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slide+xml" PartName="/ppt/slides/slide26.xml"/>
  <Override ContentType="application/vnd.openxmlformats-officedocument.presentationml.slide+xml" PartName="/ppt/slides/slide27.xml"/>
  <Override ContentType="application/vnd.openxmlformats-officedocument.presentationml.slide+xml" PartName="/ppt/slides/slide28.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thumbnail.jpeg" Type="http://schemas.openxmlformats.org/package/2006/relationships/metadata/thumbnail"/></Relationships>
</file>

<file path=ppt/presentation.xml><?xml version="1.0" encoding="utf-8"?>
<p:presentation xmlns:r="http://schemas.openxmlformats.org/officeDocument/2006/relationships" xmlns:a="http://schemas.openxmlformats.org/drawingml/2006/main" xmlns:p="http://schemas.openxmlformats.org/presentationml/2006/main" saveSubsetFonts="1">
  <p:sldMasterIdLst>
    <p:sldMasterId id="2147483648" r:id="rId1"/>
    <p:sldMasterId id="2147483660" r:id="rId2"/>
  </p:sldMasterIdLst>
  <p:notesMasterIdLst>
    <p:notesMasterId r:id="rId3"/>
  </p:notesMasterIdLst>
  <p:sldIdLst>
    <p:sldId id="256" r:id="rId4"/>
    <p:sldId id="257" r:id="rId5"/>
    <p:sldId id="259" r:id="rId6"/>
    <p:sldId id="260" r:id="rId7"/>
    <p:sldId id="261" r:id="rId8"/>
    <p:sldId id="264" r:id="rId9"/>
    <p:sldId id="262" r:id="rId10"/>
    <p:sldId id="268" r:id="rId11"/>
    <p:sldId id="269" r:id="rId12"/>
    <p:sldId id="265" r:id="rId13"/>
    <p:sldId id="270" r:id="rId14"/>
    <p:sldId id="271" r:id="rId15"/>
    <p:sldId id="272" r:id="rId16"/>
    <p:sldId id="273" r:id="rId17"/>
    <p:sldId id="274" r:id="rId18"/>
    <p:sldId id="266" r:id="rId19"/>
    <p:sldId id="275" r:id="rId20"/>
    <p:sldId id="276" r:id="rId21"/>
    <p:sldId id="277" r:id="rId22"/>
    <p:sldId id="278" r:id="rId23"/>
    <p:sldId id="284" r:id="rId24"/>
    <p:sldId id="267" r:id="rId25"/>
    <p:sldId id="279" r:id="rId26"/>
    <p:sldId id="280" r:id="rId27"/>
    <p:sldId id="281" r:id="rId28"/>
    <p:sldId id="282" r:id="rId29"/>
    <p:sldId id="283" r:id="rId30"/>
    <p:sldId id="286" r:id="rId31"/>
  </p:sldIdLst>
  <p:sldSz cx="12192000" cy="6858000"/>
  <p:notesSz cx="6858000" cy="9144000"/>
  <p:custDataLst>
    <p:tags r:id="rId32"/>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61" autoAdjust="0"/>
    <p:restoredTop sz="96314" autoAdjust="0"/>
  </p:normalViewPr>
  <p:slideViewPr>
    <p:cSldViewPr snapToGrid="0">
      <p:cViewPr varScale="1">
        <p:scale>
          <a:sx n="108" d="100"/>
          <a:sy n="108" d="100"/>
        </p:scale>
        <p:origin x="690" y="114"/>
      </p:cViewPr>
      <p:guideLst/>
    </p:cSldViewPr>
  </p:slideViewPr>
  <p:notesTextViewPr>
    <p:cViewPr>
      <p:scale>
        <a:sx n="1" d="1"/>
        <a:sy n="1" d="1"/>
      </p:scale>
      <p:origin x="0" y="0"/>
    </p:cViewPr>
  </p:notesTextViewPr>
  <p:notesViewPr>
    <p:cSldViewPr>
      <p:cViewPr>
        <p:scale>
          <a:sx n="1" d="100"/>
          <a:sy n="1" d="100"/>
        </p:scale>
        <p:origin x="0" y="0"/>
      </p:cViewPr>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7.xml" Type="http://schemas.openxmlformats.org/officeDocument/2006/relationships/slide"/><Relationship Id="rId11" Target="slides/slide8.xml" Type="http://schemas.openxmlformats.org/officeDocument/2006/relationships/slide"/><Relationship Id="rId12" Target="slides/slide9.xml" Type="http://schemas.openxmlformats.org/officeDocument/2006/relationships/slide"/><Relationship Id="rId13" Target="slides/slide10.xml" Type="http://schemas.openxmlformats.org/officeDocument/2006/relationships/slide"/><Relationship Id="rId14" Target="slides/slide11.xml" Type="http://schemas.openxmlformats.org/officeDocument/2006/relationships/slide"/><Relationship Id="rId15" Target="slides/slide12.xml" Type="http://schemas.openxmlformats.org/officeDocument/2006/relationships/slide"/><Relationship Id="rId16" Target="slides/slide13.xml" Type="http://schemas.openxmlformats.org/officeDocument/2006/relationships/slide"/><Relationship Id="rId17" Target="slides/slide14.xml" Type="http://schemas.openxmlformats.org/officeDocument/2006/relationships/slide"/><Relationship Id="rId18" Target="slides/slide15.xml" Type="http://schemas.openxmlformats.org/officeDocument/2006/relationships/slide"/><Relationship Id="rId19" Target="slides/slide16.xml" Type="http://schemas.openxmlformats.org/officeDocument/2006/relationships/slide"/><Relationship Id="rId2" Target="slideMasters/slideMaster2.xml" Type="http://schemas.openxmlformats.org/officeDocument/2006/relationships/slideMaster"/><Relationship Id="rId20" Target="slides/slide17.xml" Type="http://schemas.openxmlformats.org/officeDocument/2006/relationships/slide"/><Relationship Id="rId21" Target="slides/slide18.xml" Type="http://schemas.openxmlformats.org/officeDocument/2006/relationships/slide"/><Relationship Id="rId22" Target="slides/slide19.xml" Type="http://schemas.openxmlformats.org/officeDocument/2006/relationships/slide"/><Relationship Id="rId23" Target="slides/slide20.xml" Type="http://schemas.openxmlformats.org/officeDocument/2006/relationships/slide"/><Relationship Id="rId24" Target="slides/slide21.xml" Type="http://schemas.openxmlformats.org/officeDocument/2006/relationships/slide"/><Relationship Id="rId25" Target="slides/slide22.xml" Type="http://schemas.openxmlformats.org/officeDocument/2006/relationships/slide"/><Relationship Id="rId26" Target="slides/slide23.xml" Type="http://schemas.openxmlformats.org/officeDocument/2006/relationships/slide"/><Relationship Id="rId27" Target="slides/slide24.xml" Type="http://schemas.openxmlformats.org/officeDocument/2006/relationships/slide"/><Relationship Id="rId28" Target="slides/slide25.xml" Type="http://schemas.openxmlformats.org/officeDocument/2006/relationships/slide"/><Relationship Id="rId29" Target="slides/slide26.xml" Type="http://schemas.openxmlformats.org/officeDocument/2006/relationships/slide"/><Relationship Id="rId3" Target="notesMasters/notesMaster1.xml" Type="http://schemas.openxmlformats.org/officeDocument/2006/relationships/notesMaster"/><Relationship Id="rId30" Target="slides/slide27.xml" Type="http://schemas.openxmlformats.org/officeDocument/2006/relationships/slide"/><Relationship Id="rId31" Target="slides/slide28.xml" Type="http://schemas.openxmlformats.org/officeDocument/2006/relationships/slide"/><Relationship Id="rId32" Target="tags/tag1.xml" Type="http://schemas.openxmlformats.org/officeDocument/2006/relationships/tags"/><Relationship Id="rId33" Target="presProps.xml" Type="http://schemas.openxmlformats.org/officeDocument/2006/relationships/presProps"/><Relationship Id="rId34" Target="viewProps.xml" Type="http://schemas.openxmlformats.org/officeDocument/2006/relationships/viewProps"/><Relationship Id="rId35" Target="theme/theme1.xml" Type="http://schemas.openxmlformats.org/officeDocument/2006/relationships/theme"/><Relationship Id="rId36" Target="tableStyles.xml" Type="http://schemas.openxmlformats.org/officeDocument/2006/relationships/tableStyles"/><Relationship Id="rId4" Target="slides/slide1.xml" Type="http://schemas.openxmlformats.org/officeDocument/2006/relationships/slide"/><Relationship Id="rId5" Target="slides/slide2.xml" Type="http://schemas.openxmlformats.org/officeDocument/2006/relationships/slide"/><Relationship Id="rId6" Target="slides/slide3.xml" Type="http://schemas.openxmlformats.org/officeDocument/2006/relationships/slide"/><Relationship Id="rId7" Target="slides/slide4.xml" Type="http://schemas.openxmlformats.org/officeDocument/2006/relationships/slide"/><Relationship Id="rId8" Target="slides/slide5.xml" Type="http://schemas.openxmlformats.org/officeDocument/2006/relationships/slide"/><Relationship Id="rId9" Target="slides/slide6.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2E73454-9960-44FC-A050-AB5D7872ADA0}" type="datetimeFigureOut">
              <a:rPr lang="zh-CN" altLang="en-US" smtClean="0"/>
              <a:t>2020/12/27</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4A9C276-2670-499C-B908-F9229E9CBEB9}" type="slidenum">
              <a:rPr lang="zh-CN" altLang="en-US" smtClean="0"/>
              <a:t>‹#›</a:t>
            </a:fld>
            <a:endParaRPr lang="zh-CN" altLang="en-US"/>
          </a:p>
        </p:txBody>
      </p:sp>
    </p:spTree>
    <p:extLst>
      <p:ext uri="{BB962C8B-B14F-4D97-AF65-F5344CB8AC3E}">
        <p14:creationId val="36701908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标题 1">
            <a:extLst>
              <a:ext uri="{FF2B5EF4-FFF2-40B4-BE49-F238E27FC236}">
                <a16:creationId xmlns:a16="http://schemas.microsoft.com/office/drawing/2014/main" id="{1A1F8EAA-64AC-4B5B-9DD6-B00C6F777A57}"/>
              </a:ext>
            </a:extLst>
          </p:cNvPr>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id="{53D36812-CDCE-43AA-9988-88469A3B494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id="{9492A792-4BED-4B17-8C85-48E470B700D1}"/>
              </a:ext>
            </a:extLst>
          </p:cNvPr>
          <p:cNvSpPr>
            <a:spLocks noGrp="1"/>
          </p:cNvSpPr>
          <p:nvPr>
            <p:ph type="dt" sz="half" idx="10"/>
          </p:nvPr>
        </p:nvSpPr>
        <p:spPr/>
        <p:txBody>
          <a:bodyPr/>
          <a:lstStyle/>
          <a:p>
            <a:fld id="{994544BD-B8A9-4951-BB0C-2585A46647F2}" type="datetimeFigureOut">
              <a:rPr lang="zh-CN" altLang="en-US" smtClean="0"/>
              <a:t>2020/12/27</a:t>
            </a:fld>
            <a:endParaRPr lang="zh-CN" altLang="en-US"/>
          </a:p>
        </p:txBody>
      </p:sp>
      <p:sp>
        <p:nvSpPr>
          <p:cNvPr id="5" name="页脚占位符 4">
            <a:extLst>
              <a:ext uri="{FF2B5EF4-FFF2-40B4-BE49-F238E27FC236}">
                <a16:creationId xmlns:a16="http://schemas.microsoft.com/office/drawing/2014/main" id="{3F63F970-7A42-4911-B573-4036E84F00AB}"/>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CDC65CF5-55F9-4659-95AD-096385D30F5A}"/>
              </a:ext>
            </a:extLst>
          </p:cNvPr>
          <p:cNvSpPr>
            <a:spLocks noGrp="1"/>
          </p:cNvSpPr>
          <p:nvPr>
            <p:ph type="sldNum" sz="quarter" idx="12"/>
          </p:nvPr>
        </p:nvSpPr>
        <p:spPr/>
        <p:txBody>
          <a:bodyPr/>
          <a:lstStyle/>
          <a:p>
            <a:fld id="{D481D7F5-5BA1-4EF8-869E-CFEBF24FF22E}" type="slidenum">
              <a:rPr lang="zh-CN" altLang="en-US" smtClean="0"/>
              <a:t>‹#›</a:t>
            </a:fld>
            <a:endParaRPr lang="zh-CN" altLang="en-US"/>
          </a:p>
        </p:txBody>
      </p:sp>
      <p:sp>
        <p:nvSpPr>
          <p:cNvPr id="7" name="标题 1">
            <a:extLst>
              <a:ext uri="{FF2B5EF4-FFF2-40B4-BE49-F238E27FC236}">
                <a16:creationId xmlns:a16="http://schemas.microsoft.com/office/drawing/2014/main" id="{17B12991-7870-4F8D-8B4F-EF0D26DF92BF}"/>
              </a:ext>
            </a:extLst>
          </p:cNvPr>
          <p:cNvSpPr txBox="1"/>
          <p:nvPr userDrawn="1"/>
        </p:nvSpPr>
        <p:spPr>
          <a:xfrm>
            <a:off x="2414852" y="4049818"/>
            <a:ext cx="3672681" cy="111739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50000"/>
              </a:lnSpc>
            </a:pPr>
            <a:r>
              <a:rPr lang="zh-CN" altLang="en-US" sz="100">
                <a:solidFill>
                  <a:schemeClr val="bg1"/>
                </a:solidFill>
                <a:latin typeface="微软雅黑" panose="020b0503020204020204" pitchFamily="34" charset="-122"/>
                <a:ea typeface="微软雅黑" panose="020b0503020204020204" pitchFamily="34" charset="-122"/>
              </a:rPr>
              <a:t>                        版权声明</a:t>
            </a:r>
            <a:br>
              <a:rPr lang="zh-CN" altLang="en-US" sz="100">
                <a:solidFill>
                  <a:schemeClr val="bg1"/>
                </a:solidFill>
                <a:latin typeface="微软雅黑" panose="020b0503020204020204" pitchFamily="34" charset="-122"/>
                <a:ea typeface="微软雅黑" panose="020b0503020204020204" pitchFamily="34" charset="-122"/>
              </a:rPr>
            </a:br>
            <a:br>
              <a:rPr lang="zh-CN" altLang="en-US" sz="100" spc="120">
                <a:solidFill>
                  <a:schemeClr val="bg1"/>
                </a:solidFill>
                <a:latin typeface="微软雅黑" panose="020b0503020204020204" pitchFamily="34" charset="-122"/>
                <a:ea typeface="微软雅黑" panose="020b0503020204020204" pitchFamily="34" charset="-122"/>
              </a:rPr>
            </a:br>
            <a:r>
              <a:rPr lang="zh-CN" altLang="en-US" sz="100" spc="120">
                <a:solidFill>
                  <a:schemeClr val="bg1"/>
                </a:solidFill>
                <a:latin typeface="微软雅黑" panose="020b0503020204020204" pitchFamily="34" charset="-122"/>
                <a:ea typeface="微软雅黑" panose="020b0503020204020204" pitchFamily="34" charset="-122"/>
              </a:rPr>
              <a:t>感谢您下载平台上提供的</a:t>
            </a:r>
            <a:r>
              <a:rPr lang="en-US" altLang="zh-CN" sz="100" spc="120">
                <a:solidFill>
                  <a:schemeClr val="bg1"/>
                </a:solidFill>
                <a:latin typeface="微软雅黑" panose="020b0503020204020204" pitchFamily="34" charset="-122"/>
                <a:ea typeface="微软雅黑" panose="020b0503020204020204" pitchFamily="34" charset="-122"/>
              </a:rPr>
              <a:t>PPT</a:t>
            </a:r>
            <a:r>
              <a:rPr lang="zh-CN" altLang="en-US" sz="100" spc="120">
                <a:solidFill>
                  <a:schemeClr val="bg1"/>
                </a:solidFill>
                <a:latin typeface="微软雅黑" panose="020b0503020204020204" pitchFamily="34" charset="-122"/>
                <a:ea typeface="微软雅黑" panose="020b0503020204020204" pitchFamily="34" charset="-122"/>
              </a:rPr>
              <a:t>作品，为了您和熊猫办公以及原创作者的利益，请勿复制、传播、销售，否则将承担法律责任！熊猫办公将对作品进行维权，按照传播下载次数进行十倍的索取赔偿！</a:t>
            </a:r>
            <a:br>
              <a:rPr lang="en-US" altLang="zh-CN" sz="100" spc="120">
                <a:solidFill>
                  <a:schemeClr val="bg1"/>
                </a:solidFill>
                <a:latin typeface="微软雅黑" panose="020b0503020204020204" pitchFamily="34" charset="-122"/>
                <a:ea typeface="微软雅黑" panose="020b0503020204020204" pitchFamily="34" charset="-122"/>
              </a:rPr>
            </a:br>
            <a:br>
              <a:rPr lang="zh-CN" altLang="en-US" sz="100" spc="120">
                <a:solidFill>
                  <a:schemeClr val="bg1"/>
                </a:solidFill>
                <a:latin typeface="微软雅黑" panose="020b0503020204020204" pitchFamily="34" charset="-122"/>
                <a:ea typeface="微软雅黑" panose="020b0503020204020204" pitchFamily="34" charset="-122"/>
              </a:rPr>
            </a:br>
            <a:r>
              <a:rPr lang="en-US" altLang="zh-CN" sz="100" spc="120">
                <a:solidFill>
                  <a:schemeClr val="bg1"/>
                </a:solidFill>
                <a:latin typeface="微软雅黑" panose="020b0503020204020204" pitchFamily="34" charset="-122"/>
                <a:ea typeface="微软雅黑" panose="020b0503020204020204" pitchFamily="34" charset="-122"/>
              </a:rPr>
              <a:t>1.</a:t>
            </a:r>
            <a:r>
              <a:rPr lang="zh-CN" altLang="en-US" sz="100" spc="120">
                <a:solidFill>
                  <a:schemeClr val="bg1"/>
                </a:solidFill>
                <a:latin typeface="微软雅黑" panose="020b0503020204020204" pitchFamily="34" charset="-122"/>
                <a:ea typeface="微软雅黑" panose="020b0503020204020204" pitchFamily="34" charset="-122"/>
              </a:rPr>
              <a:t>在熊猫办公出售的</a:t>
            </a:r>
            <a:r>
              <a:rPr lang="en-US" altLang="zh-CN" sz="100" spc="120">
                <a:solidFill>
                  <a:schemeClr val="bg1"/>
                </a:solidFill>
                <a:latin typeface="微软雅黑" panose="020b0503020204020204" pitchFamily="34" charset="-122"/>
                <a:ea typeface="微软雅黑" panose="020b0503020204020204" pitchFamily="34" charset="-122"/>
              </a:rPr>
              <a:t>PPT</a:t>
            </a:r>
            <a:r>
              <a:rPr lang="zh-CN" altLang="en-US" sz="100" spc="120">
                <a:solidFill>
                  <a:schemeClr val="bg1"/>
                </a:solidFill>
                <a:latin typeface="微软雅黑" panose="020b0503020204020204" pitchFamily="34" charset="-122"/>
                <a:ea typeface="微软雅黑" panose="020b0503020204020204" pitchFamily="34" charset="-122"/>
              </a:rPr>
              <a:t>模板是免版税类（</a:t>
            </a:r>
            <a:r>
              <a:rPr lang="en-US" altLang="zh-CN" sz="100" spc="120">
                <a:solidFill>
                  <a:schemeClr val="bg1"/>
                </a:solidFill>
                <a:latin typeface="微软雅黑" panose="020b0503020204020204" pitchFamily="34" charset="-122"/>
                <a:ea typeface="微软雅黑" panose="020b0503020204020204" pitchFamily="34" charset="-122"/>
              </a:rPr>
              <a:t>RF</a:t>
            </a:r>
            <a:r>
              <a:rPr lang="zh-CN" altLang="en-US" sz="100" spc="120">
                <a:solidFill>
                  <a:schemeClr val="bg1"/>
                </a:solidFill>
                <a:latin typeface="微软雅黑" panose="020b0503020204020204" pitchFamily="34" charset="-122"/>
                <a:ea typeface="微软雅黑" panose="020b0503020204020204" pitchFamily="34" charset="-122"/>
              </a:rPr>
              <a:t>：</a:t>
            </a:r>
            <a:r>
              <a:rPr lang="en-US" altLang="zh-CN" sz="100" spc="120">
                <a:solidFill>
                  <a:schemeClr val="bg1"/>
                </a:solidFill>
                <a:latin typeface="微软雅黑" panose="020b0503020204020204" pitchFamily="34" charset="-122"/>
                <a:ea typeface="微软雅黑" panose="020b0503020204020204" pitchFamily="34" charset="-122"/>
              </a:rPr>
              <a:t>Royalty-Free</a:t>
            </a:r>
            <a:r>
              <a:rPr lang="zh-CN" altLang="en-US" sz="100" spc="120">
                <a:solidFill>
                  <a:schemeClr val="bg1"/>
                </a:solidFill>
                <a:latin typeface="微软雅黑" panose="020b0503020204020204" pitchFamily="34" charset="-122"/>
                <a:ea typeface="微软雅黑" panose="020b0503020204020204" pitchFamily="34" charset="-122"/>
              </a:rPr>
              <a:t>）正版受</a:t>
            </a:r>
            <a:r>
              <a:rPr lang="en-US" altLang="zh-CN" sz="100" spc="120">
                <a:solidFill>
                  <a:schemeClr val="bg1"/>
                </a:solidFill>
                <a:latin typeface="微软雅黑" panose="020b0503020204020204" pitchFamily="34" charset="-122"/>
                <a:ea typeface="微软雅黑" panose="020b0503020204020204" pitchFamily="34" charset="-122"/>
              </a:rPr>
              <a:t>《</a:t>
            </a:r>
            <a:r>
              <a:rPr lang="zh-CN" altLang="en-US" sz="100" spc="120">
                <a:solidFill>
                  <a:schemeClr val="bg1"/>
                </a:solidFill>
                <a:latin typeface="微软雅黑" panose="020b0503020204020204" pitchFamily="34" charset="-122"/>
                <a:ea typeface="微软雅黑" panose="020b0503020204020204" pitchFamily="34" charset="-122"/>
              </a:rPr>
              <a:t>中国人民共和国著作法</a:t>
            </a:r>
            <a:r>
              <a:rPr lang="en-US" altLang="zh-CN" sz="100" spc="120">
                <a:solidFill>
                  <a:schemeClr val="bg1"/>
                </a:solidFill>
                <a:latin typeface="微软雅黑" panose="020b0503020204020204" pitchFamily="34" charset="-122"/>
                <a:ea typeface="微软雅黑" panose="020b0503020204020204" pitchFamily="34" charset="-122"/>
              </a:rPr>
              <a:t>》</a:t>
            </a:r>
            <a:r>
              <a:rPr lang="zh-CN" altLang="en-US" sz="100" spc="120">
                <a:solidFill>
                  <a:schemeClr val="bg1"/>
                </a:solidFill>
                <a:latin typeface="微软雅黑" panose="020b0503020204020204" pitchFamily="34" charset="-122"/>
                <a:ea typeface="微软雅黑" panose="020b0503020204020204" pitchFamily="34" charset="-122"/>
              </a:rPr>
              <a:t>和</a:t>
            </a:r>
            <a:r>
              <a:rPr lang="en-US" altLang="zh-CN" sz="100" spc="120">
                <a:solidFill>
                  <a:schemeClr val="bg1"/>
                </a:solidFill>
                <a:latin typeface="微软雅黑" panose="020b0503020204020204" pitchFamily="34" charset="-122"/>
                <a:ea typeface="微软雅黑" panose="020b0503020204020204" pitchFamily="34" charset="-122"/>
              </a:rPr>
              <a:t>《</a:t>
            </a:r>
            <a:r>
              <a:rPr lang="zh-CN" altLang="en-US" sz="100" spc="120">
                <a:solidFill>
                  <a:schemeClr val="bg1"/>
                </a:solidFill>
                <a:latin typeface="微软雅黑" panose="020b0503020204020204" pitchFamily="34" charset="-122"/>
                <a:ea typeface="微软雅黑" panose="020b0503020204020204" pitchFamily="34" charset="-122"/>
              </a:rPr>
              <a:t>世界版权公约</a:t>
            </a:r>
            <a:r>
              <a:rPr lang="en-US" altLang="zh-CN" sz="100" spc="120">
                <a:solidFill>
                  <a:schemeClr val="bg1"/>
                </a:solidFill>
                <a:latin typeface="微软雅黑" panose="020b0503020204020204" pitchFamily="34" charset="-122"/>
                <a:ea typeface="微软雅黑" panose="020b0503020204020204" pitchFamily="34" charset="-122"/>
              </a:rPr>
              <a:t>》</a:t>
            </a:r>
            <a:r>
              <a:rPr lang="zh-CN" altLang="en-US" sz="100" spc="120">
                <a:solidFill>
                  <a:schemeClr val="bg1"/>
                </a:solidFill>
                <a:latin typeface="微软雅黑" panose="020b0503020204020204" pitchFamily="34" charset="-122"/>
                <a:ea typeface="微软雅黑" panose="020b0503020204020204" pitchFamily="34" charset="-122"/>
              </a:rPr>
              <a:t>的保护，作品的所有权、版权和著作权归熊猫办公所有，您下载的是</a:t>
            </a:r>
            <a:r>
              <a:rPr lang="en-US" altLang="zh-CN" sz="100" spc="120">
                <a:solidFill>
                  <a:schemeClr val="bg1"/>
                </a:solidFill>
                <a:latin typeface="微软雅黑" panose="020b0503020204020204" pitchFamily="34" charset="-122"/>
                <a:ea typeface="微软雅黑" panose="020b0503020204020204" pitchFamily="34" charset="-122"/>
              </a:rPr>
              <a:t>PPT</a:t>
            </a:r>
            <a:r>
              <a:rPr lang="zh-CN" altLang="en-US" sz="100" spc="120">
                <a:solidFill>
                  <a:schemeClr val="bg1"/>
                </a:solidFill>
                <a:latin typeface="微软雅黑" panose="020b0503020204020204" pitchFamily="34" charset="-122"/>
                <a:ea typeface="微软雅黑" panose="020b0503020204020204" pitchFamily="34" charset="-122"/>
              </a:rPr>
              <a:t>模板素材的使用权。</a:t>
            </a:r>
            <a:br>
              <a:rPr lang="zh-CN" altLang="en-US" sz="100" spc="120">
                <a:solidFill>
                  <a:schemeClr val="bg1"/>
                </a:solidFill>
                <a:latin typeface="微软雅黑" panose="020b0503020204020204" pitchFamily="34" charset="-122"/>
                <a:ea typeface="微软雅黑" panose="020b0503020204020204" pitchFamily="34" charset="-122"/>
              </a:rPr>
            </a:br>
            <a:r>
              <a:rPr lang="en-US" altLang="zh-CN" sz="100" spc="120">
                <a:solidFill>
                  <a:schemeClr val="bg1"/>
                </a:solidFill>
                <a:latin typeface="微软雅黑" panose="020b0503020204020204" pitchFamily="34" charset="-122"/>
                <a:ea typeface="微软雅黑" panose="020b0503020204020204" pitchFamily="34" charset="-122"/>
              </a:rPr>
              <a:t>2.</a:t>
            </a:r>
            <a:r>
              <a:rPr lang="zh-CN" altLang="en-US" sz="100" spc="120">
                <a:solidFill>
                  <a:schemeClr val="bg1"/>
                </a:solidFill>
                <a:latin typeface="微软雅黑" panose="020b0503020204020204" pitchFamily="34" charset="-122"/>
                <a:ea typeface="微软雅黑" panose="020b0503020204020204" pitchFamily="34" charset="-122"/>
              </a:rPr>
              <a:t>不得将熊猫办公的</a:t>
            </a:r>
            <a:r>
              <a:rPr lang="en-US" altLang="zh-CN" sz="100" spc="120">
                <a:solidFill>
                  <a:schemeClr val="bg1"/>
                </a:solidFill>
                <a:latin typeface="微软雅黑" panose="020b0503020204020204" pitchFamily="34" charset="-122"/>
                <a:ea typeface="微软雅黑" panose="020b0503020204020204" pitchFamily="34" charset="-122"/>
              </a:rPr>
              <a:t>PPT</a:t>
            </a:r>
            <a:r>
              <a:rPr lang="zh-CN" altLang="en-US" sz="100" spc="120">
                <a:solidFill>
                  <a:schemeClr val="bg1"/>
                </a:solidFill>
                <a:latin typeface="微软雅黑" panose="020b0503020204020204" pitchFamily="34" charset="-122"/>
                <a:ea typeface="微软雅黑" panose="020b0503020204020204" pitchFamily="34" charset="-122"/>
              </a:rPr>
              <a:t>模板、</a:t>
            </a:r>
            <a:r>
              <a:rPr lang="en-US" altLang="zh-CN" sz="100" spc="120">
                <a:solidFill>
                  <a:schemeClr val="bg1"/>
                </a:solidFill>
                <a:latin typeface="微软雅黑" panose="020b0503020204020204" pitchFamily="34" charset="-122"/>
                <a:ea typeface="微软雅黑" panose="020b0503020204020204" pitchFamily="34" charset="-122"/>
              </a:rPr>
              <a:t>PPT</a:t>
            </a:r>
            <a:r>
              <a:rPr lang="zh-CN" altLang="en-US" sz="100" spc="120">
                <a:solidFill>
                  <a:schemeClr val="bg1"/>
                </a:solidFill>
                <a:latin typeface="微软雅黑" panose="020b0503020204020204" pitchFamily="34" charset="-122"/>
                <a:ea typeface="微软雅黑" panose="020b0503020204020204" pitchFamily="34" charset="-122"/>
              </a:rPr>
              <a:t>素材，本身用于再出售，或者出租、出借、转让、分销、发布或者作为礼物供他人使用，不得转授权、出卖、转让本协议或者本协议中的权利。</a:t>
            </a:r>
            <a:br>
              <a:rPr lang="zh-CN" altLang="en-US" sz="100" spc="120">
                <a:solidFill>
                  <a:schemeClr val="bg1"/>
                </a:solidFill>
                <a:latin typeface="微软雅黑" panose="020b0503020204020204" pitchFamily="34" charset="-122"/>
                <a:ea typeface="微软雅黑" panose="020b0503020204020204" pitchFamily="34" charset="-122"/>
              </a:rPr>
            </a:br>
            <a:endParaRPr lang="zh-CN" altLang="en-US" sz="100" spc="120">
              <a:solidFill>
                <a:schemeClr val="bg1"/>
              </a:solidFill>
            </a:endParaRPr>
          </a:p>
        </p:txBody>
      </p:sp>
    </p:spTree>
    <p:extLst>
      <p:ext uri="{BB962C8B-B14F-4D97-AF65-F5344CB8AC3E}">
        <p14:creationId val="995832353"/>
      </p:ext>
    </p:extLst>
  </p:cSld>
  <p:clrMapOvr>
    <a:masterClrMapping/>
  </p:clrMapOvr>
  <mc:AlternateContent>
    <mc:Choice Requires="p14">
      <p:transition spd="slow" p14:dur="2000"/>
    </mc:Choice>
    <mc:Fallback>
      <p:transition spd="slow"/>
    </mc:Fallback>
  </mc:AlternateContent>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标题 1">
            <a:extLst>
              <a:ext uri="{FF2B5EF4-FFF2-40B4-BE49-F238E27FC236}">
                <a16:creationId xmlns:a16="http://schemas.microsoft.com/office/drawing/2014/main" id="{166E8EB6-E67F-4F91-939B-E21DA66CDCDC}"/>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3611E9EC-2330-40DD-871F-7D73B1C588AF}"/>
              </a:ext>
            </a:extLst>
          </p:cNvPr>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D4BA8DE7-8690-47DD-98AD-C1FD01A6E27A}"/>
              </a:ext>
            </a:extLst>
          </p:cNvPr>
          <p:cNvSpPr>
            <a:spLocks noGrp="1"/>
          </p:cNvSpPr>
          <p:nvPr>
            <p:ph type="dt" sz="half" idx="10"/>
          </p:nvPr>
        </p:nvSpPr>
        <p:spPr/>
        <p:txBody>
          <a:bodyPr/>
          <a:lstStyle/>
          <a:p>
            <a:fld id="{994544BD-B8A9-4951-BB0C-2585A46647F2}" type="datetimeFigureOut">
              <a:rPr lang="zh-CN" altLang="en-US" smtClean="0"/>
              <a:t>2020/12/27</a:t>
            </a:fld>
            <a:endParaRPr lang="zh-CN" altLang="en-US"/>
          </a:p>
        </p:txBody>
      </p:sp>
      <p:sp>
        <p:nvSpPr>
          <p:cNvPr id="5" name="页脚占位符 4">
            <a:extLst>
              <a:ext uri="{FF2B5EF4-FFF2-40B4-BE49-F238E27FC236}">
                <a16:creationId xmlns:a16="http://schemas.microsoft.com/office/drawing/2014/main" id="{BA40E0DE-C277-4EEA-8F61-F1B2E69EB98E}"/>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8D187A5F-9F03-490C-B374-1FD648861D93}"/>
              </a:ext>
            </a:extLst>
          </p:cNvPr>
          <p:cNvSpPr>
            <a:spLocks noGrp="1"/>
          </p:cNvSpPr>
          <p:nvPr>
            <p:ph type="sldNum" sz="quarter" idx="12"/>
          </p:nvPr>
        </p:nvSpPr>
        <p:spPr/>
        <p:txBody>
          <a:bodyPr/>
          <a:lstStyle/>
          <a:p>
            <a:fld id="{D481D7F5-5BA1-4EF8-869E-CFEBF24FF22E}" type="slidenum">
              <a:rPr lang="zh-CN" altLang="en-US" smtClean="0"/>
              <a:t>‹#›</a:t>
            </a:fld>
            <a:endParaRPr lang="zh-CN" altLang="en-US"/>
          </a:p>
        </p:txBody>
      </p:sp>
    </p:spTree>
    <p:extLst>
      <p:ext uri="{BB962C8B-B14F-4D97-AF65-F5344CB8AC3E}">
        <p14:creationId val="3151869251"/>
      </p:ext>
    </p:extLst>
  </p:cSld>
  <p:clrMapOvr>
    <a:masterClrMapping/>
  </p:clrMapOvr>
  <mc:AlternateContent>
    <mc:Choice Requires="p14">
      <p:transition spd="slow" p14:dur="2000"/>
    </mc:Choice>
    <mc:Fallback>
      <p:transition spd="slow"/>
    </mc:Fallback>
  </mc:AlternateContent>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竖排标题与文本">
    <p:spTree>
      <p:nvGrpSpPr>
        <p:cNvPr id="1" name=""/>
        <p:cNvGrpSpPr/>
        <p:nvPr/>
      </p:nvGrpSpPr>
      <p:grpSpPr>
        <a:xfrm>
          <a:off x="0" y="0"/>
          <a:ext cx="0" cy="0"/>
        </a:xfrm>
      </p:grpSpPr>
      <p:sp>
        <p:nvSpPr>
          <p:cNvPr id="2" name="竖排标题 1">
            <a:extLst>
              <a:ext uri="{FF2B5EF4-FFF2-40B4-BE49-F238E27FC236}">
                <a16:creationId xmlns:a16="http://schemas.microsoft.com/office/drawing/2014/main" id="{D0DF3F38-8638-4C3D-AA8B-BCDC4C9CFD09}"/>
              </a:ext>
            </a:extLst>
          </p:cNvPr>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79FD8511-5B53-4888-98B0-2BCF480159B9}"/>
              </a:ext>
            </a:extLst>
          </p:cNvPr>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222FA5A7-5B59-4F50-BB46-2EE4536549A9}"/>
              </a:ext>
            </a:extLst>
          </p:cNvPr>
          <p:cNvSpPr>
            <a:spLocks noGrp="1"/>
          </p:cNvSpPr>
          <p:nvPr>
            <p:ph type="dt" sz="half" idx="10"/>
          </p:nvPr>
        </p:nvSpPr>
        <p:spPr/>
        <p:txBody>
          <a:bodyPr/>
          <a:lstStyle/>
          <a:p>
            <a:fld id="{994544BD-B8A9-4951-BB0C-2585A46647F2}" type="datetimeFigureOut">
              <a:rPr lang="zh-CN" altLang="en-US" smtClean="0"/>
              <a:t>2020/12/27</a:t>
            </a:fld>
            <a:endParaRPr lang="zh-CN" altLang="en-US"/>
          </a:p>
        </p:txBody>
      </p:sp>
      <p:sp>
        <p:nvSpPr>
          <p:cNvPr id="5" name="页脚占位符 4">
            <a:extLst>
              <a:ext uri="{FF2B5EF4-FFF2-40B4-BE49-F238E27FC236}">
                <a16:creationId xmlns:a16="http://schemas.microsoft.com/office/drawing/2014/main" id="{11E76A13-912E-4917-AEE3-030687E89547}"/>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D4BA985C-BB75-448C-8D8A-CD4E41A4A4EF}"/>
              </a:ext>
            </a:extLst>
          </p:cNvPr>
          <p:cNvSpPr>
            <a:spLocks noGrp="1"/>
          </p:cNvSpPr>
          <p:nvPr>
            <p:ph type="sldNum" sz="quarter" idx="12"/>
          </p:nvPr>
        </p:nvSpPr>
        <p:spPr/>
        <p:txBody>
          <a:bodyPr/>
          <a:lstStyle/>
          <a:p>
            <a:fld id="{D481D7F5-5BA1-4EF8-869E-CFEBF24FF22E}" type="slidenum">
              <a:rPr lang="zh-CN" altLang="en-US" smtClean="0"/>
              <a:t>‹#›</a:t>
            </a:fld>
            <a:endParaRPr lang="zh-CN" altLang="en-US"/>
          </a:p>
        </p:txBody>
      </p:sp>
    </p:spTree>
    <p:extLst>
      <p:ext uri="{BB962C8B-B14F-4D97-AF65-F5344CB8AC3E}">
        <p14:creationId val="1786068033"/>
      </p:ext>
    </p:extLst>
  </p:cSld>
  <p:clrMapOvr>
    <a:masterClrMapping/>
  </p:clrMapOvr>
  <mc:AlternateContent>
    <mc:Choice Requires="p14">
      <p:transition spd="slow" p14:dur="2000"/>
    </mc:Choice>
    <mc:Fallback>
      <p:transition spd="slow"/>
    </mc:Fallback>
  </mc:AlternateContent>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2020/12/27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586732255"/>
      </p:ext>
    </p:extLst>
  </p:cSld>
  <p:clrMapOvr>
    <a:masterClrMapping/>
  </p:clrMapOvr>
  <p:transition/>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2020/12/27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395121001"/>
      </p:ext>
    </p:extLst>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2020/12/27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989158230"/>
      </p:ext>
    </p:extLst>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2020/12/27</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839718234"/>
      </p:ext>
    </p:extLst>
  </p:cSld>
  <p:clrMapOvr>
    <a:masterClrMapping/>
  </p:clrMapOvr>
  <p:transition/>
  <p:timing/>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2020/12/27</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461869783"/>
      </p:ext>
    </p:extLst>
  </p:cSld>
  <p:clrMapOvr>
    <a:masterClrMapping/>
  </p:clrMapOvr>
  <p:transition/>
  <p:timing/>
</p:sldLayout>
</file>

<file path=ppt/slideLayouts/slideLayout1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2020/12/27</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893189633"/>
      </p:ext>
    </p:extLst>
  </p:cSld>
  <p:clrMapOvr>
    <a:masterClrMapping/>
  </p:clrMapOvr>
  <p:transition/>
  <p:timing/>
</p:sldLayout>
</file>

<file path=ppt/slideLayouts/slideLayout1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2020/12/27</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83594466"/>
      </p:ext>
    </p:extLst>
  </p:cSld>
  <p:clrMapOvr>
    <a:masterClrMapping/>
  </p:clrMapOvr>
  <p:transition/>
  <p:timing/>
</p:sldLayout>
</file>

<file path=ppt/slideLayouts/slideLayout1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2020/12/27</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428422217"/>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标题 1">
            <a:extLst>
              <a:ext uri="{FF2B5EF4-FFF2-40B4-BE49-F238E27FC236}">
                <a16:creationId xmlns:a16="http://schemas.microsoft.com/office/drawing/2014/main" id="{DE1D600D-5ACD-41C1-AD5A-02BCEDA31E25}"/>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1DAC4110-DBF9-4960-B8B4-D8E88A21CF90}"/>
              </a:ext>
            </a:extLst>
          </p:cNvPr>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2156E011-AC88-4CC9-A6C5-2A24BFCEA957}"/>
              </a:ext>
            </a:extLst>
          </p:cNvPr>
          <p:cNvSpPr>
            <a:spLocks noGrp="1"/>
          </p:cNvSpPr>
          <p:nvPr>
            <p:ph type="dt" sz="half" idx="10"/>
          </p:nvPr>
        </p:nvSpPr>
        <p:spPr/>
        <p:txBody>
          <a:bodyPr/>
          <a:lstStyle/>
          <a:p>
            <a:fld id="{994544BD-B8A9-4951-BB0C-2585A46647F2}" type="datetimeFigureOut">
              <a:rPr lang="zh-CN" altLang="en-US" smtClean="0"/>
              <a:t>2020/12/27</a:t>
            </a:fld>
            <a:endParaRPr lang="zh-CN" altLang="en-US"/>
          </a:p>
        </p:txBody>
      </p:sp>
      <p:sp>
        <p:nvSpPr>
          <p:cNvPr id="5" name="页脚占位符 4">
            <a:extLst>
              <a:ext uri="{FF2B5EF4-FFF2-40B4-BE49-F238E27FC236}">
                <a16:creationId xmlns:a16="http://schemas.microsoft.com/office/drawing/2014/main" id="{C8C8FE74-7D7C-4EE3-B58E-35F60AFEBF3F}"/>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A9E02CCF-EB08-4583-804D-6A87C2136C45}"/>
              </a:ext>
            </a:extLst>
          </p:cNvPr>
          <p:cNvSpPr>
            <a:spLocks noGrp="1"/>
          </p:cNvSpPr>
          <p:nvPr>
            <p:ph type="sldNum" sz="quarter" idx="12"/>
          </p:nvPr>
        </p:nvSpPr>
        <p:spPr/>
        <p:txBody>
          <a:bodyPr/>
          <a:lstStyle/>
          <a:p>
            <a:fld id="{D481D7F5-5BA1-4EF8-869E-CFEBF24FF22E}" type="slidenum">
              <a:rPr lang="zh-CN" altLang="en-US" smtClean="0"/>
              <a:t>‹#›</a:t>
            </a:fld>
            <a:endParaRPr lang="zh-CN" altLang="en-US"/>
          </a:p>
        </p:txBody>
      </p:sp>
      <p:sp>
        <p:nvSpPr>
          <p:cNvPr id="7" name="标题 1">
            <a:extLst>
              <a:ext uri="{FF2B5EF4-FFF2-40B4-BE49-F238E27FC236}">
                <a16:creationId xmlns:a16="http://schemas.microsoft.com/office/drawing/2014/main" id="{027E12AC-3BE0-4542-B070-ACCEC38D01B1}"/>
              </a:ext>
            </a:extLst>
          </p:cNvPr>
          <p:cNvSpPr txBox="1"/>
          <p:nvPr userDrawn="1"/>
        </p:nvSpPr>
        <p:spPr>
          <a:xfrm>
            <a:off x="1534319" y="4794884"/>
            <a:ext cx="3672681" cy="111739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50000"/>
              </a:lnSpc>
            </a:pPr>
            <a:r>
              <a:rPr lang="zh-CN" altLang="en-US" sz="100">
                <a:solidFill>
                  <a:schemeClr val="bg1"/>
                </a:solidFill>
                <a:latin typeface="微软雅黑" panose="020b0503020204020204" pitchFamily="34" charset="-122"/>
                <a:ea typeface="微软雅黑" panose="020b0503020204020204" pitchFamily="34" charset="-122"/>
              </a:rPr>
              <a:t>                        版权声明</a:t>
            </a:r>
            <a:br>
              <a:rPr lang="zh-CN" altLang="en-US" sz="100">
                <a:solidFill>
                  <a:schemeClr val="bg1"/>
                </a:solidFill>
                <a:latin typeface="微软雅黑" panose="020b0503020204020204" pitchFamily="34" charset="-122"/>
                <a:ea typeface="微软雅黑" panose="020b0503020204020204" pitchFamily="34" charset="-122"/>
              </a:rPr>
            </a:br>
            <a:br>
              <a:rPr lang="zh-CN" altLang="en-US" sz="100" spc="120">
                <a:solidFill>
                  <a:schemeClr val="bg1"/>
                </a:solidFill>
                <a:latin typeface="微软雅黑" panose="020b0503020204020204" pitchFamily="34" charset="-122"/>
                <a:ea typeface="微软雅黑" panose="020b0503020204020204" pitchFamily="34" charset="-122"/>
              </a:rPr>
            </a:br>
            <a:r>
              <a:rPr lang="zh-CN" altLang="en-US" sz="100" spc="120">
                <a:solidFill>
                  <a:schemeClr val="bg1"/>
                </a:solidFill>
                <a:latin typeface="微软雅黑" panose="020b0503020204020204" pitchFamily="34" charset="-122"/>
                <a:ea typeface="微软雅黑" panose="020b0503020204020204" pitchFamily="34" charset="-122"/>
              </a:rPr>
              <a:t>感谢您下载平台上提供的</a:t>
            </a:r>
            <a:r>
              <a:rPr lang="en-US" altLang="zh-CN" sz="100" spc="120">
                <a:solidFill>
                  <a:schemeClr val="bg1"/>
                </a:solidFill>
                <a:latin typeface="微软雅黑" panose="020b0503020204020204" pitchFamily="34" charset="-122"/>
                <a:ea typeface="微软雅黑" panose="020b0503020204020204" pitchFamily="34" charset="-122"/>
              </a:rPr>
              <a:t>PPT</a:t>
            </a:r>
            <a:r>
              <a:rPr lang="zh-CN" altLang="en-US" sz="100" spc="120">
                <a:solidFill>
                  <a:schemeClr val="bg1"/>
                </a:solidFill>
                <a:latin typeface="微软雅黑" panose="020b0503020204020204" pitchFamily="34" charset="-122"/>
                <a:ea typeface="微软雅黑" panose="020b0503020204020204" pitchFamily="34" charset="-122"/>
              </a:rPr>
              <a:t>作品，为了您和熊猫办公以及原创作者的利益，请勿复制、传播、销售，否则将承担法律责任！熊猫办公将对作品进行维权，按照传播下载次数进行十倍的索取赔偿！</a:t>
            </a:r>
            <a:br>
              <a:rPr lang="en-US" altLang="zh-CN" sz="100" spc="120">
                <a:solidFill>
                  <a:schemeClr val="bg1"/>
                </a:solidFill>
                <a:latin typeface="微软雅黑" panose="020b0503020204020204" pitchFamily="34" charset="-122"/>
                <a:ea typeface="微软雅黑" panose="020b0503020204020204" pitchFamily="34" charset="-122"/>
              </a:rPr>
            </a:br>
            <a:br>
              <a:rPr lang="zh-CN" altLang="en-US" sz="100" spc="120">
                <a:solidFill>
                  <a:schemeClr val="bg1"/>
                </a:solidFill>
                <a:latin typeface="微软雅黑" panose="020b0503020204020204" pitchFamily="34" charset="-122"/>
                <a:ea typeface="微软雅黑" panose="020b0503020204020204" pitchFamily="34" charset="-122"/>
              </a:rPr>
            </a:br>
            <a:r>
              <a:rPr lang="en-US" altLang="zh-CN" sz="100" spc="120">
                <a:solidFill>
                  <a:schemeClr val="bg1"/>
                </a:solidFill>
                <a:latin typeface="微软雅黑" panose="020b0503020204020204" pitchFamily="34" charset="-122"/>
                <a:ea typeface="微软雅黑" panose="020b0503020204020204" pitchFamily="34" charset="-122"/>
              </a:rPr>
              <a:t>1.</a:t>
            </a:r>
            <a:r>
              <a:rPr lang="zh-CN" altLang="en-US" sz="100" spc="120">
                <a:solidFill>
                  <a:schemeClr val="bg1"/>
                </a:solidFill>
                <a:latin typeface="微软雅黑" panose="020b0503020204020204" pitchFamily="34" charset="-122"/>
                <a:ea typeface="微软雅黑" panose="020b0503020204020204" pitchFamily="34" charset="-122"/>
              </a:rPr>
              <a:t>在熊猫办公出售的</a:t>
            </a:r>
            <a:r>
              <a:rPr lang="en-US" altLang="zh-CN" sz="100" spc="120">
                <a:solidFill>
                  <a:schemeClr val="bg1"/>
                </a:solidFill>
                <a:latin typeface="微软雅黑" panose="020b0503020204020204" pitchFamily="34" charset="-122"/>
                <a:ea typeface="微软雅黑" panose="020b0503020204020204" pitchFamily="34" charset="-122"/>
              </a:rPr>
              <a:t>PPT</a:t>
            </a:r>
            <a:r>
              <a:rPr lang="zh-CN" altLang="en-US" sz="100" spc="120">
                <a:solidFill>
                  <a:schemeClr val="bg1"/>
                </a:solidFill>
                <a:latin typeface="微软雅黑" panose="020b0503020204020204" pitchFamily="34" charset="-122"/>
                <a:ea typeface="微软雅黑" panose="020b0503020204020204" pitchFamily="34" charset="-122"/>
              </a:rPr>
              <a:t>模板是免版税类（</a:t>
            </a:r>
            <a:r>
              <a:rPr lang="en-US" altLang="zh-CN" sz="100" spc="120">
                <a:solidFill>
                  <a:schemeClr val="bg1"/>
                </a:solidFill>
                <a:latin typeface="微软雅黑" panose="020b0503020204020204" pitchFamily="34" charset="-122"/>
                <a:ea typeface="微软雅黑" panose="020b0503020204020204" pitchFamily="34" charset="-122"/>
              </a:rPr>
              <a:t>RF</a:t>
            </a:r>
            <a:r>
              <a:rPr lang="zh-CN" altLang="en-US" sz="100" spc="120">
                <a:solidFill>
                  <a:schemeClr val="bg1"/>
                </a:solidFill>
                <a:latin typeface="微软雅黑" panose="020b0503020204020204" pitchFamily="34" charset="-122"/>
                <a:ea typeface="微软雅黑" panose="020b0503020204020204" pitchFamily="34" charset="-122"/>
              </a:rPr>
              <a:t>：</a:t>
            </a:r>
            <a:r>
              <a:rPr lang="en-US" altLang="zh-CN" sz="100" spc="120">
                <a:solidFill>
                  <a:schemeClr val="bg1"/>
                </a:solidFill>
                <a:latin typeface="微软雅黑" panose="020b0503020204020204" pitchFamily="34" charset="-122"/>
                <a:ea typeface="微软雅黑" panose="020b0503020204020204" pitchFamily="34" charset="-122"/>
              </a:rPr>
              <a:t>Royalty-Free</a:t>
            </a:r>
            <a:r>
              <a:rPr lang="zh-CN" altLang="en-US" sz="100" spc="120">
                <a:solidFill>
                  <a:schemeClr val="bg1"/>
                </a:solidFill>
                <a:latin typeface="微软雅黑" panose="020b0503020204020204" pitchFamily="34" charset="-122"/>
                <a:ea typeface="微软雅黑" panose="020b0503020204020204" pitchFamily="34" charset="-122"/>
              </a:rPr>
              <a:t>）正版受</a:t>
            </a:r>
            <a:r>
              <a:rPr lang="en-US" altLang="zh-CN" sz="100" spc="120">
                <a:solidFill>
                  <a:schemeClr val="bg1"/>
                </a:solidFill>
                <a:latin typeface="微软雅黑" panose="020b0503020204020204" pitchFamily="34" charset="-122"/>
                <a:ea typeface="微软雅黑" panose="020b0503020204020204" pitchFamily="34" charset="-122"/>
              </a:rPr>
              <a:t>《</a:t>
            </a:r>
            <a:r>
              <a:rPr lang="zh-CN" altLang="en-US" sz="100" spc="120">
                <a:solidFill>
                  <a:schemeClr val="bg1"/>
                </a:solidFill>
                <a:latin typeface="微软雅黑" panose="020b0503020204020204" pitchFamily="34" charset="-122"/>
                <a:ea typeface="微软雅黑" panose="020b0503020204020204" pitchFamily="34" charset="-122"/>
              </a:rPr>
              <a:t>中国人民共和国著作法</a:t>
            </a:r>
            <a:r>
              <a:rPr lang="en-US" altLang="zh-CN" sz="100" spc="120">
                <a:solidFill>
                  <a:schemeClr val="bg1"/>
                </a:solidFill>
                <a:latin typeface="微软雅黑" panose="020b0503020204020204" pitchFamily="34" charset="-122"/>
                <a:ea typeface="微软雅黑" panose="020b0503020204020204" pitchFamily="34" charset="-122"/>
              </a:rPr>
              <a:t>》</a:t>
            </a:r>
            <a:r>
              <a:rPr lang="zh-CN" altLang="en-US" sz="100" spc="120">
                <a:solidFill>
                  <a:schemeClr val="bg1"/>
                </a:solidFill>
                <a:latin typeface="微软雅黑" panose="020b0503020204020204" pitchFamily="34" charset="-122"/>
                <a:ea typeface="微软雅黑" panose="020b0503020204020204" pitchFamily="34" charset="-122"/>
              </a:rPr>
              <a:t>和</a:t>
            </a:r>
            <a:r>
              <a:rPr lang="en-US" altLang="zh-CN" sz="100" spc="120">
                <a:solidFill>
                  <a:schemeClr val="bg1"/>
                </a:solidFill>
                <a:latin typeface="微软雅黑" panose="020b0503020204020204" pitchFamily="34" charset="-122"/>
                <a:ea typeface="微软雅黑" panose="020b0503020204020204" pitchFamily="34" charset="-122"/>
              </a:rPr>
              <a:t>《</a:t>
            </a:r>
            <a:r>
              <a:rPr lang="zh-CN" altLang="en-US" sz="100" spc="120">
                <a:solidFill>
                  <a:schemeClr val="bg1"/>
                </a:solidFill>
                <a:latin typeface="微软雅黑" panose="020b0503020204020204" pitchFamily="34" charset="-122"/>
                <a:ea typeface="微软雅黑" panose="020b0503020204020204" pitchFamily="34" charset="-122"/>
              </a:rPr>
              <a:t>世界版权公约</a:t>
            </a:r>
            <a:r>
              <a:rPr lang="en-US" altLang="zh-CN" sz="100" spc="120">
                <a:solidFill>
                  <a:schemeClr val="bg1"/>
                </a:solidFill>
                <a:latin typeface="微软雅黑" panose="020b0503020204020204" pitchFamily="34" charset="-122"/>
                <a:ea typeface="微软雅黑" panose="020b0503020204020204" pitchFamily="34" charset="-122"/>
              </a:rPr>
              <a:t>》</a:t>
            </a:r>
            <a:r>
              <a:rPr lang="zh-CN" altLang="en-US" sz="100" spc="120">
                <a:solidFill>
                  <a:schemeClr val="bg1"/>
                </a:solidFill>
                <a:latin typeface="微软雅黑" panose="020b0503020204020204" pitchFamily="34" charset="-122"/>
                <a:ea typeface="微软雅黑" panose="020b0503020204020204" pitchFamily="34" charset="-122"/>
              </a:rPr>
              <a:t>的保护，作品的所有权、版权和著作权归熊猫办公所有，您下载的是</a:t>
            </a:r>
            <a:r>
              <a:rPr lang="en-US" altLang="zh-CN" sz="100" spc="120">
                <a:solidFill>
                  <a:schemeClr val="bg1"/>
                </a:solidFill>
                <a:latin typeface="微软雅黑" panose="020b0503020204020204" pitchFamily="34" charset="-122"/>
                <a:ea typeface="微软雅黑" panose="020b0503020204020204" pitchFamily="34" charset="-122"/>
              </a:rPr>
              <a:t>PPT</a:t>
            </a:r>
            <a:r>
              <a:rPr lang="zh-CN" altLang="en-US" sz="100" spc="120">
                <a:solidFill>
                  <a:schemeClr val="bg1"/>
                </a:solidFill>
                <a:latin typeface="微软雅黑" panose="020b0503020204020204" pitchFamily="34" charset="-122"/>
                <a:ea typeface="微软雅黑" panose="020b0503020204020204" pitchFamily="34" charset="-122"/>
              </a:rPr>
              <a:t>模板素材的使用权。</a:t>
            </a:r>
            <a:br>
              <a:rPr lang="zh-CN" altLang="en-US" sz="100" spc="120">
                <a:solidFill>
                  <a:schemeClr val="bg1"/>
                </a:solidFill>
                <a:latin typeface="微软雅黑" panose="020b0503020204020204" pitchFamily="34" charset="-122"/>
                <a:ea typeface="微软雅黑" panose="020b0503020204020204" pitchFamily="34" charset="-122"/>
              </a:rPr>
            </a:br>
            <a:r>
              <a:rPr lang="en-US" altLang="zh-CN" sz="100" spc="120">
                <a:solidFill>
                  <a:schemeClr val="bg1"/>
                </a:solidFill>
                <a:latin typeface="微软雅黑" panose="020b0503020204020204" pitchFamily="34" charset="-122"/>
                <a:ea typeface="微软雅黑" panose="020b0503020204020204" pitchFamily="34" charset="-122"/>
              </a:rPr>
              <a:t>2.</a:t>
            </a:r>
            <a:r>
              <a:rPr lang="zh-CN" altLang="en-US" sz="100" spc="120">
                <a:solidFill>
                  <a:schemeClr val="bg1"/>
                </a:solidFill>
                <a:latin typeface="微软雅黑" panose="020b0503020204020204" pitchFamily="34" charset="-122"/>
                <a:ea typeface="微软雅黑" panose="020b0503020204020204" pitchFamily="34" charset="-122"/>
              </a:rPr>
              <a:t>不得将熊猫办公的</a:t>
            </a:r>
            <a:r>
              <a:rPr lang="en-US" altLang="zh-CN" sz="100" spc="120">
                <a:solidFill>
                  <a:schemeClr val="bg1"/>
                </a:solidFill>
                <a:latin typeface="微软雅黑" panose="020b0503020204020204" pitchFamily="34" charset="-122"/>
                <a:ea typeface="微软雅黑" panose="020b0503020204020204" pitchFamily="34" charset="-122"/>
              </a:rPr>
              <a:t>PPT</a:t>
            </a:r>
            <a:r>
              <a:rPr lang="zh-CN" altLang="en-US" sz="100" spc="120">
                <a:solidFill>
                  <a:schemeClr val="bg1"/>
                </a:solidFill>
                <a:latin typeface="微软雅黑" panose="020b0503020204020204" pitchFamily="34" charset="-122"/>
                <a:ea typeface="微软雅黑" panose="020b0503020204020204" pitchFamily="34" charset="-122"/>
              </a:rPr>
              <a:t>模板、</a:t>
            </a:r>
            <a:r>
              <a:rPr lang="en-US" altLang="zh-CN" sz="100" spc="120">
                <a:solidFill>
                  <a:schemeClr val="bg1"/>
                </a:solidFill>
                <a:latin typeface="微软雅黑" panose="020b0503020204020204" pitchFamily="34" charset="-122"/>
                <a:ea typeface="微软雅黑" panose="020b0503020204020204" pitchFamily="34" charset="-122"/>
              </a:rPr>
              <a:t>PPT</a:t>
            </a:r>
            <a:r>
              <a:rPr lang="zh-CN" altLang="en-US" sz="100" spc="120">
                <a:solidFill>
                  <a:schemeClr val="bg1"/>
                </a:solidFill>
                <a:latin typeface="微软雅黑" panose="020b0503020204020204" pitchFamily="34" charset="-122"/>
                <a:ea typeface="微软雅黑" panose="020b0503020204020204" pitchFamily="34" charset="-122"/>
              </a:rPr>
              <a:t>素材，本身用于再出售，或者出租、出借、转让、分销、发布或者作为礼物供他人使用，不得转授权、出卖、转让本协议或者本协议中的权利。</a:t>
            </a:r>
            <a:br>
              <a:rPr lang="zh-CN" altLang="en-US" sz="100" spc="120">
                <a:solidFill>
                  <a:schemeClr val="bg1"/>
                </a:solidFill>
                <a:latin typeface="微软雅黑" panose="020b0503020204020204" pitchFamily="34" charset="-122"/>
                <a:ea typeface="微软雅黑" panose="020b0503020204020204" pitchFamily="34" charset="-122"/>
              </a:rPr>
            </a:br>
            <a:endParaRPr lang="zh-CN" altLang="en-US" sz="100" spc="120">
              <a:solidFill>
                <a:schemeClr val="bg1"/>
              </a:solidFill>
            </a:endParaRPr>
          </a:p>
        </p:txBody>
      </p:sp>
    </p:spTree>
    <p:extLst>
      <p:ext uri="{BB962C8B-B14F-4D97-AF65-F5344CB8AC3E}">
        <p14:creationId val="4132255813"/>
      </p:ext>
    </p:extLst>
  </p:cSld>
  <p:clrMapOvr>
    <a:masterClrMapping/>
  </p:clrMapOvr>
  <mc:AlternateContent>
    <mc:Choice Requires="p14">
      <p:transition spd="slow" p14:dur="2000"/>
    </mc:Choice>
    <mc:Fallback>
      <p:transition spd="slow"/>
    </mc:Fallback>
  </mc:AlternateContent>
  <p:timing/>
</p:sldLayout>
</file>

<file path=ppt/slideLayouts/slideLayout2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2020/12/27</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271707813"/>
      </p:ext>
    </p:extLst>
  </p:cSld>
  <p:clrMapOvr>
    <a:masterClrMapping/>
  </p:clrMapOvr>
  <p:transition/>
  <p:timing/>
</p:sldLayout>
</file>

<file path=ppt/slideLayouts/slideLayout2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2020/12/27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379479503"/>
      </p:ext>
    </p:extLst>
  </p:cSld>
  <p:clrMapOvr>
    <a:masterClrMapping/>
  </p:clrMapOvr>
  <p:transition/>
  <p:timing/>
</p:sldLayout>
</file>

<file path=ppt/slideLayouts/slideLayout2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2020/12/27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082427691"/>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标题 1">
            <a:extLst>
              <a:ext uri="{FF2B5EF4-FFF2-40B4-BE49-F238E27FC236}">
                <a16:creationId xmlns:a16="http://schemas.microsoft.com/office/drawing/2014/main" id="{D9A69D76-17FD-496E-A3C9-FDC5E10E7CAB}"/>
              </a:ext>
            </a:extLst>
          </p:cNvPr>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id="{BE1161F6-39CB-470A-9849-2AA63D0A3D8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a:extLst>
              <a:ext uri="{FF2B5EF4-FFF2-40B4-BE49-F238E27FC236}">
                <a16:creationId xmlns:a16="http://schemas.microsoft.com/office/drawing/2014/main" id="{E5BF7915-9F27-4378-8175-B1EFDF747E10}"/>
              </a:ext>
            </a:extLst>
          </p:cNvPr>
          <p:cNvSpPr>
            <a:spLocks noGrp="1"/>
          </p:cNvSpPr>
          <p:nvPr>
            <p:ph type="dt" sz="half" idx="10"/>
          </p:nvPr>
        </p:nvSpPr>
        <p:spPr/>
        <p:txBody>
          <a:bodyPr/>
          <a:lstStyle/>
          <a:p>
            <a:fld id="{994544BD-B8A9-4951-BB0C-2585A46647F2}" type="datetimeFigureOut">
              <a:rPr lang="zh-CN" altLang="en-US" smtClean="0"/>
              <a:t>2020/12/27</a:t>
            </a:fld>
            <a:endParaRPr lang="zh-CN" altLang="en-US"/>
          </a:p>
        </p:txBody>
      </p:sp>
      <p:sp>
        <p:nvSpPr>
          <p:cNvPr id="5" name="页脚占位符 4">
            <a:extLst>
              <a:ext uri="{FF2B5EF4-FFF2-40B4-BE49-F238E27FC236}">
                <a16:creationId xmlns:a16="http://schemas.microsoft.com/office/drawing/2014/main" id="{A28F225C-D22A-4450-AD76-0A0DAFFD8E70}"/>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58C7229E-FD02-4C76-8A31-14EBCF054CED}"/>
              </a:ext>
            </a:extLst>
          </p:cNvPr>
          <p:cNvSpPr>
            <a:spLocks noGrp="1"/>
          </p:cNvSpPr>
          <p:nvPr>
            <p:ph type="sldNum" sz="quarter" idx="12"/>
          </p:nvPr>
        </p:nvSpPr>
        <p:spPr/>
        <p:txBody>
          <a:bodyPr/>
          <a:lstStyle/>
          <a:p>
            <a:fld id="{D481D7F5-5BA1-4EF8-869E-CFEBF24FF22E}" type="slidenum">
              <a:rPr lang="zh-CN" altLang="en-US" smtClean="0"/>
              <a:t>‹#›</a:t>
            </a:fld>
            <a:endParaRPr lang="zh-CN" altLang="en-US"/>
          </a:p>
        </p:txBody>
      </p:sp>
    </p:spTree>
    <p:extLst>
      <p:ext uri="{BB962C8B-B14F-4D97-AF65-F5344CB8AC3E}">
        <p14:creationId val="670251532"/>
      </p:ext>
    </p:extLst>
  </p:cSld>
  <p:clrMapOvr>
    <a:masterClrMapping/>
  </p:clrMapOvr>
  <mc:AlternateContent>
    <mc:Choice Requires="p14">
      <p:transition spd="slow" p14:dur="2000"/>
    </mc:Choice>
    <mc:Fallback>
      <p:transition spd="slow"/>
    </mc:Fallback>
  </mc:AlternateContent>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标题 1">
            <a:extLst>
              <a:ext uri="{FF2B5EF4-FFF2-40B4-BE49-F238E27FC236}">
                <a16:creationId xmlns:a16="http://schemas.microsoft.com/office/drawing/2014/main" id="{F441EE38-F504-459F-9057-F69260552913}"/>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0542C10F-3E1F-4CC1-9480-BE43366611C2}"/>
              </a:ext>
            </a:extLst>
          </p:cNvPr>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a:extLst>
              <a:ext uri="{FF2B5EF4-FFF2-40B4-BE49-F238E27FC236}">
                <a16:creationId xmlns:a16="http://schemas.microsoft.com/office/drawing/2014/main" id="{02717C43-AECA-4B72-B142-F29A6832D0C4}"/>
              </a:ext>
            </a:extLst>
          </p:cNvPr>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a:extLst>
              <a:ext uri="{FF2B5EF4-FFF2-40B4-BE49-F238E27FC236}">
                <a16:creationId xmlns:a16="http://schemas.microsoft.com/office/drawing/2014/main" id="{F683611A-B6B7-4AAC-AE15-4AADDBF0FCD9}"/>
              </a:ext>
            </a:extLst>
          </p:cNvPr>
          <p:cNvSpPr>
            <a:spLocks noGrp="1"/>
          </p:cNvSpPr>
          <p:nvPr>
            <p:ph type="dt" sz="half" idx="10"/>
          </p:nvPr>
        </p:nvSpPr>
        <p:spPr/>
        <p:txBody>
          <a:bodyPr/>
          <a:lstStyle/>
          <a:p>
            <a:fld id="{994544BD-B8A9-4951-BB0C-2585A46647F2}" type="datetimeFigureOut">
              <a:rPr lang="zh-CN" altLang="en-US" smtClean="0"/>
              <a:t>2020/12/27</a:t>
            </a:fld>
            <a:endParaRPr lang="zh-CN" altLang="en-US"/>
          </a:p>
        </p:txBody>
      </p:sp>
      <p:sp>
        <p:nvSpPr>
          <p:cNvPr id="6" name="页脚占位符 5">
            <a:extLst>
              <a:ext uri="{FF2B5EF4-FFF2-40B4-BE49-F238E27FC236}">
                <a16:creationId xmlns:a16="http://schemas.microsoft.com/office/drawing/2014/main" id="{C41C0385-0F1A-48DF-BAE3-24F2EF3875E7}"/>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4C3EA2CF-6A7C-4645-9D4E-69D49AC25A7D}"/>
              </a:ext>
            </a:extLst>
          </p:cNvPr>
          <p:cNvSpPr>
            <a:spLocks noGrp="1"/>
          </p:cNvSpPr>
          <p:nvPr>
            <p:ph type="sldNum" sz="quarter" idx="12"/>
          </p:nvPr>
        </p:nvSpPr>
        <p:spPr/>
        <p:txBody>
          <a:bodyPr/>
          <a:lstStyle/>
          <a:p>
            <a:fld id="{D481D7F5-5BA1-4EF8-869E-CFEBF24FF22E}" type="slidenum">
              <a:rPr lang="zh-CN" altLang="en-US" smtClean="0"/>
              <a:t>‹#›</a:t>
            </a:fld>
            <a:endParaRPr lang="zh-CN" altLang="en-US"/>
          </a:p>
        </p:txBody>
      </p:sp>
    </p:spTree>
    <p:extLst>
      <p:ext uri="{BB962C8B-B14F-4D97-AF65-F5344CB8AC3E}">
        <p14:creationId val="3444416329"/>
      </p:ext>
    </p:extLst>
  </p:cSld>
  <p:clrMapOvr>
    <a:masterClrMapping/>
  </p:clrMapOvr>
  <mc:AlternateContent>
    <mc:Choice Requires="p14">
      <p:transition spd="slow" p14:dur="2000"/>
    </mc:Choice>
    <mc:Fallback>
      <p:transition spd="slow"/>
    </mc:Fallback>
  </mc:AlternateContent>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标题 1">
            <a:extLst>
              <a:ext uri="{FF2B5EF4-FFF2-40B4-BE49-F238E27FC236}">
                <a16:creationId xmlns:a16="http://schemas.microsoft.com/office/drawing/2014/main" id="{EEC91F66-866C-49E1-9FFA-25D4F8E6AA7B}"/>
              </a:ext>
            </a:extLst>
          </p:cNvPr>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1C8EAB77-E071-483F-B284-32F0F2AB193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a:extLst>
              <a:ext uri="{FF2B5EF4-FFF2-40B4-BE49-F238E27FC236}">
                <a16:creationId xmlns:a16="http://schemas.microsoft.com/office/drawing/2014/main" id="{755A9155-3524-448F-AF4E-1DF5712F0F9E}"/>
              </a:ext>
            </a:extLst>
          </p:cNvPr>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a:extLst>
              <a:ext uri="{FF2B5EF4-FFF2-40B4-BE49-F238E27FC236}">
                <a16:creationId xmlns:a16="http://schemas.microsoft.com/office/drawing/2014/main" id="{964637B6-83E6-4FEB-AE0D-20F66CCB3A6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a:extLst>
              <a:ext uri="{FF2B5EF4-FFF2-40B4-BE49-F238E27FC236}">
                <a16:creationId xmlns:a16="http://schemas.microsoft.com/office/drawing/2014/main" id="{56B4755B-4C25-4840-9873-783894C6C8EC}"/>
              </a:ext>
            </a:extLst>
          </p:cNvPr>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a:extLst>
              <a:ext uri="{FF2B5EF4-FFF2-40B4-BE49-F238E27FC236}">
                <a16:creationId xmlns:a16="http://schemas.microsoft.com/office/drawing/2014/main" id="{816D33F6-CFF0-49E4-BFE1-552D2E0CC611}"/>
              </a:ext>
            </a:extLst>
          </p:cNvPr>
          <p:cNvSpPr>
            <a:spLocks noGrp="1"/>
          </p:cNvSpPr>
          <p:nvPr>
            <p:ph type="dt" sz="half" idx="10"/>
          </p:nvPr>
        </p:nvSpPr>
        <p:spPr/>
        <p:txBody>
          <a:bodyPr/>
          <a:lstStyle/>
          <a:p>
            <a:fld id="{994544BD-B8A9-4951-BB0C-2585A46647F2}" type="datetimeFigureOut">
              <a:rPr lang="zh-CN" altLang="en-US" smtClean="0"/>
              <a:t>2020/12/27</a:t>
            </a:fld>
            <a:endParaRPr lang="zh-CN" altLang="en-US"/>
          </a:p>
        </p:txBody>
      </p:sp>
      <p:sp>
        <p:nvSpPr>
          <p:cNvPr id="8" name="页脚占位符 7">
            <a:extLst>
              <a:ext uri="{FF2B5EF4-FFF2-40B4-BE49-F238E27FC236}">
                <a16:creationId xmlns:a16="http://schemas.microsoft.com/office/drawing/2014/main" id="{08602191-858A-446D-9D0B-13CC21A47C12}"/>
              </a:ext>
            </a:extLst>
          </p:cNvPr>
          <p:cNvSpPr>
            <a:spLocks noGrp="1"/>
          </p:cNvSpPr>
          <p:nvPr>
            <p:ph type="ftr" sz="quarter" idx="11"/>
          </p:nvPr>
        </p:nvSpPr>
        <p:spPr/>
        <p:txBody>
          <a:bodyPr/>
          <a:lstStyle/>
          <a:p>
            <a:endParaRPr lang="zh-CN" altLang="en-US"/>
          </a:p>
        </p:txBody>
      </p:sp>
      <p:sp>
        <p:nvSpPr>
          <p:cNvPr id="9" name="灯片编号占位符 8">
            <a:extLst>
              <a:ext uri="{FF2B5EF4-FFF2-40B4-BE49-F238E27FC236}">
                <a16:creationId xmlns:a16="http://schemas.microsoft.com/office/drawing/2014/main" id="{AA512611-52C1-45DB-AB12-74D02C5B6F25}"/>
              </a:ext>
            </a:extLst>
          </p:cNvPr>
          <p:cNvSpPr>
            <a:spLocks noGrp="1"/>
          </p:cNvSpPr>
          <p:nvPr>
            <p:ph type="sldNum" sz="quarter" idx="12"/>
          </p:nvPr>
        </p:nvSpPr>
        <p:spPr/>
        <p:txBody>
          <a:bodyPr/>
          <a:lstStyle/>
          <a:p>
            <a:fld id="{D481D7F5-5BA1-4EF8-869E-CFEBF24FF22E}" type="slidenum">
              <a:rPr lang="zh-CN" altLang="en-US" smtClean="0"/>
              <a:t>‹#›</a:t>
            </a:fld>
            <a:endParaRPr lang="zh-CN" altLang="en-US"/>
          </a:p>
        </p:txBody>
      </p:sp>
    </p:spTree>
    <p:extLst>
      <p:ext uri="{BB962C8B-B14F-4D97-AF65-F5344CB8AC3E}">
        <p14:creationId val="3932453768"/>
      </p:ext>
    </p:extLst>
  </p:cSld>
  <p:clrMapOvr>
    <a:masterClrMapping/>
  </p:clrMapOvr>
  <mc:AlternateContent>
    <mc:Choice Requires="p14">
      <p:transition spd="slow" p14:dur="2000"/>
    </mc:Choice>
    <mc:Fallback>
      <p:transition spd="slow"/>
    </mc:Fallback>
  </mc:AlternateContent>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标题 1">
            <a:extLst>
              <a:ext uri="{FF2B5EF4-FFF2-40B4-BE49-F238E27FC236}">
                <a16:creationId xmlns:a16="http://schemas.microsoft.com/office/drawing/2014/main" id="{B00658DE-917C-4113-B133-3773542CB3D6}"/>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2533C969-C146-4AA5-801F-E177449857A7}"/>
              </a:ext>
            </a:extLst>
          </p:cNvPr>
          <p:cNvSpPr>
            <a:spLocks noGrp="1"/>
          </p:cNvSpPr>
          <p:nvPr>
            <p:ph type="dt" sz="half" idx="10"/>
          </p:nvPr>
        </p:nvSpPr>
        <p:spPr/>
        <p:txBody>
          <a:bodyPr/>
          <a:lstStyle/>
          <a:p>
            <a:fld id="{994544BD-B8A9-4951-BB0C-2585A46647F2}" type="datetimeFigureOut">
              <a:rPr lang="zh-CN" altLang="en-US" smtClean="0"/>
              <a:t>2020/12/27</a:t>
            </a:fld>
            <a:endParaRPr lang="zh-CN" altLang="en-US"/>
          </a:p>
        </p:txBody>
      </p:sp>
      <p:sp>
        <p:nvSpPr>
          <p:cNvPr id="4" name="页脚占位符 3">
            <a:extLst>
              <a:ext uri="{FF2B5EF4-FFF2-40B4-BE49-F238E27FC236}">
                <a16:creationId xmlns:a16="http://schemas.microsoft.com/office/drawing/2014/main" id="{E79EE9D9-B14C-441E-982B-2046B9208E53}"/>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id="{6F1B6F12-7331-477C-B8AE-B1DD1AB4378A}"/>
              </a:ext>
            </a:extLst>
          </p:cNvPr>
          <p:cNvSpPr>
            <a:spLocks noGrp="1"/>
          </p:cNvSpPr>
          <p:nvPr>
            <p:ph type="sldNum" sz="quarter" idx="12"/>
          </p:nvPr>
        </p:nvSpPr>
        <p:spPr/>
        <p:txBody>
          <a:bodyPr/>
          <a:lstStyle/>
          <a:p>
            <a:fld id="{D481D7F5-5BA1-4EF8-869E-CFEBF24FF22E}" type="slidenum">
              <a:rPr lang="zh-CN" altLang="en-US" smtClean="0"/>
              <a:t>‹#›</a:t>
            </a:fld>
            <a:endParaRPr lang="zh-CN" altLang="en-US"/>
          </a:p>
        </p:txBody>
      </p:sp>
    </p:spTree>
    <p:extLst>
      <p:ext uri="{BB962C8B-B14F-4D97-AF65-F5344CB8AC3E}">
        <p14:creationId val="781043481"/>
      </p:ext>
    </p:extLst>
  </p:cSld>
  <p:clrMapOvr>
    <a:masterClrMapping/>
  </p:clrMapOvr>
  <mc:AlternateContent>
    <mc:Choice Requires="p14">
      <p:transition spd="slow" p14:dur="2000"/>
    </mc:Choice>
    <mc:Fallback>
      <p:transition spd="slow"/>
    </mc:Fallback>
  </mc:AlternateContent>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日期占位符 1">
            <a:extLst>
              <a:ext uri="{FF2B5EF4-FFF2-40B4-BE49-F238E27FC236}">
                <a16:creationId xmlns:a16="http://schemas.microsoft.com/office/drawing/2014/main" id="{05084D21-46B1-45AB-A2A3-9DB3909449C1}"/>
              </a:ext>
            </a:extLst>
          </p:cNvPr>
          <p:cNvSpPr>
            <a:spLocks noGrp="1"/>
          </p:cNvSpPr>
          <p:nvPr>
            <p:ph type="dt" sz="half" idx="10"/>
          </p:nvPr>
        </p:nvSpPr>
        <p:spPr/>
        <p:txBody>
          <a:bodyPr/>
          <a:lstStyle/>
          <a:p>
            <a:fld id="{994544BD-B8A9-4951-BB0C-2585A46647F2}" type="datetimeFigureOut">
              <a:rPr lang="zh-CN" altLang="en-US" smtClean="0"/>
              <a:t>2020/12/27</a:t>
            </a:fld>
            <a:endParaRPr lang="zh-CN" altLang="en-US"/>
          </a:p>
        </p:txBody>
      </p:sp>
      <p:sp>
        <p:nvSpPr>
          <p:cNvPr id="3" name="页脚占位符 2">
            <a:extLst>
              <a:ext uri="{FF2B5EF4-FFF2-40B4-BE49-F238E27FC236}">
                <a16:creationId xmlns:a16="http://schemas.microsoft.com/office/drawing/2014/main" id="{BD9451B5-F047-4E2E-BCBD-4B5E4542EACD}"/>
              </a:ext>
            </a:extLst>
          </p:cNvPr>
          <p:cNvSpPr>
            <a:spLocks noGrp="1"/>
          </p:cNvSpPr>
          <p:nvPr>
            <p:ph type="ftr" sz="quarter" idx="11"/>
          </p:nvPr>
        </p:nvSpPr>
        <p:spPr/>
        <p:txBody>
          <a:bodyPr/>
          <a:lstStyle/>
          <a:p>
            <a:endParaRPr lang="zh-CN" altLang="en-US"/>
          </a:p>
        </p:txBody>
      </p:sp>
      <p:sp>
        <p:nvSpPr>
          <p:cNvPr id="4" name="灯片编号占位符 3">
            <a:extLst>
              <a:ext uri="{FF2B5EF4-FFF2-40B4-BE49-F238E27FC236}">
                <a16:creationId xmlns:a16="http://schemas.microsoft.com/office/drawing/2014/main" id="{A8D7A306-AC16-4B3A-8AC5-8A14DFA52905}"/>
              </a:ext>
            </a:extLst>
          </p:cNvPr>
          <p:cNvSpPr>
            <a:spLocks noGrp="1"/>
          </p:cNvSpPr>
          <p:nvPr>
            <p:ph type="sldNum" sz="quarter" idx="12"/>
          </p:nvPr>
        </p:nvSpPr>
        <p:spPr/>
        <p:txBody>
          <a:bodyPr/>
          <a:lstStyle/>
          <a:p>
            <a:fld id="{D481D7F5-5BA1-4EF8-869E-CFEBF24FF22E}" type="slidenum">
              <a:rPr lang="zh-CN" altLang="en-US" smtClean="0"/>
              <a:t>‹#›</a:t>
            </a:fld>
            <a:endParaRPr lang="zh-CN" altLang="en-US"/>
          </a:p>
        </p:txBody>
      </p:sp>
    </p:spTree>
    <p:extLst>
      <p:ext uri="{BB962C8B-B14F-4D97-AF65-F5344CB8AC3E}">
        <p14:creationId val="3403074256"/>
      </p:ext>
    </p:extLst>
  </p:cSld>
  <p:clrMapOvr>
    <a:masterClrMapping/>
  </p:clrMapOvr>
  <mc:AlternateContent>
    <mc:Choice Requires="p14">
      <p:transition spd="slow" p14:dur="2000"/>
    </mc:Choice>
    <mc:Fallback>
      <p:transition spd="slow"/>
    </mc:Fallback>
  </mc:AlternateContent>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标题 1">
            <a:extLst>
              <a:ext uri="{FF2B5EF4-FFF2-40B4-BE49-F238E27FC236}">
                <a16:creationId xmlns:a16="http://schemas.microsoft.com/office/drawing/2014/main" id="{AC741A35-951E-4535-92C2-9E2A32119AC2}"/>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5A3BEE27-B04C-4AE3-8A41-D7C5368E71C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a:extLst>
              <a:ext uri="{FF2B5EF4-FFF2-40B4-BE49-F238E27FC236}">
                <a16:creationId xmlns:a16="http://schemas.microsoft.com/office/drawing/2014/main" id="{D5C0C3B6-1FA7-410C-BEC3-55A71A9FC95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7CAD0B3E-B9AE-4CC7-BB69-A81C172BB6A9}"/>
              </a:ext>
            </a:extLst>
          </p:cNvPr>
          <p:cNvSpPr>
            <a:spLocks noGrp="1"/>
          </p:cNvSpPr>
          <p:nvPr>
            <p:ph type="dt" sz="half" idx="10"/>
          </p:nvPr>
        </p:nvSpPr>
        <p:spPr/>
        <p:txBody>
          <a:bodyPr/>
          <a:lstStyle/>
          <a:p>
            <a:fld id="{994544BD-B8A9-4951-BB0C-2585A46647F2}" type="datetimeFigureOut">
              <a:rPr lang="zh-CN" altLang="en-US" smtClean="0"/>
              <a:t>2020/12/27</a:t>
            </a:fld>
            <a:endParaRPr lang="zh-CN" altLang="en-US"/>
          </a:p>
        </p:txBody>
      </p:sp>
      <p:sp>
        <p:nvSpPr>
          <p:cNvPr id="6" name="页脚占位符 5">
            <a:extLst>
              <a:ext uri="{FF2B5EF4-FFF2-40B4-BE49-F238E27FC236}">
                <a16:creationId xmlns:a16="http://schemas.microsoft.com/office/drawing/2014/main" id="{BE26C29C-EC18-4643-AC77-E2AC6A759DCD}"/>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B7356318-3E1F-42F6-BECE-9CCD3DB33830}"/>
              </a:ext>
            </a:extLst>
          </p:cNvPr>
          <p:cNvSpPr>
            <a:spLocks noGrp="1"/>
          </p:cNvSpPr>
          <p:nvPr>
            <p:ph type="sldNum" sz="quarter" idx="12"/>
          </p:nvPr>
        </p:nvSpPr>
        <p:spPr/>
        <p:txBody>
          <a:bodyPr/>
          <a:lstStyle/>
          <a:p>
            <a:fld id="{D481D7F5-5BA1-4EF8-869E-CFEBF24FF22E}" type="slidenum">
              <a:rPr lang="zh-CN" altLang="en-US" smtClean="0"/>
              <a:t>‹#›</a:t>
            </a:fld>
            <a:endParaRPr lang="zh-CN" altLang="en-US"/>
          </a:p>
        </p:txBody>
      </p:sp>
    </p:spTree>
    <p:extLst>
      <p:ext uri="{BB962C8B-B14F-4D97-AF65-F5344CB8AC3E}">
        <p14:creationId val="3982514257"/>
      </p:ext>
    </p:extLst>
  </p:cSld>
  <p:clrMapOvr>
    <a:masterClrMapping/>
  </p:clrMapOvr>
  <mc:AlternateContent>
    <mc:Choice Requires="p14">
      <p:transition spd="slow" p14:dur="2000"/>
    </mc:Choice>
    <mc:Fallback>
      <p:transition spd="slow"/>
    </mc:Fallback>
  </mc:AlternateContent>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标题 1">
            <a:extLst>
              <a:ext uri="{FF2B5EF4-FFF2-40B4-BE49-F238E27FC236}">
                <a16:creationId xmlns:a16="http://schemas.microsoft.com/office/drawing/2014/main" id="{F3959F94-29EC-4031-8897-5424D2501647}"/>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3FD9D8E5-8759-4950-9C76-0EE1C3044EA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id="{8DF4780D-FD66-4E94-B067-9DC162B2114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60621385-62AB-4AAB-B5FF-4D62CD87832E}"/>
              </a:ext>
            </a:extLst>
          </p:cNvPr>
          <p:cNvSpPr>
            <a:spLocks noGrp="1"/>
          </p:cNvSpPr>
          <p:nvPr>
            <p:ph type="dt" sz="half" idx="10"/>
          </p:nvPr>
        </p:nvSpPr>
        <p:spPr/>
        <p:txBody>
          <a:bodyPr/>
          <a:lstStyle/>
          <a:p>
            <a:fld id="{994544BD-B8A9-4951-BB0C-2585A46647F2}" type="datetimeFigureOut">
              <a:rPr lang="zh-CN" altLang="en-US" smtClean="0"/>
              <a:t>2020/12/27</a:t>
            </a:fld>
            <a:endParaRPr lang="zh-CN" altLang="en-US"/>
          </a:p>
        </p:txBody>
      </p:sp>
      <p:sp>
        <p:nvSpPr>
          <p:cNvPr id="6" name="页脚占位符 5">
            <a:extLst>
              <a:ext uri="{FF2B5EF4-FFF2-40B4-BE49-F238E27FC236}">
                <a16:creationId xmlns:a16="http://schemas.microsoft.com/office/drawing/2014/main" id="{EDFFD2C7-AFC0-4CD2-BA0B-CB9FF8EE8FA6}"/>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2BE91AB9-3848-4497-AD34-A74AC63DD43D}"/>
              </a:ext>
            </a:extLst>
          </p:cNvPr>
          <p:cNvSpPr>
            <a:spLocks noGrp="1"/>
          </p:cNvSpPr>
          <p:nvPr>
            <p:ph type="sldNum" sz="quarter" idx="12"/>
          </p:nvPr>
        </p:nvSpPr>
        <p:spPr/>
        <p:txBody>
          <a:bodyPr/>
          <a:lstStyle/>
          <a:p>
            <a:fld id="{D481D7F5-5BA1-4EF8-869E-CFEBF24FF22E}" type="slidenum">
              <a:rPr lang="zh-CN" altLang="en-US" smtClean="0"/>
              <a:t>‹#›</a:t>
            </a:fld>
            <a:endParaRPr lang="zh-CN" altLang="en-US"/>
          </a:p>
        </p:txBody>
      </p:sp>
    </p:spTree>
    <p:extLst>
      <p:ext uri="{BB962C8B-B14F-4D97-AF65-F5344CB8AC3E}">
        <p14:creationId val="4207063027"/>
      </p:ext>
    </p:extLst>
  </p:cSld>
  <p:clrMapOvr>
    <a:masterClrMapping/>
  </p:clrMapOvr>
  <mc:AlternateContent>
    <mc:Choice Requires="p14">
      <p:transition spd="slow" p14:dur="2000"/>
    </mc:Choice>
    <mc:Fallback>
      <p:transition spd="slow"/>
    </mc:Fallback>
  </mc:AlternateContent>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2.xml" Type="http://schemas.openxmlformats.org/officeDocument/2006/relationships/slideLayout"/><Relationship Id="rId10" Target="../slideLayouts/slideLayout21.xml" Type="http://schemas.openxmlformats.org/officeDocument/2006/relationships/slideLayout"/><Relationship Id="rId11" Target="../slideLayouts/slideLayout22.xml" Type="http://schemas.openxmlformats.org/officeDocument/2006/relationships/slideLayout"/><Relationship Id="rId12" Target="../theme/theme2.xml" Type="http://schemas.openxmlformats.org/officeDocument/2006/relationships/theme"/><Relationship Id="rId2" Target="../slideLayouts/slideLayout13.xml" Type="http://schemas.openxmlformats.org/officeDocument/2006/relationships/slideLayout"/><Relationship Id="rId3" Target="../slideLayouts/slideLayout14.xml" Type="http://schemas.openxmlformats.org/officeDocument/2006/relationships/slideLayout"/><Relationship Id="rId4" Target="../slideLayouts/slideLayout15.xml" Type="http://schemas.openxmlformats.org/officeDocument/2006/relationships/slideLayout"/><Relationship Id="rId5" Target="../slideLayouts/slideLayout16.xml" Type="http://schemas.openxmlformats.org/officeDocument/2006/relationships/slideLayout"/><Relationship Id="rId6" Target="../slideLayouts/slideLayout17.xml" Type="http://schemas.openxmlformats.org/officeDocument/2006/relationships/slideLayout"/><Relationship Id="rId7" Target="../slideLayouts/slideLayout18.xml" Type="http://schemas.openxmlformats.org/officeDocument/2006/relationships/slideLayout"/><Relationship Id="rId8" Target="../slideLayouts/slideLayout19.xml" Type="http://schemas.openxmlformats.org/officeDocument/2006/relationships/slideLayout"/><Relationship Id="rId9" Target="../slideLayouts/slideLayout20.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标题占位符 1">
            <a:extLst>
              <a:ext uri="{FF2B5EF4-FFF2-40B4-BE49-F238E27FC236}">
                <a16:creationId xmlns:a16="http://schemas.microsoft.com/office/drawing/2014/main" id="{97A63780-B310-4645-B1EB-2AE4DD3671C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a16="http://schemas.microsoft.com/office/drawing/2014/main" id="{BF16E30A-F719-4448-B59E-B24B8E77F10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4F07972D-3531-4492-82F3-AF92416CDEC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4544BD-B8A9-4951-BB0C-2585A46647F2}" type="datetimeFigureOut">
              <a:rPr lang="zh-CN" altLang="en-US" smtClean="0"/>
              <a:t>2020/12/27</a:t>
            </a:fld>
            <a:endParaRPr lang="zh-CN" altLang="en-US"/>
          </a:p>
        </p:txBody>
      </p:sp>
      <p:sp>
        <p:nvSpPr>
          <p:cNvPr id="5" name="页脚占位符 4">
            <a:extLst>
              <a:ext uri="{FF2B5EF4-FFF2-40B4-BE49-F238E27FC236}">
                <a16:creationId xmlns:a16="http://schemas.microsoft.com/office/drawing/2014/main" id="{33834A2C-65B6-4903-B8C7-187A865F79A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a:extLst>
              <a:ext uri="{FF2B5EF4-FFF2-40B4-BE49-F238E27FC236}">
                <a16:creationId xmlns:a16="http://schemas.microsoft.com/office/drawing/2014/main" id="{FAB11CD1-2A20-4C8F-9576-A23C6832F8B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81D7F5-5BA1-4EF8-869E-CFEBF24FF22E}" type="slidenum">
              <a:rPr lang="zh-CN" altLang="en-US" smtClean="0"/>
              <a:t>‹#›</a:t>
            </a:fld>
            <a:endParaRPr lang="zh-CN" altLang="en-US"/>
          </a:p>
        </p:txBody>
      </p:sp>
    </p:spTree>
    <p:extLst>
      <p:ext uri="{BB962C8B-B14F-4D97-AF65-F5344CB8AC3E}">
        <p14:creationId val="18176469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mc:Choice Requires="p14">
      <p:transition spd="slow" p14:dur="2000"/>
    </mc:Choice>
    <mc:Fallback>
      <p:transition spd="slow"/>
    </mc:Fallback>
  </mc:AlternateConten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t>2020/12/27</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1066641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1.png" Type="http://schemas.openxmlformats.org/officeDocument/2006/relationships/image"/><Relationship Id="rId3" Target="../media/image2.png" Type="http://schemas.openxmlformats.org/officeDocument/2006/relationships/image"/><Relationship Id="rId4" Target="../media/image3.png" Type="http://schemas.openxmlformats.org/officeDocument/2006/relationships/image"/></Relationships>
</file>

<file path=ppt/slides/_rels/slide10.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4.png" Type="http://schemas.openxmlformats.org/officeDocument/2006/relationships/image"/></Relationships>
</file>

<file path=ppt/slides/_rels/slide11.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12.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13.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5.png" Type="http://schemas.openxmlformats.org/officeDocument/2006/relationships/image"/></Relationships>
</file>

<file path=ppt/slides/_rels/slide14.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7.png" Type="http://schemas.openxmlformats.org/officeDocument/2006/relationships/image"/></Relationships>
</file>

<file path=ppt/slides/_rels/slide15.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16.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4.png" Type="http://schemas.openxmlformats.org/officeDocument/2006/relationships/image"/></Relationships>
</file>

<file path=ppt/slides/_rels/slide17.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18.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19.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8.pn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4.png" Type="http://schemas.openxmlformats.org/officeDocument/2006/relationships/image"/></Relationships>
</file>

<file path=ppt/slides/_rels/slide20.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21.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22.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4.png" Type="http://schemas.openxmlformats.org/officeDocument/2006/relationships/image"/></Relationships>
</file>

<file path=ppt/slides/_rels/slide23.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4.png" Type="http://schemas.openxmlformats.org/officeDocument/2006/relationships/image"/></Relationships>
</file>

<file path=ppt/slides/_rels/slide24.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25.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26.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27.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28.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1.png" Type="http://schemas.openxmlformats.org/officeDocument/2006/relationships/image"/><Relationship Id="rId3" Target="../media/image2.png" Type="http://schemas.openxmlformats.org/officeDocument/2006/relationships/image"/><Relationship Id="rId4" Target="../media/image3.pn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4.pn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5.pn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6.png" Type="http://schemas.openxmlformats.org/officeDocument/2006/relationships/image"/></Relationships>
</file>

<file path=ppt/slides/_rels/slide6.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4.png" Type="http://schemas.openxmlformats.org/officeDocument/2006/relationships/image"/></Relationships>
</file>

<file path=ppt/slides/_rels/slide7.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8.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9.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slide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rgbClr val="EBF6F7"/>
        </a:solidFill>
        <a:effectLst/>
      </p:bgPr>
    </p:bg>
    <p:spTree>
      <p:nvGrpSpPr>
        <p:cNvPr id="1" name=""/>
        <p:cNvGrpSpPr/>
        <p:nvPr/>
      </p:nvGrpSpPr>
      <p:grpSpPr>
        <a:xfrm>
          <a:off x="0" y="0"/>
          <a:ext cx="0" cy="0"/>
        </a:xfrm>
      </p:grpSpPr>
      <p:pic>
        <p:nvPicPr>
          <p:cNvPr id="4" name="图片 3">
            <a:extLst>
              <a:ext uri="{FF2B5EF4-FFF2-40B4-BE49-F238E27FC236}">
                <a16:creationId xmlns:a16="http://schemas.microsoft.com/office/drawing/2014/main" id="{79FD5CD2-9F39-42C3-8E2B-94CAA68E1E5A}"/>
              </a:ext>
            </a:extLst>
          </p:cNvPr>
          <p:cNvPicPr>
            <a:picLocks noChangeAspect="1"/>
          </p:cNvPicPr>
          <p:nvPr/>
        </p:nvPicPr>
        <p:blipFill>
          <a:blip r:embed="rId2"/>
          <a:stretch>
            <a:fillRect/>
          </a:stretch>
        </p:blipFill>
        <p:spPr>
          <a:xfrm>
            <a:off x="2420" y="2632"/>
            <a:ext cx="12189580" cy="6855833"/>
          </a:xfrm>
          <a:prstGeom prst="rect">
            <a:avLst/>
          </a:prstGeom>
        </p:spPr>
      </p:pic>
      <p:pic>
        <p:nvPicPr>
          <p:cNvPr id="8" name="图片 7">
            <a:extLst>
              <a:ext uri="{FF2B5EF4-FFF2-40B4-BE49-F238E27FC236}">
                <a16:creationId xmlns:a16="http://schemas.microsoft.com/office/drawing/2014/main" id="{85AA357E-D7AC-4E75-AD0F-3F00A9B74043}"/>
              </a:ext>
            </a:extLst>
          </p:cNvPr>
          <p:cNvPicPr>
            <a:picLocks noChangeAspect="1"/>
          </p:cNvPicPr>
          <p:nvPr/>
        </p:nvPicPr>
        <p:blipFill>
          <a:blip r:embed="rId3">
            <a:extLst>
              <a:ext uri="{28A0092B-C50C-407E-A947-70E740481C1C}">
                <a14:useLocalDpi val="0"/>
              </a:ext>
            </a:extLst>
          </a:blip>
          <a:srcRect b="16292" l="62500" r="29166" t="76114"/>
          <a:stretch>
            <a:fillRect/>
          </a:stretch>
        </p:blipFill>
        <p:spPr>
          <a:xfrm>
            <a:off x="8049993" y="5129237"/>
            <a:ext cx="1016000" cy="520701"/>
          </a:xfrm>
          <a:prstGeom prst="rect">
            <a:avLst/>
          </a:prstGeom>
        </p:spPr>
      </p:pic>
      <p:grpSp>
        <p:nvGrpSpPr>
          <p:cNvPr id="2" name="组合 1">
            <a:extLst>
              <a:ext uri="{FF2B5EF4-FFF2-40B4-BE49-F238E27FC236}">
                <a16:creationId xmlns:a16="http://schemas.microsoft.com/office/drawing/2014/main" id="{A9FD2450-25A0-4627-BC13-25B879D034B3}"/>
              </a:ext>
            </a:extLst>
          </p:cNvPr>
          <p:cNvGrpSpPr/>
          <p:nvPr/>
        </p:nvGrpSpPr>
        <p:grpSpPr>
          <a:xfrm>
            <a:off x="1014714" y="510459"/>
            <a:ext cx="3845997" cy="1767203"/>
            <a:chOff x="1014714" y="510459"/>
            <a:chExt cx="3845997" cy="1767203"/>
          </a:xfrm>
        </p:grpSpPr>
        <p:sp>
          <p:nvSpPr>
            <p:cNvPr id="10" name="文本框 9">
              <a:extLst>
                <a:ext uri="{FF2B5EF4-FFF2-40B4-BE49-F238E27FC236}">
                  <a16:creationId xmlns:a16="http://schemas.microsoft.com/office/drawing/2014/main" id="{2AB00193-EBE3-456E-B218-9B9F6F2D7712}"/>
                </a:ext>
              </a:extLst>
            </p:cNvPr>
            <p:cNvSpPr txBox="1"/>
            <p:nvPr/>
          </p:nvSpPr>
          <p:spPr>
            <a:xfrm>
              <a:off x="1452939" y="991791"/>
              <a:ext cx="1706880" cy="396240"/>
            </a:xfrm>
            <a:prstGeom prst="rect">
              <a:avLst/>
            </a:prstGeom>
            <a:noFill/>
          </p:spPr>
          <p:txBody>
            <a:bodyPr rtlCol="0" wrap="none">
              <a:spAutoFit/>
            </a:bodyPr>
            <a:lstStyle/>
            <a:p>
              <a:r>
                <a:rPr altLang="en-US" lang="zh-CN" sz="2000">
                  <a:solidFill>
                    <a:srgbClr val="4C4052"/>
                  </a:solidFill>
                  <a:latin charset="-122" panose="020b0503020204020204" pitchFamily="34" typeface="微软雅黑"/>
                  <a:ea charset="-122" panose="020b0503020204020204" pitchFamily="34" typeface="微软雅黑"/>
                </a:rPr>
                <a:t>愿你走出半生</a:t>
              </a:r>
            </a:p>
          </p:txBody>
        </p:sp>
        <p:sp>
          <p:nvSpPr>
            <p:cNvPr id="11" name="文本框 10">
              <a:extLst>
                <a:ext uri="{FF2B5EF4-FFF2-40B4-BE49-F238E27FC236}">
                  <a16:creationId xmlns:a16="http://schemas.microsoft.com/office/drawing/2014/main" id="{509172EA-361F-466F-ADE2-6E364906B131}"/>
                </a:ext>
              </a:extLst>
            </p:cNvPr>
            <p:cNvSpPr txBox="1"/>
            <p:nvPr/>
          </p:nvSpPr>
          <p:spPr>
            <a:xfrm>
              <a:off x="2553037" y="1355642"/>
              <a:ext cx="2011680" cy="457200"/>
            </a:xfrm>
            <a:prstGeom prst="rect">
              <a:avLst/>
            </a:prstGeom>
            <a:noFill/>
          </p:spPr>
          <p:txBody>
            <a:bodyPr rtlCol="0" wrap="none">
              <a:spAutoFit/>
            </a:bodyPr>
            <a:lstStyle/>
            <a:p>
              <a:r>
                <a:rPr altLang="en-US" lang="zh-CN" sz="2400">
                  <a:solidFill>
                    <a:srgbClr val="4C4052"/>
                  </a:solidFill>
                  <a:latin charset="-122" panose="020b0503020204020204" pitchFamily="34" typeface="微软雅黑"/>
                  <a:ea charset="-122" panose="020b0503020204020204" pitchFamily="34" typeface="微软雅黑"/>
                </a:rPr>
                <a:t>归来仍是少年</a:t>
              </a:r>
            </a:p>
          </p:txBody>
        </p:sp>
        <p:sp>
          <p:nvSpPr>
            <p:cNvPr id="12" name="文本框 11">
              <a:extLst>
                <a:ext uri="{FF2B5EF4-FFF2-40B4-BE49-F238E27FC236}">
                  <a16:creationId xmlns:a16="http://schemas.microsoft.com/office/drawing/2014/main" id="{1F18F204-FACB-44B2-8808-0B8806FB4AA6}"/>
                </a:ext>
              </a:extLst>
            </p:cNvPr>
            <p:cNvSpPr txBox="1"/>
            <p:nvPr/>
          </p:nvSpPr>
          <p:spPr>
            <a:xfrm>
              <a:off x="1014714" y="510459"/>
              <a:ext cx="616268" cy="1554480"/>
            </a:xfrm>
            <a:prstGeom prst="rect">
              <a:avLst/>
            </a:prstGeom>
            <a:noFill/>
          </p:spPr>
          <p:txBody>
            <a:bodyPr rtlCol="0" wrap="none">
              <a:spAutoFit/>
            </a:bodyPr>
            <a:lstStyle/>
            <a:p>
              <a:r>
                <a:rPr altLang="zh-CN" lang="en-US" sz="9600">
                  <a:solidFill>
                    <a:srgbClr val="4C4052"/>
                  </a:solidFill>
                </a:rPr>
                <a:t>“</a:t>
              </a:r>
            </a:p>
          </p:txBody>
        </p:sp>
        <p:sp>
          <p:nvSpPr>
            <p:cNvPr id="13" name="文本框 12">
              <a:extLst>
                <a:ext uri="{FF2B5EF4-FFF2-40B4-BE49-F238E27FC236}">
                  <a16:creationId xmlns:a16="http://schemas.microsoft.com/office/drawing/2014/main" id="{24E2EAAC-1720-4F22-A2B6-E4C4A5A0EC1D}"/>
                </a:ext>
              </a:extLst>
            </p:cNvPr>
            <p:cNvSpPr txBox="1"/>
            <p:nvPr/>
          </p:nvSpPr>
          <p:spPr>
            <a:xfrm>
              <a:off x="4437694" y="1088942"/>
              <a:ext cx="423017" cy="1188720"/>
            </a:xfrm>
            <a:prstGeom prst="rect">
              <a:avLst/>
            </a:prstGeom>
            <a:noFill/>
          </p:spPr>
          <p:txBody>
            <a:bodyPr rtlCol="0" wrap="square">
              <a:spAutoFit/>
            </a:bodyPr>
            <a:lstStyle/>
            <a:p>
              <a:r>
                <a:rPr altLang="zh-CN" lang="en-US" sz="7200">
                  <a:solidFill>
                    <a:srgbClr val="4C4052"/>
                  </a:solidFill>
                </a:rPr>
                <a:t>”</a:t>
              </a:r>
            </a:p>
          </p:txBody>
        </p:sp>
        <p:sp>
          <p:nvSpPr>
            <p:cNvPr id="14" name="文本框 13">
              <a:extLst>
                <a:ext uri="{FF2B5EF4-FFF2-40B4-BE49-F238E27FC236}">
                  <a16:creationId xmlns:a16="http://schemas.microsoft.com/office/drawing/2014/main" id="{4ED02715-76B8-4FB6-BC05-1831770432C2}"/>
                </a:ext>
              </a:extLst>
            </p:cNvPr>
            <p:cNvSpPr txBox="1"/>
            <p:nvPr/>
          </p:nvSpPr>
          <p:spPr>
            <a:xfrm>
              <a:off x="1491039" y="1748098"/>
              <a:ext cx="3034372" cy="274320"/>
            </a:xfrm>
            <a:prstGeom prst="rect">
              <a:avLst/>
            </a:prstGeom>
            <a:noFill/>
          </p:spPr>
          <p:txBody>
            <a:bodyPr rtlCol="0" wrap="square">
              <a:spAutoFit/>
            </a:bodyPr>
            <a:lstStyle/>
            <a:p>
              <a:pPr algn="dist"/>
              <a:r>
                <a:rPr altLang="zh-CN" lang="en-US" sz="1200">
                  <a:solidFill>
                    <a:srgbClr val="4C4052"/>
                  </a:solidFill>
                  <a:latin charset="-122" panose="020b0503020204020204" pitchFamily="34" typeface="微软雅黑"/>
                  <a:ea charset="-122" panose="020b0503020204020204" pitchFamily="34" typeface="微软雅黑"/>
                </a:rPr>
                <a:t>LISTEN, LEARN AND WRITE MORE</a:t>
              </a:r>
            </a:p>
          </p:txBody>
        </p:sp>
      </p:grpSp>
      <p:sp>
        <p:nvSpPr>
          <p:cNvPr id="16" name="文本框 15">
            <a:extLst>
              <a:ext uri="{FF2B5EF4-FFF2-40B4-BE49-F238E27FC236}">
                <a16:creationId xmlns:a16="http://schemas.microsoft.com/office/drawing/2014/main" id="{BF1143CF-CB7F-41D7-BCB1-EF4AE42600B7}"/>
              </a:ext>
            </a:extLst>
          </p:cNvPr>
          <p:cNvSpPr txBox="1"/>
          <p:nvPr/>
        </p:nvSpPr>
        <p:spPr>
          <a:xfrm>
            <a:off x="7239264" y="919860"/>
            <a:ext cx="1935480" cy="2194560"/>
          </a:xfrm>
          <a:prstGeom prst="rect">
            <a:avLst/>
          </a:prstGeom>
          <a:noFill/>
        </p:spPr>
        <p:txBody>
          <a:bodyPr rtlCol="0" wrap="none">
            <a:spAutoFit/>
          </a:bodyPr>
          <a:lstStyle/>
          <a:p>
            <a:r>
              <a:rPr altLang="en-US" lang="zh-CN" sz="13800">
                <a:solidFill>
                  <a:srgbClr val="C17C5A"/>
                </a:solidFill>
                <a:latin charset="-122" panose="02010609030101010101" pitchFamily="49" typeface="新宋体"/>
                <a:ea charset="-122" panose="02010609030101010101" pitchFamily="49" typeface="新宋体"/>
              </a:rPr>
              <a:t>沟</a:t>
            </a:r>
          </a:p>
        </p:txBody>
      </p:sp>
      <p:sp>
        <p:nvSpPr>
          <p:cNvPr id="18" name="文本框 17">
            <a:extLst>
              <a:ext uri="{FF2B5EF4-FFF2-40B4-BE49-F238E27FC236}">
                <a16:creationId xmlns:a16="http://schemas.microsoft.com/office/drawing/2014/main" id="{5CA3C015-239E-4896-A07E-5F4BCBD45934}"/>
              </a:ext>
            </a:extLst>
          </p:cNvPr>
          <p:cNvSpPr txBox="1"/>
          <p:nvPr/>
        </p:nvSpPr>
        <p:spPr>
          <a:xfrm>
            <a:off x="8988475" y="1800995"/>
            <a:ext cx="1935480" cy="2194560"/>
          </a:xfrm>
          <a:prstGeom prst="rect">
            <a:avLst/>
          </a:prstGeom>
          <a:noFill/>
        </p:spPr>
        <p:txBody>
          <a:bodyPr rtlCol="0" wrap="none">
            <a:spAutoFit/>
          </a:bodyPr>
          <a:lstStyle/>
          <a:p>
            <a:r>
              <a:rPr altLang="en-US" lang="zh-CN" sz="13800">
                <a:solidFill>
                  <a:srgbClr val="C17C5A"/>
                </a:solidFill>
                <a:latin charset="-122" panose="02010609030101010101" pitchFamily="49" typeface="新宋体"/>
                <a:ea charset="-122" panose="02010609030101010101" pitchFamily="49" typeface="新宋体"/>
              </a:rPr>
              <a:t>通</a:t>
            </a:r>
          </a:p>
        </p:txBody>
      </p:sp>
      <p:sp>
        <p:nvSpPr>
          <p:cNvPr id="19" name="文本框 18">
            <a:extLst>
              <a:ext uri="{FF2B5EF4-FFF2-40B4-BE49-F238E27FC236}">
                <a16:creationId xmlns:a16="http://schemas.microsoft.com/office/drawing/2014/main" id="{F0272AA3-F801-4FB8-BB0F-1344A219EAA7}"/>
              </a:ext>
            </a:extLst>
          </p:cNvPr>
          <p:cNvSpPr txBox="1"/>
          <p:nvPr/>
        </p:nvSpPr>
        <p:spPr>
          <a:xfrm>
            <a:off x="7733536" y="2988835"/>
            <a:ext cx="1402080" cy="1554480"/>
          </a:xfrm>
          <a:prstGeom prst="rect">
            <a:avLst/>
          </a:prstGeom>
          <a:noFill/>
        </p:spPr>
        <p:txBody>
          <a:bodyPr rtlCol="0" wrap="none">
            <a:spAutoFit/>
          </a:bodyPr>
          <a:lstStyle/>
          <a:p>
            <a:r>
              <a:rPr altLang="en-US" lang="zh-CN" sz="9600">
                <a:solidFill>
                  <a:srgbClr val="4C4052"/>
                </a:solidFill>
                <a:latin charset="-122" panose="02010609030101010101" pitchFamily="49" typeface="新宋体"/>
                <a:ea charset="-122" panose="02010609030101010101" pitchFamily="49" typeface="新宋体"/>
              </a:rPr>
              <a:t>技</a:t>
            </a:r>
          </a:p>
        </p:txBody>
      </p:sp>
      <p:sp>
        <p:nvSpPr>
          <p:cNvPr id="20" name="文本框 19">
            <a:extLst>
              <a:ext uri="{FF2B5EF4-FFF2-40B4-BE49-F238E27FC236}">
                <a16:creationId xmlns:a16="http://schemas.microsoft.com/office/drawing/2014/main" id="{01BE2767-C68F-4754-BC42-8C3DD846A370}"/>
              </a:ext>
            </a:extLst>
          </p:cNvPr>
          <p:cNvSpPr txBox="1"/>
          <p:nvPr/>
        </p:nvSpPr>
        <p:spPr>
          <a:xfrm>
            <a:off x="9065994" y="3920710"/>
            <a:ext cx="1402080" cy="1554480"/>
          </a:xfrm>
          <a:prstGeom prst="rect">
            <a:avLst/>
          </a:prstGeom>
          <a:noFill/>
        </p:spPr>
        <p:txBody>
          <a:bodyPr rtlCol="0" wrap="none">
            <a:spAutoFit/>
          </a:bodyPr>
          <a:lstStyle/>
          <a:p>
            <a:r>
              <a:rPr altLang="en-US" lang="zh-CN" sz="9600">
                <a:solidFill>
                  <a:srgbClr val="4C4052"/>
                </a:solidFill>
                <a:latin charset="-122" panose="02010609030101010101" pitchFamily="49" typeface="新宋体"/>
                <a:ea charset="-122" panose="02010609030101010101" pitchFamily="49" typeface="新宋体"/>
              </a:rPr>
              <a:t>巧</a:t>
            </a:r>
          </a:p>
        </p:txBody>
      </p:sp>
      <p:sp>
        <p:nvSpPr>
          <p:cNvPr id="21" name="弧形 20">
            <a:extLst>
              <a:ext uri="{FF2B5EF4-FFF2-40B4-BE49-F238E27FC236}">
                <a16:creationId xmlns:a16="http://schemas.microsoft.com/office/drawing/2014/main" id="{1DC84A52-A9CA-4671-9CDC-712E75590DFD}"/>
              </a:ext>
            </a:extLst>
          </p:cNvPr>
          <p:cNvSpPr/>
          <p:nvPr/>
        </p:nvSpPr>
        <p:spPr>
          <a:xfrm rot="19287978">
            <a:off x="6807700" y="898397"/>
            <a:ext cx="1998473" cy="1998473"/>
          </a:xfrm>
          <a:prstGeom prst="arc">
            <a:avLst>
              <a:gd fmla="val 9042436" name="adj1"/>
              <a:gd fmla="val 997924" name="adj2"/>
            </a:avLst>
          </a:prstGeom>
          <a:ln>
            <a:solidFill>
              <a:srgbClr val="C17C5A"/>
            </a:solidFill>
          </a:ln>
        </p:spPr>
        <p:style>
          <a:lnRef idx="1">
            <a:schemeClr val="accent1"/>
          </a:lnRef>
          <a:fillRef idx="0">
            <a:schemeClr val="accent1"/>
          </a:fillRef>
          <a:effectRef idx="0">
            <a:schemeClr val="accent1"/>
          </a:effectRef>
          <a:fontRef idx="minor">
            <a:schemeClr val="tx1"/>
          </a:fontRef>
        </p:style>
        <p:txBody>
          <a:bodyPr anchor="ctr" rtlCol="0"/>
          <a:lstStyle/>
          <a:p>
            <a:pPr algn="ctr"/>
            <a:endParaRPr altLang="en-US" lang="zh-CN">
              <a:solidFill>
                <a:srgbClr val="C17C5A"/>
              </a:solidFill>
            </a:endParaRPr>
          </a:p>
        </p:txBody>
      </p:sp>
      <p:sp>
        <p:nvSpPr>
          <p:cNvPr id="22" name="弧形 21">
            <a:extLst>
              <a:ext uri="{FF2B5EF4-FFF2-40B4-BE49-F238E27FC236}">
                <a16:creationId xmlns:a16="http://schemas.microsoft.com/office/drawing/2014/main" id="{13DCF378-5949-4CBC-AC03-1391CF5CEC69}"/>
              </a:ext>
            </a:extLst>
          </p:cNvPr>
          <p:cNvSpPr/>
          <p:nvPr/>
        </p:nvSpPr>
        <p:spPr>
          <a:xfrm rot="5400000">
            <a:off x="9702509" y="1821019"/>
            <a:ext cx="1612795" cy="1612795"/>
          </a:xfrm>
          <a:prstGeom prst="arc">
            <a:avLst>
              <a:gd fmla="val 7142455" name="adj1"/>
              <a:gd fmla="val 20776296" name="adj2"/>
            </a:avLst>
          </a:prstGeom>
          <a:ln>
            <a:solidFill>
              <a:srgbClr val="C17C5A"/>
            </a:solidFill>
          </a:ln>
        </p:spPr>
        <p:style>
          <a:lnRef idx="1">
            <a:schemeClr val="accent1"/>
          </a:lnRef>
          <a:fillRef idx="0">
            <a:schemeClr val="accent1"/>
          </a:fillRef>
          <a:effectRef idx="0">
            <a:schemeClr val="accent1"/>
          </a:effectRef>
          <a:fontRef idx="minor">
            <a:schemeClr val="tx1"/>
          </a:fontRef>
        </p:style>
        <p:txBody>
          <a:bodyPr anchor="ctr" rtlCol="0"/>
          <a:lstStyle/>
          <a:p>
            <a:pPr algn="ctr"/>
            <a:endParaRPr altLang="en-US" lang="zh-CN">
              <a:solidFill>
                <a:srgbClr val="C17C5A"/>
              </a:solidFill>
            </a:endParaRPr>
          </a:p>
        </p:txBody>
      </p:sp>
      <p:sp>
        <p:nvSpPr>
          <p:cNvPr id="23" name="文本框 22">
            <a:extLst>
              <a:ext uri="{FF2B5EF4-FFF2-40B4-BE49-F238E27FC236}">
                <a16:creationId xmlns:a16="http://schemas.microsoft.com/office/drawing/2014/main" id="{DD2DCFB0-3EE1-488D-8085-30CBDED99372}"/>
              </a:ext>
            </a:extLst>
          </p:cNvPr>
          <p:cNvSpPr txBox="1"/>
          <p:nvPr/>
        </p:nvSpPr>
        <p:spPr>
          <a:xfrm>
            <a:off x="7655266" y="4635919"/>
            <a:ext cx="1503680" cy="579120"/>
          </a:xfrm>
          <a:prstGeom prst="rect">
            <a:avLst/>
          </a:prstGeom>
          <a:noFill/>
        </p:spPr>
        <p:txBody>
          <a:bodyPr rtlCol="0" wrap="none">
            <a:spAutoFit/>
          </a:bodyPr>
          <a:lstStyle/>
          <a:p>
            <a:pPr algn="r"/>
            <a:r>
              <a:rPr altLang="zh-CN" lang="en-US" sz="1600">
                <a:solidFill>
                  <a:srgbClr val="4C4052"/>
                </a:solidFill>
                <a:latin charset="-122" panose="02010609030101010101" pitchFamily="49" typeface="新宋体"/>
                <a:ea charset="-122" panose="02010609030101010101" pitchFamily="49" typeface="新宋体"/>
              </a:rPr>
              <a:t>COMMUNICATION</a:t>
            </a:r>
          </a:p>
          <a:p>
            <a:pPr algn="r"/>
            <a:r>
              <a:rPr altLang="zh-CN" lang="en-US" sz="1600">
                <a:solidFill>
                  <a:srgbClr val="4C4052"/>
                </a:solidFill>
                <a:latin charset="-122" panose="02010609030101010101" pitchFamily="49" typeface="新宋体"/>
                <a:ea charset="-122" panose="02010609030101010101" pitchFamily="49" typeface="新宋体"/>
              </a:rPr>
              <a:t>SKILLS</a:t>
            </a:r>
          </a:p>
        </p:txBody>
      </p:sp>
      <p:cxnSp>
        <p:nvCxnSpPr>
          <p:cNvPr id="25" name="直接连接符 24">
            <a:extLst>
              <a:ext uri="{FF2B5EF4-FFF2-40B4-BE49-F238E27FC236}">
                <a16:creationId xmlns:a16="http://schemas.microsoft.com/office/drawing/2014/main" id="{54184FAF-5841-411A-B78F-2D342868F622}"/>
              </a:ext>
            </a:extLst>
          </p:cNvPr>
          <p:cNvCxnSpPr/>
          <p:nvPr/>
        </p:nvCxnSpPr>
        <p:spPr>
          <a:xfrm flipH="1">
            <a:off x="6554763" y="4191000"/>
            <a:ext cx="938237" cy="938237"/>
          </a:xfrm>
          <a:prstGeom prst="line">
            <a:avLst/>
          </a:prstGeom>
          <a:ln>
            <a:solidFill>
              <a:srgbClr val="C17C5A"/>
            </a:solidFill>
          </a:ln>
        </p:spPr>
        <p:style>
          <a:lnRef idx="1">
            <a:schemeClr val="accent1"/>
          </a:lnRef>
          <a:fillRef idx="0">
            <a:schemeClr val="accent1"/>
          </a:fillRef>
          <a:effectRef idx="0">
            <a:schemeClr val="accent1"/>
          </a:effectRef>
          <a:fontRef idx="minor">
            <a:schemeClr val="tx1"/>
          </a:fontRef>
        </p:style>
      </p:cxnSp>
      <p:cxnSp>
        <p:nvCxnSpPr>
          <p:cNvPr id="26" name="直接连接符 25">
            <a:extLst>
              <a:ext uri="{FF2B5EF4-FFF2-40B4-BE49-F238E27FC236}">
                <a16:creationId xmlns:a16="http://schemas.microsoft.com/office/drawing/2014/main" id="{7DFA43DE-88EB-42CA-976A-40058E993966}"/>
              </a:ext>
            </a:extLst>
          </p:cNvPr>
          <p:cNvCxnSpPr/>
          <p:nvPr/>
        </p:nvCxnSpPr>
        <p:spPr>
          <a:xfrm flipH="1">
            <a:off x="9711490" y="279586"/>
            <a:ext cx="938237" cy="938237"/>
          </a:xfrm>
          <a:prstGeom prst="line">
            <a:avLst/>
          </a:prstGeom>
          <a:ln>
            <a:solidFill>
              <a:srgbClr val="C17C5A"/>
            </a:solidFill>
          </a:ln>
        </p:spPr>
        <p:style>
          <a:lnRef idx="1">
            <a:schemeClr val="accent1"/>
          </a:lnRef>
          <a:fillRef idx="0">
            <a:schemeClr val="accent1"/>
          </a:fillRef>
          <a:effectRef idx="0">
            <a:schemeClr val="accent1"/>
          </a:effectRef>
          <a:fontRef idx="minor">
            <a:schemeClr val="tx1"/>
          </a:fontRef>
        </p:style>
      </p:cxnSp>
      <p:cxnSp>
        <p:nvCxnSpPr>
          <p:cNvPr id="27" name="直接连接符 26">
            <a:extLst>
              <a:ext uri="{FF2B5EF4-FFF2-40B4-BE49-F238E27FC236}">
                <a16:creationId xmlns:a16="http://schemas.microsoft.com/office/drawing/2014/main" id="{0A9DCE4E-568D-4E8E-A5E6-BEC0B8D59FAE}"/>
              </a:ext>
            </a:extLst>
          </p:cNvPr>
          <p:cNvCxnSpPr/>
          <p:nvPr/>
        </p:nvCxnSpPr>
        <p:spPr>
          <a:xfrm flipH="1">
            <a:off x="9456877" y="932696"/>
            <a:ext cx="938237" cy="938237"/>
          </a:xfrm>
          <a:prstGeom prst="line">
            <a:avLst/>
          </a:prstGeom>
          <a:ln>
            <a:solidFill>
              <a:srgbClr val="C17C5A"/>
            </a:solidFill>
          </a:ln>
        </p:spPr>
        <p:style>
          <a:lnRef idx="1">
            <a:schemeClr val="accent1"/>
          </a:lnRef>
          <a:fillRef idx="0">
            <a:schemeClr val="accent1"/>
          </a:fillRef>
          <a:effectRef idx="0">
            <a:schemeClr val="accent1"/>
          </a:effectRef>
          <a:fontRef idx="minor">
            <a:schemeClr val="tx1"/>
          </a:fontRef>
        </p:style>
      </p:cxnSp>
      <p:cxnSp>
        <p:nvCxnSpPr>
          <p:cNvPr id="28" name="直接连接符 27">
            <a:extLst>
              <a:ext uri="{FF2B5EF4-FFF2-40B4-BE49-F238E27FC236}">
                <a16:creationId xmlns:a16="http://schemas.microsoft.com/office/drawing/2014/main" id="{C3C82561-8203-484E-9365-85DBC7ECA773}"/>
              </a:ext>
            </a:extLst>
          </p:cNvPr>
          <p:cNvCxnSpPr/>
          <p:nvPr/>
        </p:nvCxnSpPr>
        <p:spPr>
          <a:xfrm flipH="1">
            <a:off x="6715131" y="5121152"/>
            <a:ext cx="938237" cy="938237"/>
          </a:xfrm>
          <a:prstGeom prst="line">
            <a:avLst/>
          </a:prstGeom>
          <a:ln>
            <a:solidFill>
              <a:srgbClr val="C17C5A"/>
            </a:solidFill>
          </a:ln>
        </p:spPr>
        <p:style>
          <a:lnRef idx="1">
            <a:schemeClr val="accent1"/>
          </a:lnRef>
          <a:fillRef idx="0">
            <a:schemeClr val="accent1"/>
          </a:fillRef>
          <a:effectRef idx="0">
            <a:schemeClr val="accent1"/>
          </a:effectRef>
          <a:fontRef idx="minor">
            <a:schemeClr val="tx1"/>
          </a:fontRef>
        </p:style>
      </p:cxnSp>
      <p:sp>
        <p:nvSpPr>
          <p:cNvPr id="30" name="椭圆 29">
            <a:extLst>
              <a:ext uri="{FF2B5EF4-FFF2-40B4-BE49-F238E27FC236}">
                <a16:creationId xmlns:a16="http://schemas.microsoft.com/office/drawing/2014/main" id="{807AEF77-7604-4650-A474-E87F9FEA9169}"/>
              </a:ext>
            </a:extLst>
          </p:cNvPr>
          <p:cNvSpPr/>
          <p:nvPr/>
        </p:nvSpPr>
        <p:spPr>
          <a:xfrm>
            <a:off x="10497302" y="3959594"/>
            <a:ext cx="154831" cy="154831"/>
          </a:xfrm>
          <a:prstGeom prst="ellipse">
            <a:avLst/>
          </a:prstGeom>
          <a:noFill/>
          <a:ln>
            <a:solidFill>
              <a:srgbClr val="C17C5A"/>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1" name="椭圆 30">
            <a:extLst>
              <a:ext uri="{FF2B5EF4-FFF2-40B4-BE49-F238E27FC236}">
                <a16:creationId xmlns:a16="http://schemas.microsoft.com/office/drawing/2014/main" id="{3DAEA992-C596-4CAA-A76B-0E0B7CD6F40A}"/>
              </a:ext>
            </a:extLst>
          </p:cNvPr>
          <p:cNvSpPr/>
          <p:nvPr/>
        </p:nvSpPr>
        <p:spPr>
          <a:xfrm>
            <a:off x="6619707" y="5105483"/>
            <a:ext cx="154831" cy="154831"/>
          </a:xfrm>
          <a:prstGeom prst="ellipse">
            <a:avLst/>
          </a:prstGeom>
          <a:noFill/>
          <a:ln>
            <a:solidFill>
              <a:srgbClr val="C17C5A"/>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cxnSp>
        <p:nvCxnSpPr>
          <p:cNvPr id="32" name="直接连接符 31">
            <a:extLst>
              <a:ext uri="{FF2B5EF4-FFF2-40B4-BE49-F238E27FC236}">
                <a16:creationId xmlns:a16="http://schemas.microsoft.com/office/drawing/2014/main" id="{B795A6E5-A650-43C6-BCF1-E63D9D7C80F3}"/>
              </a:ext>
            </a:extLst>
          </p:cNvPr>
          <p:cNvCxnSpPr/>
          <p:nvPr/>
        </p:nvCxnSpPr>
        <p:spPr>
          <a:xfrm flipH="1">
            <a:off x="7355758" y="4163877"/>
            <a:ext cx="353461" cy="353462"/>
          </a:xfrm>
          <a:prstGeom prst="line">
            <a:avLst/>
          </a:prstGeom>
          <a:ln>
            <a:solidFill>
              <a:srgbClr val="C17C5A"/>
            </a:solidFill>
          </a:ln>
        </p:spPr>
        <p:style>
          <a:lnRef idx="1">
            <a:schemeClr val="accent1"/>
          </a:lnRef>
          <a:fillRef idx="0">
            <a:schemeClr val="accent1"/>
          </a:fillRef>
          <a:effectRef idx="0">
            <a:schemeClr val="accent1"/>
          </a:effectRef>
          <a:fontRef idx="minor">
            <a:schemeClr val="tx1"/>
          </a:fontRef>
        </p:style>
      </p:cxnSp>
      <p:sp>
        <p:nvSpPr>
          <p:cNvPr id="34" name="椭圆 33">
            <a:extLst>
              <a:ext uri="{FF2B5EF4-FFF2-40B4-BE49-F238E27FC236}">
                <a16:creationId xmlns:a16="http://schemas.microsoft.com/office/drawing/2014/main" id="{3A42426D-DADC-441E-A71E-E095191D87DF}"/>
              </a:ext>
            </a:extLst>
          </p:cNvPr>
          <p:cNvSpPr/>
          <p:nvPr/>
        </p:nvSpPr>
        <p:spPr>
          <a:xfrm>
            <a:off x="9553659" y="1098533"/>
            <a:ext cx="154831" cy="154831"/>
          </a:xfrm>
          <a:prstGeom prst="ellipse">
            <a:avLst/>
          </a:prstGeom>
          <a:solidFill>
            <a:srgbClr val="C17C5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5" name="文本框 34">
            <a:extLst>
              <a:ext uri="{FF2B5EF4-FFF2-40B4-BE49-F238E27FC236}">
                <a16:creationId xmlns:a16="http://schemas.microsoft.com/office/drawing/2014/main" id="{E4F514C8-059A-48C3-9E20-2CBC589C38B7}"/>
              </a:ext>
            </a:extLst>
          </p:cNvPr>
          <p:cNvSpPr txBox="1"/>
          <p:nvPr/>
        </p:nvSpPr>
        <p:spPr>
          <a:xfrm>
            <a:off x="10180610" y="5905500"/>
            <a:ext cx="1516380" cy="304800"/>
          </a:xfrm>
          <a:prstGeom prst="rect">
            <a:avLst/>
          </a:prstGeom>
          <a:noFill/>
        </p:spPr>
        <p:txBody>
          <a:bodyPr rtlCol="0" wrap="none">
            <a:spAutoFit/>
          </a:bodyPr>
          <a:lstStyle/>
          <a:p>
            <a:r>
              <a:rPr altLang="en-US" lang="zh-CN" sz="1400">
                <a:solidFill>
                  <a:srgbClr val="4C4052"/>
                </a:solidFill>
                <a:latin charset="-122" panose="02010609030101010101" pitchFamily="49" typeface="新宋体"/>
                <a:ea charset="-122" panose="02010609030101010101" pitchFamily="49" typeface="新宋体"/>
              </a:rPr>
              <a:t>演讲人：优页PPT</a:t>
            </a:r>
          </a:p>
        </p:txBody>
      </p:sp>
      <p:sp>
        <p:nvSpPr>
          <p:cNvPr id="36" name="文本框 35">
            <a:extLst>
              <a:ext uri="{FF2B5EF4-FFF2-40B4-BE49-F238E27FC236}">
                <a16:creationId xmlns:a16="http://schemas.microsoft.com/office/drawing/2014/main" id="{761EA114-544F-4231-802F-21DF1AC3D5F4}"/>
              </a:ext>
            </a:extLst>
          </p:cNvPr>
          <p:cNvSpPr txBox="1"/>
          <p:nvPr/>
        </p:nvSpPr>
        <p:spPr>
          <a:xfrm>
            <a:off x="10185988" y="6215281"/>
            <a:ext cx="1338580" cy="304800"/>
          </a:xfrm>
          <a:prstGeom prst="rect">
            <a:avLst/>
          </a:prstGeom>
          <a:noFill/>
        </p:spPr>
        <p:txBody>
          <a:bodyPr rtlCol="0" wrap="none">
            <a:spAutoFit/>
          </a:bodyPr>
          <a:lstStyle/>
          <a:p>
            <a:r>
              <a:rPr altLang="en-US" lang="zh-CN" sz="1400">
                <a:solidFill>
                  <a:srgbClr val="4C4052"/>
                </a:solidFill>
                <a:latin charset="-122" panose="02010609030101010101" pitchFamily="49" typeface="新宋体"/>
                <a:ea charset="-122" panose="02010609030101010101" pitchFamily="49" typeface="新宋体"/>
              </a:rPr>
              <a:t>时间：20XX.XX</a:t>
            </a:r>
          </a:p>
        </p:txBody>
      </p:sp>
      <p:pic>
        <p:nvPicPr>
          <p:cNvPr id="38" name="图片 37">
            <a:extLst>
              <a:ext uri="{FF2B5EF4-FFF2-40B4-BE49-F238E27FC236}">
                <a16:creationId xmlns:a16="http://schemas.microsoft.com/office/drawing/2014/main" id="{902F4642-B8FF-4082-86CD-A92B947DE041}"/>
              </a:ext>
            </a:extLst>
          </p:cNvPr>
          <p:cNvPicPr>
            <a:picLocks noChangeAspect="1"/>
          </p:cNvPicPr>
          <p:nvPr/>
        </p:nvPicPr>
        <p:blipFill>
          <a:blip r:embed="rId4">
            <a:extLst>
              <a:ext uri="{28A0092B-C50C-407E-A947-70E740481C1C}">
                <a14:useLocalDpi val="0"/>
              </a:ext>
            </a:extLst>
          </a:blip>
          <a:srcRect b="8700" t="20921"/>
          <a:stretch>
            <a:fillRect/>
          </a:stretch>
        </p:blipFill>
        <p:spPr>
          <a:xfrm>
            <a:off x="725408" y="2870199"/>
            <a:ext cx="5190268" cy="3652859"/>
          </a:xfrm>
          <a:prstGeom prst="rect">
            <a:avLst/>
          </a:prstGeom>
        </p:spPr>
      </p:pic>
    </p:spTree>
    <p:extLst>
      <p:ext uri="{BB962C8B-B14F-4D97-AF65-F5344CB8AC3E}">
        <p14:creationId val="1021294814"/>
      </p:ext>
    </p:extLst>
  </p:cSld>
  <p:clrMapOvr>
    <a:masterClrMapping/>
  </p:clrMapOvr>
  <mc:AlternateContent>
    <mc:Choice Requires="p14">
      <p:transition p14:dur="2000" spd="slow"/>
    </mc:Choice>
    <mc:Fallback>
      <p:transition spd="slow"/>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42" presetSubtype="0">
                                  <p:stCondLst>
                                    <p:cond delay="0"/>
                                  </p:stCondLst>
                                  <p:childTnLst>
                                    <p:set>
                                      <p:cBhvr>
                                        <p:cTn dur="1" fill="hold" id="6">
                                          <p:stCondLst>
                                            <p:cond delay="0"/>
                                          </p:stCondLst>
                                        </p:cTn>
                                        <p:tgtEl>
                                          <p:spTgt spid="38"/>
                                        </p:tgtEl>
                                        <p:attrNameLst>
                                          <p:attrName>style.visibility</p:attrName>
                                        </p:attrNameLst>
                                      </p:cBhvr>
                                      <p:to>
                                        <p:strVal val="visible"/>
                                      </p:to>
                                    </p:set>
                                    <p:animEffect filter="fade" transition="in">
                                      <p:cBhvr>
                                        <p:cTn dur="750" id="7"/>
                                        <p:tgtEl>
                                          <p:spTgt spid="38"/>
                                        </p:tgtEl>
                                      </p:cBhvr>
                                    </p:animEffect>
                                    <p:anim calcmode="lin" valueType="num">
                                      <p:cBhvr>
                                        <p:cTn dur="750" fill="hold" id="8"/>
                                        <p:tgtEl>
                                          <p:spTgt spid="38"/>
                                        </p:tgtEl>
                                        <p:attrNameLst>
                                          <p:attrName>ppt_x</p:attrName>
                                        </p:attrNameLst>
                                      </p:cBhvr>
                                      <p:tavLst>
                                        <p:tav tm="0">
                                          <p:val>
                                            <p:strVal val="#ppt_x"/>
                                          </p:val>
                                        </p:tav>
                                        <p:tav tm="100000">
                                          <p:val>
                                            <p:strVal val="#ppt_x"/>
                                          </p:val>
                                        </p:tav>
                                      </p:tavLst>
                                    </p:anim>
                                    <p:anim calcmode="lin" valueType="num">
                                      <p:cBhvr>
                                        <p:cTn dur="750" fill="hold" id="9"/>
                                        <p:tgtEl>
                                          <p:spTgt spid="38"/>
                                        </p:tgtEl>
                                        <p:attrNameLst>
                                          <p:attrName>ppt_y</p:attrName>
                                        </p:attrNameLst>
                                      </p:cBhvr>
                                      <p:tavLst>
                                        <p:tav tm="0">
                                          <p:val>
                                            <p:strVal val="#ppt_y+.1"/>
                                          </p:val>
                                        </p:tav>
                                        <p:tav tm="100000">
                                          <p:val>
                                            <p:strVal val="#ppt_y"/>
                                          </p:val>
                                        </p:tav>
                                      </p:tavLst>
                                    </p:anim>
                                  </p:childTnLst>
                                </p:cTn>
                              </p:par>
                              <p:par>
                                <p:cTn fill="hold" grpId="0" id="10" nodeType="withEffect" presetClass="entr" presetID="23" presetSubtype="32">
                                  <p:stCondLst>
                                    <p:cond delay="750"/>
                                  </p:stCondLst>
                                  <p:childTnLst>
                                    <p:set>
                                      <p:cBhvr>
                                        <p:cTn dur="1" fill="hold" id="11">
                                          <p:stCondLst>
                                            <p:cond delay="0"/>
                                          </p:stCondLst>
                                        </p:cTn>
                                        <p:tgtEl>
                                          <p:spTgt spid="16"/>
                                        </p:tgtEl>
                                        <p:attrNameLst>
                                          <p:attrName>style.visibility</p:attrName>
                                        </p:attrNameLst>
                                      </p:cBhvr>
                                      <p:to>
                                        <p:strVal val="visible"/>
                                      </p:to>
                                    </p:set>
                                    <p:anim calcmode="lin" valueType="num">
                                      <p:cBhvr>
                                        <p:cTn dur="750" fill="hold" id="12"/>
                                        <p:tgtEl>
                                          <p:spTgt spid="16"/>
                                        </p:tgtEl>
                                        <p:attrNameLst>
                                          <p:attrName>ppt_w</p:attrName>
                                        </p:attrNameLst>
                                      </p:cBhvr>
                                      <p:tavLst>
                                        <p:tav tm="0">
                                          <p:val>
                                            <p:strVal val="4*#ppt_w"/>
                                          </p:val>
                                        </p:tav>
                                        <p:tav tm="100000">
                                          <p:val>
                                            <p:strVal val="#ppt_w"/>
                                          </p:val>
                                        </p:tav>
                                      </p:tavLst>
                                    </p:anim>
                                    <p:anim calcmode="lin" valueType="num">
                                      <p:cBhvr>
                                        <p:cTn dur="750" fill="hold" id="13"/>
                                        <p:tgtEl>
                                          <p:spTgt spid="16"/>
                                        </p:tgtEl>
                                        <p:attrNameLst>
                                          <p:attrName>ppt_h</p:attrName>
                                        </p:attrNameLst>
                                      </p:cBhvr>
                                      <p:tavLst>
                                        <p:tav tm="0">
                                          <p:val>
                                            <p:strVal val="4*#ppt_h"/>
                                          </p:val>
                                        </p:tav>
                                        <p:tav tm="100000">
                                          <p:val>
                                            <p:strVal val="#ppt_h"/>
                                          </p:val>
                                        </p:tav>
                                      </p:tavLst>
                                    </p:anim>
                                  </p:childTnLst>
                                </p:cTn>
                              </p:par>
                              <p:par>
                                <p:cTn fill="hold" grpId="0" id="14" nodeType="withEffect" presetClass="entr" presetID="23" presetSubtype="32">
                                  <p:stCondLst>
                                    <p:cond delay="750"/>
                                  </p:stCondLst>
                                  <p:childTnLst>
                                    <p:set>
                                      <p:cBhvr>
                                        <p:cTn dur="1" fill="hold" id="15">
                                          <p:stCondLst>
                                            <p:cond delay="0"/>
                                          </p:stCondLst>
                                        </p:cTn>
                                        <p:tgtEl>
                                          <p:spTgt spid="18"/>
                                        </p:tgtEl>
                                        <p:attrNameLst>
                                          <p:attrName>style.visibility</p:attrName>
                                        </p:attrNameLst>
                                      </p:cBhvr>
                                      <p:to>
                                        <p:strVal val="visible"/>
                                      </p:to>
                                    </p:set>
                                    <p:anim calcmode="lin" valueType="num">
                                      <p:cBhvr>
                                        <p:cTn dur="750" fill="hold" id="16"/>
                                        <p:tgtEl>
                                          <p:spTgt spid="18"/>
                                        </p:tgtEl>
                                        <p:attrNameLst>
                                          <p:attrName>ppt_w</p:attrName>
                                        </p:attrNameLst>
                                      </p:cBhvr>
                                      <p:tavLst>
                                        <p:tav tm="0">
                                          <p:val>
                                            <p:strVal val="4*#ppt_w"/>
                                          </p:val>
                                        </p:tav>
                                        <p:tav tm="100000">
                                          <p:val>
                                            <p:strVal val="#ppt_w"/>
                                          </p:val>
                                        </p:tav>
                                      </p:tavLst>
                                    </p:anim>
                                    <p:anim calcmode="lin" valueType="num">
                                      <p:cBhvr>
                                        <p:cTn dur="750" fill="hold" id="17"/>
                                        <p:tgtEl>
                                          <p:spTgt spid="18"/>
                                        </p:tgtEl>
                                        <p:attrNameLst>
                                          <p:attrName>ppt_h</p:attrName>
                                        </p:attrNameLst>
                                      </p:cBhvr>
                                      <p:tavLst>
                                        <p:tav tm="0">
                                          <p:val>
                                            <p:strVal val="4*#ppt_h"/>
                                          </p:val>
                                        </p:tav>
                                        <p:tav tm="100000">
                                          <p:val>
                                            <p:strVal val="#ppt_h"/>
                                          </p:val>
                                        </p:tav>
                                      </p:tavLst>
                                    </p:anim>
                                  </p:childTnLst>
                                </p:cTn>
                              </p:par>
                              <p:par>
                                <p:cTn fill="hold" grpId="0" id="18" nodeType="withEffect" presetClass="entr" presetID="23" presetSubtype="32">
                                  <p:stCondLst>
                                    <p:cond delay="750"/>
                                  </p:stCondLst>
                                  <p:childTnLst>
                                    <p:set>
                                      <p:cBhvr>
                                        <p:cTn dur="1" fill="hold" id="19">
                                          <p:stCondLst>
                                            <p:cond delay="0"/>
                                          </p:stCondLst>
                                        </p:cTn>
                                        <p:tgtEl>
                                          <p:spTgt spid="19"/>
                                        </p:tgtEl>
                                        <p:attrNameLst>
                                          <p:attrName>style.visibility</p:attrName>
                                        </p:attrNameLst>
                                      </p:cBhvr>
                                      <p:to>
                                        <p:strVal val="visible"/>
                                      </p:to>
                                    </p:set>
                                    <p:anim calcmode="lin" valueType="num">
                                      <p:cBhvr>
                                        <p:cTn dur="750" fill="hold" id="20"/>
                                        <p:tgtEl>
                                          <p:spTgt spid="19"/>
                                        </p:tgtEl>
                                        <p:attrNameLst>
                                          <p:attrName>ppt_w</p:attrName>
                                        </p:attrNameLst>
                                      </p:cBhvr>
                                      <p:tavLst>
                                        <p:tav tm="0">
                                          <p:val>
                                            <p:strVal val="4*#ppt_w"/>
                                          </p:val>
                                        </p:tav>
                                        <p:tav tm="100000">
                                          <p:val>
                                            <p:strVal val="#ppt_w"/>
                                          </p:val>
                                        </p:tav>
                                      </p:tavLst>
                                    </p:anim>
                                    <p:anim calcmode="lin" valueType="num">
                                      <p:cBhvr>
                                        <p:cTn dur="750" fill="hold" id="21"/>
                                        <p:tgtEl>
                                          <p:spTgt spid="19"/>
                                        </p:tgtEl>
                                        <p:attrNameLst>
                                          <p:attrName>ppt_h</p:attrName>
                                        </p:attrNameLst>
                                      </p:cBhvr>
                                      <p:tavLst>
                                        <p:tav tm="0">
                                          <p:val>
                                            <p:strVal val="4*#ppt_h"/>
                                          </p:val>
                                        </p:tav>
                                        <p:tav tm="100000">
                                          <p:val>
                                            <p:strVal val="#ppt_h"/>
                                          </p:val>
                                        </p:tav>
                                      </p:tavLst>
                                    </p:anim>
                                  </p:childTnLst>
                                </p:cTn>
                              </p:par>
                              <p:par>
                                <p:cTn fill="hold" grpId="0" id="22" nodeType="withEffect" presetClass="entr" presetID="23" presetSubtype="32">
                                  <p:stCondLst>
                                    <p:cond delay="750"/>
                                  </p:stCondLst>
                                  <p:childTnLst>
                                    <p:set>
                                      <p:cBhvr>
                                        <p:cTn dur="1" fill="hold" id="23">
                                          <p:stCondLst>
                                            <p:cond delay="0"/>
                                          </p:stCondLst>
                                        </p:cTn>
                                        <p:tgtEl>
                                          <p:spTgt spid="20"/>
                                        </p:tgtEl>
                                        <p:attrNameLst>
                                          <p:attrName>style.visibility</p:attrName>
                                        </p:attrNameLst>
                                      </p:cBhvr>
                                      <p:to>
                                        <p:strVal val="visible"/>
                                      </p:to>
                                    </p:set>
                                    <p:anim calcmode="lin" valueType="num">
                                      <p:cBhvr>
                                        <p:cTn dur="750" fill="hold" id="24"/>
                                        <p:tgtEl>
                                          <p:spTgt spid="20"/>
                                        </p:tgtEl>
                                        <p:attrNameLst>
                                          <p:attrName>ppt_w</p:attrName>
                                        </p:attrNameLst>
                                      </p:cBhvr>
                                      <p:tavLst>
                                        <p:tav tm="0">
                                          <p:val>
                                            <p:strVal val="4*#ppt_w"/>
                                          </p:val>
                                        </p:tav>
                                        <p:tav tm="100000">
                                          <p:val>
                                            <p:strVal val="#ppt_w"/>
                                          </p:val>
                                        </p:tav>
                                      </p:tavLst>
                                    </p:anim>
                                    <p:anim calcmode="lin" valueType="num">
                                      <p:cBhvr>
                                        <p:cTn dur="750" fill="hold" id="25"/>
                                        <p:tgtEl>
                                          <p:spTgt spid="20"/>
                                        </p:tgtEl>
                                        <p:attrNameLst>
                                          <p:attrName>ppt_h</p:attrName>
                                        </p:attrNameLst>
                                      </p:cBhvr>
                                      <p:tavLst>
                                        <p:tav tm="0">
                                          <p:val>
                                            <p:strVal val="4*#ppt_h"/>
                                          </p:val>
                                        </p:tav>
                                        <p:tav tm="100000">
                                          <p:val>
                                            <p:strVal val="#ppt_h"/>
                                          </p:val>
                                        </p:tav>
                                      </p:tavLst>
                                    </p:anim>
                                  </p:childTnLst>
                                </p:cTn>
                              </p:par>
                              <p:par>
                                <p:cTn fill="hold" grpId="1" id="26" nodeType="withEffect" presetClass="emph" presetID="8" presetSubtype="0">
                                  <p:stCondLst>
                                    <p:cond delay="1500"/>
                                  </p:stCondLst>
                                  <p:childTnLst>
                                    <p:animRot by="21600000">
                                      <p:cBhvr>
                                        <p:cTn dur="2000" fill="hold" id="27"/>
                                        <p:tgtEl>
                                          <p:spTgt spid="16"/>
                                        </p:tgtEl>
                                        <p:attrNameLst>
                                          <p:attrName>r</p:attrName>
                                        </p:attrNameLst>
                                      </p:cBhvr>
                                    </p:animRot>
                                  </p:childTnLst>
                                </p:cTn>
                              </p:par>
                              <p:par>
                                <p:cTn fill="hold" grpId="1" id="28" nodeType="withEffect" presetClass="emph" presetID="8" presetSubtype="0">
                                  <p:stCondLst>
                                    <p:cond delay="1500"/>
                                  </p:stCondLst>
                                  <p:childTnLst>
                                    <p:animRot by="21600000">
                                      <p:cBhvr>
                                        <p:cTn dur="2000" fill="hold" id="29"/>
                                        <p:tgtEl>
                                          <p:spTgt spid="18"/>
                                        </p:tgtEl>
                                        <p:attrNameLst>
                                          <p:attrName>r</p:attrName>
                                        </p:attrNameLst>
                                      </p:cBhvr>
                                    </p:animRot>
                                  </p:childTnLst>
                                </p:cTn>
                              </p:par>
                              <p:par>
                                <p:cTn fill="hold" grpId="1" id="30" nodeType="withEffect" presetClass="emph" presetID="8" presetSubtype="0">
                                  <p:stCondLst>
                                    <p:cond delay="1500"/>
                                  </p:stCondLst>
                                  <p:childTnLst>
                                    <p:animRot by="21600000">
                                      <p:cBhvr>
                                        <p:cTn dur="2000" fill="hold" id="31"/>
                                        <p:tgtEl>
                                          <p:spTgt spid="19"/>
                                        </p:tgtEl>
                                        <p:attrNameLst>
                                          <p:attrName>r</p:attrName>
                                        </p:attrNameLst>
                                      </p:cBhvr>
                                    </p:animRot>
                                  </p:childTnLst>
                                </p:cTn>
                              </p:par>
                              <p:par>
                                <p:cTn fill="hold" grpId="1" id="32" nodeType="withEffect" presetClass="emph" presetID="8" presetSubtype="0">
                                  <p:stCondLst>
                                    <p:cond delay="1500"/>
                                  </p:stCondLst>
                                  <p:childTnLst>
                                    <p:animRot by="21600000">
                                      <p:cBhvr>
                                        <p:cTn dur="2000" fill="hold" id="33"/>
                                        <p:tgtEl>
                                          <p:spTgt spid="20"/>
                                        </p:tgtEl>
                                        <p:attrNameLst>
                                          <p:attrName>r</p:attrName>
                                        </p:attrNameLst>
                                      </p:cBhvr>
                                    </p:animRot>
                                  </p:childTnLst>
                                </p:cTn>
                              </p:par>
                              <p:par>
                                <p:cTn fill="hold" grpId="0" id="34" nodeType="withEffect" presetClass="entr" presetID="22" presetSubtype="4">
                                  <p:stCondLst>
                                    <p:cond delay="3000"/>
                                  </p:stCondLst>
                                  <p:childTnLst>
                                    <p:set>
                                      <p:cBhvr>
                                        <p:cTn dur="1" fill="hold" id="35">
                                          <p:stCondLst>
                                            <p:cond delay="0"/>
                                          </p:stCondLst>
                                        </p:cTn>
                                        <p:tgtEl>
                                          <p:spTgt spid="21"/>
                                        </p:tgtEl>
                                        <p:attrNameLst>
                                          <p:attrName>style.visibility</p:attrName>
                                        </p:attrNameLst>
                                      </p:cBhvr>
                                      <p:to>
                                        <p:strVal val="visible"/>
                                      </p:to>
                                    </p:set>
                                    <p:animEffect filter="wipe(down)" transition="in">
                                      <p:cBhvr>
                                        <p:cTn dur="500" id="36"/>
                                        <p:tgtEl>
                                          <p:spTgt spid="21"/>
                                        </p:tgtEl>
                                      </p:cBhvr>
                                    </p:animEffect>
                                  </p:childTnLst>
                                </p:cTn>
                              </p:par>
                              <p:par>
                                <p:cTn fill="hold" grpId="0" id="37" nodeType="withEffect" presetClass="entr" presetID="22" presetSubtype="4">
                                  <p:stCondLst>
                                    <p:cond delay="3000"/>
                                  </p:stCondLst>
                                  <p:childTnLst>
                                    <p:set>
                                      <p:cBhvr>
                                        <p:cTn dur="1" fill="hold" id="38">
                                          <p:stCondLst>
                                            <p:cond delay="0"/>
                                          </p:stCondLst>
                                        </p:cTn>
                                        <p:tgtEl>
                                          <p:spTgt spid="22"/>
                                        </p:tgtEl>
                                        <p:attrNameLst>
                                          <p:attrName>style.visibility</p:attrName>
                                        </p:attrNameLst>
                                      </p:cBhvr>
                                      <p:to>
                                        <p:strVal val="visible"/>
                                      </p:to>
                                    </p:set>
                                    <p:animEffect filter="wipe(down)" transition="in">
                                      <p:cBhvr>
                                        <p:cTn dur="500" id="39"/>
                                        <p:tgtEl>
                                          <p:spTgt spid="22"/>
                                        </p:tgtEl>
                                      </p:cBhvr>
                                    </p:animEffect>
                                  </p:childTnLst>
                                </p:cTn>
                              </p:par>
                              <p:par>
                                <p:cTn fill="hold" grpId="0" id="40" nodeType="withEffect" presetClass="entr" presetID="22" presetSubtype="8">
                                  <p:stCondLst>
                                    <p:cond delay="3500"/>
                                  </p:stCondLst>
                                  <p:iterate type="lt">
                                    <p:tmPct val="10000"/>
                                  </p:iterate>
                                  <p:childTnLst>
                                    <p:set>
                                      <p:cBhvr>
                                        <p:cTn dur="1" fill="hold" id="41">
                                          <p:stCondLst>
                                            <p:cond delay="0"/>
                                          </p:stCondLst>
                                        </p:cTn>
                                        <p:tgtEl>
                                          <p:spTgt spid="23"/>
                                        </p:tgtEl>
                                        <p:attrNameLst>
                                          <p:attrName>style.visibility</p:attrName>
                                        </p:attrNameLst>
                                      </p:cBhvr>
                                      <p:to>
                                        <p:strVal val="visible"/>
                                      </p:to>
                                    </p:set>
                                    <p:animEffect filter="wipe(left)" transition="in">
                                      <p:cBhvr>
                                        <p:cTn dur="500" id="42"/>
                                        <p:tgtEl>
                                          <p:spTgt spid="23"/>
                                        </p:tgtEl>
                                      </p:cBhvr>
                                    </p:animEffect>
                                  </p:childTnLst>
                                </p:cTn>
                              </p:par>
                              <p:par>
                                <p:cTn fill="hold" id="43" nodeType="withEffect" presetClass="entr" presetID="1" presetSubtype="0">
                                  <p:stCondLst>
                                    <p:cond delay="3500"/>
                                  </p:stCondLst>
                                  <p:childTnLst>
                                    <p:set>
                                      <p:cBhvr>
                                        <p:cTn dur="1" fill="hold" id="44">
                                          <p:stCondLst>
                                            <p:cond delay="0"/>
                                          </p:stCondLst>
                                        </p:cTn>
                                        <p:tgtEl>
                                          <p:spTgt spid="8"/>
                                        </p:tgtEl>
                                        <p:attrNameLst>
                                          <p:attrName>style.visibility</p:attrName>
                                        </p:attrNameLst>
                                      </p:cBhvr>
                                      <p:to>
                                        <p:strVal val="visible"/>
                                      </p:to>
                                    </p:set>
                                  </p:childTnLst>
                                </p:cTn>
                              </p:par>
                              <p:par>
                                <p:cTn accel="50000" decel="50000" fill="hold" id="45" nodeType="withEffect" presetClass="path" presetID="42" presetSubtype="0">
                                  <p:stCondLst>
                                    <p:cond delay="3500"/>
                                  </p:stCondLst>
                                  <p:childTnLst>
                                    <p:animMotion origin="layout" path="M -3.125E-06 3.7037E-07 L -0.64244 -0.01204" pathEditMode="relative" ptsTypes="AA" rAng="0">
                                      <p:cBhvr>
                                        <p:cTn dur="2000" fill="hold" id="46" spd="-100000"/>
                                        <p:tgtEl>
                                          <p:spTgt spid="8"/>
                                        </p:tgtEl>
                                        <p:attrNameLst>
                                          <p:attrName>ppt_x</p:attrName>
                                          <p:attrName>ppt_y</p:attrName>
                                        </p:attrNameLst>
                                      </p:cBhvr>
                                      <p:rCtr x="-32122" y="-602"/>
                                    </p:animMotion>
                                  </p:childTnLst>
                                </p:cTn>
                              </p:par>
                              <p:par>
                                <p:cTn fill="hold" id="47" nodeType="withEffect" presetClass="entr" presetID="30" presetSubtype="0">
                                  <p:stCondLst>
                                    <p:cond delay="4750"/>
                                  </p:stCondLst>
                                  <p:childTnLst>
                                    <p:set>
                                      <p:cBhvr>
                                        <p:cTn dur="1" fill="hold" id="48">
                                          <p:stCondLst>
                                            <p:cond delay="0"/>
                                          </p:stCondLst>
                                        </p:cTn>
                                        <p:tgtEl>
                                          <p:spTgt spid="2"/>
                                        </p:tgtEl>
                                        <p:attrNameLst>
                                          <p:attrName>style.visibility</p:attrName>
                                        </p:attrNameLst>
                                      </p:cBhvr>
                                      <p:to>
                                        <p:strVal val="visible"/>
                                      </p:to>
                                    </p:set>
                                    <p:animEffect filter="fade" transition="in">
                                      <p:cBhvr>
                                        <p:cTn decel="100000" dur="600" id="49"/>
                                        <p:tgtEl>
                                          <p:spTgt spid="2"/>
                                        </p:tgtEl>
                                      </p:cBhvr>
                                    </p:animEffect>
                                    <p:anim calcmode="lin" valueType="num">
                                      <p:cBhvr>
                                        <p:cTn decel="100000" dur="600" fill="hold" id="50"/>
                                        <p:tgtEl>
                                          <p:spTgt spid="2"/>
                                        </p:tgtEl>
                                        <p:attrNameLst>
                                          <p:attrName>style.rotation</p:attrName>
                                        </p:attrNameLst>
                                      </p:cBhvr>
                                      <p:tavLst>
                                        <p:tav tm="0">
                                          <p:val>
                                            <p:fltVal val="-90"/>
                                          </p:val>
                                        </p:tav>
                                        <p:tav tm="100000">
                                          <p:val>
                                            <p:fltVal val="0"/>
                                          </p:val>
                                        </p:tav>
                                      </p:tavLst>
                                    </p:anim>
                                    <p:anim calcmode="lin" valueType="num">
                                      <p:cBhvr>
                                        <p:cTn decel="100000" dur="600" fill="hold" id="51"/>
                                        <p:tgtEl>
                                          <p:spTgt spid="2"/>
                                        </p:tgtEl>
                                        <p:attrNameLst>
                                          <p:attrName>ppt_x</p:attrName>
                                        </p:attrNameLst>
                                      </p:cBhvr>
                                      <p:tavLst>
                                        <p:tav tm="0">
                                          <p:val>
                                            <p:strVal val="#ppt_x+0.4"/>
                                          </p:val>
                                        </p:tav>
                                        <p:tav tm="100000">
                                          <p:val>
                                            <p:strVal val="#ppt_x-0.05"/>
                                          </p:val>
                                        </p:tav>
                                      </p:tavLst>
                                    </p:anim>
                                    <p:anim calcmode="lin" valueType="num">
                                      <p:cBhvr>
                                        <p:cTn decel="100000" dur="600" fill="hold" id="52"/>
                                        <p:tgtEl>
                                          <p:spTgt spid="2"/>
                                        </p:tgtEl>
                                        <p:attrNameLst>
                                          <p:attrName>ppt_y</p:attrName>
                                        </p:attrNameLst>
                                      </p:cBhvr>
                                      <p:tavLst>
                                        <p:tav tm="0">
                                          <p:val>
                                            <p:strVal val="#ppt_y-0.4"/>
                                          </p:val>
                                        </p:tav>
                                        <p:tav tm="100000">
                                          <p:val>
                                            <p:strVal val="#ppt_y+0.1"/>
                                          </p:val>
                                        </p:tav>
                                      </p:tavLst>
                                    </p:anim>
                                    <p:anim calcmode="lin" valueType="num">
                                      <p:cBhvr>
                                        <p:cTn accel="100000" dur="150" fill="hold" id="53">
                                          <p:stCondLst>
                                            <p:cond delay="600"/>
                                          </p:stCondLst>
                                        </p:cTn>
                                        <p:tgtEl>
                                          <p:spTgt spid="2"/>
                                        </p:tgtEl>
                                        <p:attrNameLst>
                                          <p:attrName>ppt_x</p:attrName>
                                        </p:attrNameLst>
                                      </p:cBhvr>
                                      <p:tavLst>
                                        <p:tav tm="0">
                                          <p:val>
                                            <p:strVal val="#ppt_x-0.05"/>
                                          </p:val>
                                        </p:tav>
                                        <p:tav tm="100000">
                                          <p:val>
                                            <p:strVal val="#ppt_x"/>
                                          </p:val>
                                        </p:tav>
                                      </p:tavLst>
                                    </p:anim>
                                    <p:anim calcmode="lin" valueType="num">
                                      <p:cBhvr>
                                        <p:cTn accel="100000" dur="150" fill="hold" id="54">
                                          <p:stCondLst>
                                            <p:cond delay="600"/>
                                          </p:stCondLst>
                                        </p:cTn>
                                        <p:tgtEl>
                                          <p:spTgt spid="2"/>
                                        </p:tgtEl>
                                        <p:attrNameLst>
                                          <p:attrName>ppt_y</p:attrName>
                                        </p:attrNameLst>
                                      </p:cBhvr>
                                      <p:tavLst>
                                        <p:tav tm="0">
                                          <p:val>
                                            <p:strVal val="#ppt_y+0.1"/>
                                          </p:val>
                                        </p:tav>
                                        <p:tav tm="100000">
                                          <p:val>
                                            <p:strVal val="#ppt_y"/>
                                          </p:val>
                                        </p:tav>
                                      </p:tavLst>
                                    </p:anim>
                                  </p:childTnLst>
                                </p:cTn>
                              </p:par>
                              <p:par>
                                <p:cTn fill="hold" grpId="0" id="55" nodeType="withEffect" presetClass="entr" presetID="22" presetSubtype="8">
                                  <p:stCondLst>
                                    <p:cond delay="5500"/>
                                  </p:stCondLst>
                                  <p:childTnLst>
                                    <p:set>
                                      <p:cBhvr>
                                        <p:cTn dur="1" fill="hold" id="56">
                                          <p:stCondLst>
                                            <p:cond delay="0"/>
                                          </p:stCondLst>
                                        </p:cTn>
                                        <p:tgtEl>
                                          <p:spTgt spid="35"/>
                                        </p:tgtEl>
                                        <p:attrNameLst>
                                          <p:attrName>style.visibility</p:attrName>
                                        </p:attrNameLst>
                                      </p:cBhvr>
                                      <p:to>
                                        <p:strVal val="visible"/>
                                      </p:to>
                                    </p:set>
                                    <p:animEffect filter="wipe(left)" transition="in">
                                      <p:cBhvr>
                                        <p:cTn dur="500" id="57"/>
                                        <p:tgtEl>
                                          <p:spTgt spid="35"/>
                                        </p:tgtEl>
                                      </p:cBhvr>
                                    </p:animEffect>
                                  </p:childTnLst>
                                </p:cTn>
                              </p:par>
                              <p:par>
                                <p:cTn fill="hold" grpId="0" id="58" nodeType="withEffect" presetClass="entr" presetID="22" presetSubtype="8">
                                  <p:stCondLst>
                                    <p:cond delay="5500"/>
                                  </p:stCondLst>
                                  <p:childTnLst>
                                    <p:set>
                                      <p:cBhvr>
                                        <p:cTn dur="1" fill="hold" id="59">
                                          <p:stCondLst>
                                            <p:cond delay="0"/>
                                          </p:stCondLst>
                                        </p:cTn>
                                        <p:tgtEl>
                                          <p:spTgt spid="36"/>
                                        </p:tgtEl>
                                        <p:attrNameLst>
                                          <p:attrName>style.visibility</p:attrName>
                                        </p:attrNameLst>
                                      </p:cBhvr>
                                      <p:to>
                                        <p:strVal val="visible"/>
                                      </p:to>
                                    </p:set>
                                    <p:animEffect filter="wipe(left)" transition="in">
                                      <p:cBhvr>
                                        <p:cTn dur="500" id="60"/>
                                        <p:tgtEl>
                                          <p:spTgt spid="36"/>
                                        </p:tgtEl>
                                      </p:cBhvr>
                                    </p:animEffect>
                                  </p:childTnLst>
                                </p:cTn>
                              </p:par>
                              <p:par>
                                <p:cTn fill="hold" id="61" nodeType="withEffect" presetClass="entr" presetID="1" presetSubtype="0">
                                  <p:stCondLst>
                                    <p:cond delay="6000"/>
                                  </p:stCondLst>
                                  <p:childTnLst>
                                    <p:set>
                                      <p:cBhvr>
                                        <p:cTn dur="1" fill="hold" id="62">
                                          <p:stCondLst>
                                            <p:cond delay="0"/>
                                          </p:stCondLst>
                                        </p:cTn>
                                        <p:tgtEl>
                                          <p:spTgt spid="26"/>
                                        </p:tgtEl>
                                        <p:attrNameLst>
                                          <p:attrName>style.visibility</p:attrName>
                                        </p:attrNameLst>
                                      </p:cBhvr>
                                      <p:to>
                                        <p:strVal val="visible"/>
                                      </p:to>
                                    </p:set>
                                  </p:childTnLst>
                                </p:cTn>
                              </p:par>
                              <p:par>
                                <p:cTn accel="50000" decel="50000" fill="hold" id="63" nodeType="withEffect" presetClass="path" presetID="56" presetSubtype="0">
                                  <p:stCondLst>
                                    <p:cond delay="6100"/>
                                  </p:stCondLst>
                                  <p:childTnLst>
                                    <p:animMotion origin="layout" path="M 4.16667E-06 2.22222E-06 L 0.18593 -0.34352" pathEditMode="relative" ptsTypes="AA" rAng="0">
                                      <p:cBhvr>
                                        <p:cTn dur="2100" fill="hold" id="64" spd="-100000"/>
                                        <p:tgtEl>
                                          <p:spTgt spid="26"/>
                                        </p:tgtEl>
                                        <p:attrNameLst>
                                          <p:attrName>ppt_x</p:attrName>
                                          <p:attrName>ppt_y</p:attrName>
                                        </p:attrNameLst>
                                      </p:cBhvr>
                                      <p:rCtr x="9297" y="-17176"/>
                                    </p:animMotion>
                                  </p:childTnLst>
                                </p:cTn>
                              </p:par>
                              <p:par>
                                <p:cTn fill="hold" id="65" nodeType="withEffect" presetClass="entr" presetID="1" presetSubtype="0">
                                  <p:stCondLst>
                                    <p:cond delay="6500"/>
                                  </p:stCondLst>
                                  <p:childTnLst>
                                    <p:set>
                                      <p:cBhvr>
                                        <p:cTn dur="1" fill="hold" id="66">
                                          <p:stCondLst>
                                            <p:cond delay="0"/>
                                          </p:stCondLst>
                                        </p:cTn>
                                        <p:tgtEl>
                                          <p:spTgt spid="27"/>
                                        </p:tgtEl>
                                        <p:attrNameLst>
                                          <p:attrName>style.visibility</p:attrName>
                                        </p:attrNameLst>
                                      </p:cBhvr>
                                      <p:to>
                                        <p:strVal val="visible"/>
                                      </p:to>
                                    </p:set>
                                  </p:childTnLst>
                                </p:cTn>
                              </p:par>
                              <p:par>
                                <p:cTn accel="50000" decel="50000" fill="hold" id="67" nodeType="withEffect" presetClass="path" presetID="56" presetSubtype="0">
                                  <p:stCondLst>
                                    <p:cond delay="6500"/>
                                  </p:stCondLst>
                                  <p:childTnLst>
                                    <p:animMotion origin="layout" path="M -2.5E-06 1.85185E-06 L 0.25456 -0.46065" pathEditMode="relative" ptsTypes="AA" rAng="0">
                                      <p:cBhvr>
                                        <p:cTn dur="2000" fill="hold" id="68" spd="-100000"/>
                                        <p:tgtEl>
                                          <p:spTgt spid="27"/>
                                        </p:tgtEl>
                                        <p:attrNameLst>
                                          <p:attrName>ppt_x</p:attrName>
                                          <p:attrName>ppt_y</p:attrName>
                                        </p:attrNameLst>
                                      </p:cBhvr>
                                      <p:rCtr x="12721" y="-23032"/>
                                    </p:animMotion>
                                  </p:childTnLst>
                                </p:cTn>
                              </p:par>
                              <p:par>
                                <p:cTn fill="hold" id="69" nodeType="withEffect" presetClass="entr" presetID="1" presetSubtype="0">
                                  <p:stCondLst>
                                    <p:cond delay="6750"/>
                                  </p:stCondLst>
                                  <p:childTnLst>
                                    <p:set>
                                      <p:cBhvr>
                                        <p:cTn dur="1" fill="hold" id="70">
                                          <p:stCondLst>
                                            <p:cond delay="0"/>
                                          </p:stCondLst>
                                        </p:cTn>
                                        <p:tgtEl>
                                          <p:spTgt spid="25"/>
                                        </p:tgtEl>
                                        <p:attrNameLst>
                                          <p:attrName>style.visibility</p:attrName>
                                        </p:attrNameLst>
                                      </p:cBhvr>
                                      <p:to>
                                        <p:strVal val="visible"/>
                                      </p:to>
                                    </p:set>
                                  </p:childTnLst>
                                </p:cTn>
                              </p:par>
                              <p:par>
                                <p:cTn accel="50000" decel="50000" fill="hold" id="71" nodeType="withEffect" presetClass="path" presetID="56" presetSubtype="0">
                                  <p:stCondLst>
                                    <p:cond delay="6750"/>
                                  </p:stCondLst>
                                  <p:childTnLst>
                                    <p:animMotion origin="layout" path="M -1.66667E-06 1.85185E-06 L 0.38503 -0.80926" pathEditMode="relative" ptsTypes="AA" rAng="0">
                                      <p:cBhvr>
                                        <p:cTn dur="2000" fill="hold" id="72" spd="-100000"/>
                                        <p:tgtEl>
                                          <p:spTgt spid="25"/>
                                        </p:tgtEl>
                                        <p:attrNameLst>
                                          <p:attrName>ppt_x</p:attrName>
                                          <p:attrName>ppt_y</p:attrName>
                                        </p:attrNameLst>
                                      </p:cBhvr>
                                      <p:rCtr x="19245" y="-40463"/>
                                    </p:animMotion>
                                  </p:childTnLst>
                                </p:cTn>
                              </p:par>
                              <p:par>
                                <p:cTn fill="hold" id="73" nodeType="withEffect" presetClass="entr" presetID="1" presetSubtype="0">
                                  <p:stCondLst>
                                    <p:cond delay="6500"/>
                                  </p:stCondLst>
                                  <p:childTnLst>
                                    <p:set>
                                      <p:cBhvr>
                                        <p:cTn dur="1" fill="hold" id="74">
                                          <p:stCondLst>
                                            <p:cond delay="0"/>
                                          </p:stCondLst>
                                        </p:cTn>
                                        <p:tgtEl>
                                          <p:spTgt spid="32"/>
                                        </p:tgtEl>
                                        <p:attrNameLst>
                                          <p:attrName>style.visibility</p:attrName>
                                        </p:attrNameLst>
                                      </p:cBhvr>
                                      <p:to>
                                        <p:strVal val="visible"/>
                                      </p:to>
                                    </p:set>
                                  </p:childTnLst>
                                </p:cTn>
                              </p:par>
                              <p:par>
                                <p:cTn accel="50000" decel="50000" fill="hold" id="75" nodeType="withEffect" presetClass="path" presetID="56" presetSubtype="0">
                                  <p:stCondLst>
                                    <p:cond delay="6500"/>
                                  </p:stCondLst>
                                  <p:childTnLst>
                                    <p:animMotion origin="layout" path="M 1.45833E-06 -3.7037E-07 L 0.39232 -0.7662" pathEditMode="relative" ptsTypes="AA" rAng="0">
                                      <p:cBhvr>
                                        <p:cTn dur="2000" fill="hold" id="76" spd="-100000"/>
                                        <p:tgtEl>
                                          <p:spTgt spid="32"/>
                                        </p:tgtEl>
                                        <p:attrNameLst>
                                          <p:attrName>ppt_x</p:attrName>
                                          <p:attrName>ppt_y</p:attrName>
                                        </p:attrNameLst>
                                      </p:cBhvr>
                                      <p:rCtr x="19609" y="-38310"/>
                                    </p:animMotion>
                                  </p:childTnLst>
                                </p:cTn>
                              </p:par>
                              <p:par>
                                <p:cTn fill="hold" id="77" nodeType="withEffect" presetClass="entr" presetID="1" presetSubtype="0">
                                  <p:stCondLst>
                                    <p:cond delay="7000"/>
                                  </p:stCondLst>
                                  <p:childTnLst>
                                    <p:set>
                                      <p:cBhvr>
                                        <p:cTn dur="1" fill="hold" id="78">
                                          <p:stCondLst>
                                            <p:cond delay="0"/>
                                          </p:stCondLst>
                                        </p:cTn>
                                        <p:tgtEl>
                                          <p:spTgt spid="28"/>
                                        </p:tgtEl>
                                        <p:attrNameLst>
                                          <p:attrName>style.visibility</p:attrName>
                                        </p:attrNameLst>
                                      </p:cBhvr>
                                      <p:to>
                                        <p:strVal val="visible"/>
                                      </p:to>
                                    </p:set>
                                  </p:childTnLst>
                                </p:cTn>
                              </p:par>
                              <p:par>
                                <p:cTn accel="50000" decel="50000" fill="hold" id="79" nodeType="withEffect" presetClass="path" presetID="56" presetSubtype="0">
                                  <p:stCondLst>
                                    <p:cond delay="7000"/>
                                  </p:stCondLst>
                                  <p:childTnLst>
                                    <p:animMotion origin="layout" path="M -2.70833E-06 3.7037E-06 L 0.46849 -0.9169" pathEditMode="relative" ptsTypes="AA" rAng="0">
                                      <p:cBhvr>
                                        <p:cTn dur="2000" fill="hold" id="80" spd="-100000"/>
                                        <p:tgtEl>
                                          <p:spTgt spid="28"/>
                                        </p:tgtEl>
                                        <p:attrNameLst>
                                          <p:attrName>ppt_x</p:attrName>
                                          <p:attrName>ppt_y</p:attrName>
                                        </p:attrNameLst>
                                      </p:cBhvr>
                                      <p:rCtr x="23424" y="-45856"/>
                                    </p:animMotion>
                                  </p:childTnLst>
                                </p:cTn>
                              </p:par>
                              <p:par>
                                <p:cTn fill="hold" grpId="0" id="81" nodeType="withEffect" presetClass="entr" presetID="53" presetSubtype="0">
                                  <p:stCondLst>
                                    <p:cond delay="8000"/>
                                  </p:stCondLst>
                                  <p:childTnLst>
                                    <p:set>
                                      <p:cBhvr>
                                        <p:cTn dur="1" fill="hold" id="82">
                                          <p:stCondLst>
                                            <p:cond delay="0"/>
                                          </p:stCondLst>
                                        </p:cTn>
                                        <p:tgtEl>
                                          <p:spTgt spid="34"/>
                                        </p:tgtEl>
                                        <p:attrNameLst>
                                          <p:attrName>style.visibility</p:attrName>
                                        </p:attrNameLst>
                                      </p:cBhvr>
                                      <p:to>
                                        <p:strVal val="visible"/>
                                      </p:to>
                                    </p:set>
                                    <p:anim calcmode="lin" valueType="num">
                                      <p:cBhvr>
                                        <p:cTn dur="500" fill="hold" id="83"/>
                                        <p:tgtEl>
                                          <p:spTgt spid="34"/>
                                        </p:tgtEl>
                                        <p:attrNameLst>
                                          <p:attrName>ppt_w</p:attrName>
                                        </p:attrNameLst>
                                      </p:cBhvr>
                                      <p:tavLst>
                                        <p:tav tm="0">
                                          <p:val>
                                            <p:fltVal val="0"/>
                                          </p:val>
                                        </p:tav>
                                        <p:tav tm="100000">
                                          <p:val>
                                            <p:strVal val="#ppt_w"/>
                                          </p:val>
                                        </p:tav>
                                      </p:tavLst>
                                    </p:anim>
                                    <p:anim calcmode="lin" valueType="num">
                                      <p:cBhvr>
                                        <p:cTn dur="500" fill="hold" id="84"/>
                                        <p:tgtEl>
                                          <p:spTgt spid="34"/>
                                        </p:tgtEl>
                                        <p:attrNameLst>
                                          <p:attrName>ppt_h</p:attrName>
                                        </p:attrNameLst>
                                      </p:cBhvr>
                                      <p:tavLst>
                                        <p:tav tm="0">
                                          <p:val>
                                            <p:fltVal val="0"/>
                                          </p:val>
                                        </p:tav>
                                        <p:tav tm="100000">
                                          <p:val>
                                            <p:strVal val="#ppt_h"/>
                                          </p:val>
                                        </p:tav>
                                      </p:tavLst>
                                    </p:anim>
                                    <p:animEffect filter="fade" transition="in">
                                      <p:cBhvr>
                                        <p:cTn dur="500" id="85"/>
                                        <p:tgtEl>
                                          <p:spTgt spid="34"/>
                                        </p:tgtEl>
                                      </p:cBhvr>
                                    </p:animEffect>
                                  </p:childTnLst>
                                </p:cTn>
                              </p:par>
                              <p:par>
                                <p:cTn fill="hold" grpId="0" id="86" nodeType="withEffect" presetClass="entr" presetID="53" presetSubtype="0">
                                  <p:stCondLst>
                                    <p:cond delay="8000"/>
                                  </p:stCondLst>
                                  <p:childTnLst>
                                    <p:set>
                                      <p:cBhvr>
                                        <p:cTn dur="1" fill="hold" id="87">
                                          <p:stCondLst>
                                            <p:cond delay="0"/>
                                          </p:stCondLst>
                                        </p:cTn>
                                        <p:tgtEl>
                                          <p:spTgt spid="30"/>
                                        </p:tgtEl>
                                        <p:attrNameLst>
                                          <p:attrName>style.visibility</p:attrName>
                                        </p:attrNameLst>
                                      </p:cBhvr>
                                      <p:to>
                                        <p:strVal val="visible"/>
                                      </p:to>
                                    </p:set>
                                    <p:anim calcmode="lin" valueType="num">
                                      <p:cBhvr>
                                        <p:cTn dur="500" fill="hold" id="88"/>
                                        <p:tgtEl>
                                          <p:spTgt spid="30"/>
                                        </p:tgtEl>
                                        <p:attrNameLst>
                                          <p:attrName>ppt_w</p:attrName>
                                        </p:attrNameLst>
                                      </p:cBhvr>
                                      <p:tavLst>
                                        <p:tav tm="0">
                                          <p:val>
                                            <p:fltVal val="0"/>
                                          </p:val>
                                        </p:tav>
                                        <p:tav tm="100000">
                                          <p:val>
                                            <p:strVal val="#ppt_w"/>
                                          </p:val>
                                        </p:tav>
                                      </p:tavLst>
                                    </p:anim>
                                    <p:anim calcmode="lin" valueType="num">
                                      <p:cBhvr>
                                        <p:cTn dur="500" fill="hold" id="89"/>
                                        <p:tgtEl>
                                          <p:spTgt spid="30"/>
                                        </p:tgtEl>
                                        <p:attrNameLst>
                                          <p:attrName>ppt_h</p:attrName>
                                        </p:attrNameLst>
                                      </p:cBhvr>
                                      <p:tavLst>
                                        <p:tav tm="0">
                                          <p:val>
                                            <p:fltVal val="0"/>
                                          </p:val>
                                        </p:tav>
                                        <p:tav tm="100000">
                                          <p:val>
                                            <p:strVal val="#ppt_h"/>
                                          </p:val>
                                        </p:tav>
                                      </p:tavLst>
                                    </p:anim>
                                    <p:animEffect filter="fade" transition="in">
                                      <p:cBhvr>
                                        <p:cTn dur="500" id="90"/>
                                        <p:tgtEl>
                                          <p:spTgt spid="30"/>
                                        </p:tgtEl>
                                      </p:cBhvr>
                                    </p:animEffect>
                                  </p:childTnLst>
                                </p:cTn>
                              </p:par>
                              <p:par>
                                <p:cTn fill="hold" grpId="0" id="91" nodeType="withEffect" presetClass="entr" presetID="53" presetSubtype="0">
                                  <p:stCondLst>
                                    <p:cond delay="8000"/>
                                  </p:stCondLst>
                                  <p:childTnLst>
                                    <p:set>
                                      <p:cBhvr>
                                        <p:cTn dur="1" fill="hold" id="92">
                                          <p:stCondLst>
                                            <p:cond delay="0"/>
                                          </p:stCondLst>
                                        </p:cTn>
                                        <p:tgtEl>
                                          <p:spTgt spid="31"/>
                                        </p:tgtEl>
                                        <p:attrNameLst>
                                          <p:attrName>style.visibility</p:attrName>
                                        </p:attrNameLst>
                                      </p:cBhvr>
                                      <p:to>
                                        <p:strVal val="visible"/>
                                      </p:to>
                                    </p:set>
                                    <p:anim calcmode="lin" valueType="num">
                                      <p:cBhvr>
                                        <p:cTn dur="500" fill="hold" id="93"/>
                                        <p:tgtEl>
                                          <p:spTgt spid="31"/>
                                        </p:tgtEl>
                                        <p:attrNameLst>
                                          <p:attrName>ppt_w</p:attrName>
                                        </p:attrNameLst>
                                      </p:cBhvr>
                                      <p:tavLst>
                                        <p:tav tm="0">
                                          <p:val>
                                            <p:fltVal val="0"/>
                                          </p:val>
                                        </p:tav>
                                        <p:tav tm="100000">
                                          <p:val>
                                            <p:strVal val="#ppt_w"/>
                                          </p:val>
                                        </p:tav>
                                      </p:tavLst>
                                    </p:anim>
                                    <p:anim calcmode="lin" valueType="num">
                                      <p:cBhvr>
                                        <p:cTn dur="500" fill="hold" id="94"/>
                                        <p:tgtEl>
                                          <p:spTgt spid="31"/>
                                        </p:tgtEl>
                                        <p:attrNameLst>
                                          <p:attrName>ppt_h</p:attrName>
                                        </p:attrNameLst>
                                      </p:cBhvr>
                                      <p:tavLst>
                                        <p:tav tm="0">
                                          <p:val>
                                            <p:fltVal val="0"/>
                                          </p:val>
                                        </p:tav>
                                        <p:tav tm="100000">
                                          <p:val>
                                            <p:strVal val="#ppt_h"/>
                                          </p:val>
                                        </p:tav>
                                      </p:tavLst>
                                    </p:anim>
                                    <p:animEffect filter="fade" transition="in">
                                      <p:cBhvr>
                                        <p:cTn dur="500" id="95"/>
                                        <p:tgtEl>
                                          <p:spTgt spid="31"/>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6"/>
      <p:bldP grpId="1" spid="16"/>
      <p:bldP grpId="0" spid="18"/>
      <p:bldP grpId="1" spid="18"/>
      <p:bldP grpId="0" spid="19"/>
      <p:bldP grpId="1" spid="19"/>
      <p:bldP grpId="0" spid="20"/>
      <p:bldP grpId="1" spid="20"/>
      <p:bldP grpId="0" spid="21"/>
      <p:bldP grpId="0" spid="22"/>
      <p:bldP grpId="0" spid="23"/>
      <p:bldP grpId="0" spid="30"/>
      <p:bldP grpId="0" spid="31"/>
      <p:bldP grpId="0" spid="34"/>
      <p:bldP grpId="0" spid="35"/>
      <p:bldP grpId="0" spid="36"/>
    </p:bldLst>
  </p:timing>
</p:sld>
</file>

<file path=ppt/slides/slide1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rgbClr val="EBF6F7"/>
        </a:solidFill>
        <a:effectLst/>
      </p:bgPr>
    </p:bg>
    <p:spTree>
      <p:nvGrpSpPr>
        <p:cNvPr id="1" name=""/>
        <p:cNvGrpSpPr/>
        <p:nvPr/>
      </p:nvGrpSpPr>
      <p:grpSpPr>
        <a:xfrm>
          <a:off x="0" y="0"/>
          <a:ext cx="0" cy="0"/>
        </a:xfrm>
      </p:grpSpPr>
      <p:sp>
        <p:nvSpPr>
          <p:cNvPr id="87" name="TextBox 72">
            <a:extLst>
              <a:ext uri="{FF2B5EF4-FFF2-40B4-BE49-F238E27FC236}">
                <a16:creationId xmlns:a16="http://schemas.microsoft.com/office/drawing/2014/main" id="{D85CEAB1-A015-45D8-9125-8E3B71FB237F}"/>
              </a:ext>
            </a:extLst>
          </p:cNvPr>
          <p:cNvSpPr txBox="1"/>
          <p:nvPr/>
        </p:nvSpPr>
        <p:spPr>
          <a:xfrm>
            <a:off x="6009376" y="3846294"/>
            <a:ext cx="4880482" cy="929640"/>
          </a:xfrm>
          <a:prstGeom prst="rect">
            <a:avLst/>
          </a:prstGeom>
          <a:noFill/>
        </p:spPr>
        <p:txBody>
          <a:bodyPr rtlCol="0"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dist" defTabSz="432037">
              <a:defRPr/>
            </a:pPr>
            <a:r>
              <a:rPr altLang="en-US" kern="0" lang="zh-CN" sz="5500">
                <a:solidFill>
                  <a:sysClr lastClr="000000" val="windowText">
                    <a:lumMod val="65000"/>
                    <a:lumOff val="35000"/>
                  </a:sysClr>
                </a:solidFill>
                <a:latin charset="-122" panose="020b0503020204020204" pitchFamily="34" typeface="微软雅黑"/>
                <a:ea charset="-122" panose="020b0503020204020204" pitchFamily="34" typeface="微软雅黑"/>
                <a:cs charset="0" panose="020b0604020202020204" pitchFamily="34" typeface="Arial"/>
              </a:rPr>
              <a:t>表达的技巧</a:t>
            </a:r>
          </a:p>
        </p:txBody>
      </p:sp>
      <p:pic>
        <p:nvPicPr>
          <p:cNvPr id="4" name="图片 3">
            <a:extLst>
              <a:ext uri="{FF2B5EF4-FFF2-40B4-BE49-F238E27FC236}">
                <a16:creationId xmlns:a16="http://schemas.microsoft.com/office/drawing/2014/main" id="{DC7FF6B4-5212-4FF1-A3E1-5405EE1E00E9}"/>
              </a:ext>
            </a:extLst>
          </p:cNvPr>
          <p:cNvPicPr>
            <a:picLocks noChangeAspect="1"/>
          </p:cNvPicPr>
          <p:nvPr/>
        </p:nvPicPr>
        <p:blipFill>
          <a:blip r:embed="rId2">
            <a:extLst>
              <a:ext uri="{28A0092B-C50C-407E-A947-70E740481C1C}">
                <a14:useLocalDpi val="0"/>
              </a:ext>
            </a:extLst>
          </a:blip>
          <a:srcRect b="47720" l="21154" r="17994"/>
          <a:stretch>
            <a:fillRect/>
          </a:stretch>
        </p:blipFill>
        <p:spPr>
          <a:xfrm>
            <a:off x="1018543" y="2188453"/>
            <a:ext cx="4525256" cy="3887890"/>
          </a:xfrm>
          <a:prstGeom prst="rect">
            <a:avLst/>
          </a:prstGeom>
        </p:spPr>
      </p:pic>
      <p:sp>
        <p:nvSpPr>
          <p:cNvPr id="7" name="文本框 6">
            <a:extLst>
              <a:ext uri="{FF2B5EF4-FFF2-40B4-BE49-F238E27FC236}">
                <a16:creationId xmlns:a16="http://schemas.microsoft.com/office/drawing/2014/main" id="{6A15C821-E4A6-47DF-BB0B-940535E440FB}"/>
              </a:ext>
            </a:extLst>
          </p:cNvPr>
          <p:cNvSpPr txBox="1"/>
          <p:nvPr/>
        </p:nvSpPr>
        <p:spPr>
          <a:xfrm>
            <a:off x="5795095" y="1327283"/>
            <a:ext cx="2069431" cy="2682240"/>
          </a:xfrm>
          <a:prstGeom prst="rect">
            <a:avLst/>
          </a:prstGeom>
          <a:noFill/>
        </p:spPr>
        <p:txBody>
          <a:bodyPr rtlCol="0" wrap="square">
            <a:spAutoFit/>
          </a:bodyPr>
          <a:lstStyle/>
          <a:p>
            <a:r>
              <a:rPr altLang="zh-CN" lang="en-US" sz="17000">
                <a:solidFill>
                  <a:srgbClr val="F08247"/>
                </a:solidFill>
                <a:latin charset="-122" panose="020b0503020204020204" pitchFamily="34" typeface="微软雅黑"/>
                <a:ea charset="-122" panose="020b0503020204020204" pitchFamily="34" typeface="微软雅黑"/>
              </a:rPr>
              <a:t>P</a:t>
            </a:r>
          </a:p>
        </p:txBody>
      </p:sp>
      <p:sp>
        <p:nvSpPr>
          <p:cNvPr id="15" name="文本框 14">
            <a:extLst>
              <a:ext uri="{FF2B5EF4-FFF2-40B4-BE49-F238E27FC236}">
                <a16:creationId xmlns:a16="http://schemas.microsoft.com/office/drawing/2014/main" id="{B1BB713C-189E-4AF4-BA4B-8DFCFEE4AD20}"/>
              </a:ext>
            </a:extLst>
          </p:cNvPr>
          <p:cNvSpPr txBox="1"/>
          <p:nvPr/>
        </p:nvSpPr>
        <p:spPr>
          <a:xfrm>
            <a:off x="7161990" y="1817364"/>
            <a:ext cx="1816086" cy="929640"/>
          </a:xfrm>
          <a:prstGeom prst="rect">
            <a:avLst/>
          </a:prstGeom>
          <a:noFill/>
        </p:spPr>
        <p:txBody>
          <a:bodyPr rtlCol="0" wrap="square">
            <a:spAutoFit/>
          </a:bodyPr>
          <a:lstStyle/>
          <a:p>
            <a:pPr algn="dist"/>
            <a:r>
              <a:rPr altLang="zh-CN" lang="en-US" sz="5500">
                <a:solidFill>
                  <a:schemeClr val="tx1">
                    <a:lumMod val="65000"/>
                    <a:lumOff val="35000"/>
                  </a:schemeClr>
                </a:solidFill>
                <a:latin charset="-122" panose="020b0503020204020204" pitchFamily="34" typeface="微软雅黑"/>
                <a:ea charset="-122" panose="020b0503020204020204" pitchFamily="34" typeface="微软雅黑"/>
              </a:rPr>
              <a:t>ART</a:t>
            </a:r>
          </a:p>
        </p:txBody>
      </p:sp>
      <p:grpSp>
        <p:nvGrpSpPr>
          <p:cNvPr id="6" name="组合 5">
            <a:extLst>
              <a:ext uri="{FF2B5EF4-FFF2-40B4-BE49-F238E27FC236}">
                <a16:creationId xmlns:a16="http://schemas.microsoft.com/office/drawing/2014/main" id="{680C7A5B-B72B-4B3D-B432-D73F2118A6C7}"/>
              </a:ext>
            </a:extLst>
          </p:cNvPr>
          <p:cNvGrpSpPr/>
          <p:nvPr/>
        </p:nvGrpSpPr>
        <p:grpSpPr>
          <a:xfrm>
            <a:off x="9034708" y="1564828"/>
            <a:ext cx="1816086" cy="1443790"/>
            <a:chOff x="8586698" y="1676451"/>
            <a:chExt cx="1816086" cy="1443790"/>
          </a:xfrm>
        </p:grpSpPr>
        <p:sp>
          <p:nvSpPr>
            <p:cNvPr id="2" name="矩形: 圆角 1">
              <a:extLst>
                <a:ext uri="{FF2B5EF4-FFF2-40B4-BE49-F238E27FC236}">
                  <a16:creationId xmlns:a16="http://schemas.microsoft.com/office/drawing/2014/main" id="{84531094-231B-42EA-B155-25F7A3A5F838}"/>
                </a:ext>
              </a:extLst>
            </p:cNvPr>
            <p:cNvSpPr/>
            <p:nvPr/>
          </p:nvSpPr>
          <p:spPr>
            <a:xfrm>
              <a:off x="8792206" y="1676451"/>
              <a:ext cx="1419726" cy="1443790"/>
            </a:xfrm>
            <a:prstGeom prst="roundRect">
              <a:avLst/>
            </a:prstGeom>
            <a:noFill/>
            <a:ln w="28575">
              <a:solidFill>
                <a:srgbClr val="F08247"/>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文本框 15">
              <a:extLst>
                <a:ext uri="{FF2B5EF4-FFF2-40B4-BE49-F238E27FC236}">
                  <a16:creationId xmlns:a16="http://schemas.microsoft.com/office/drawing/2014/main" id="{DF88DA1A-4F95-46DF-AB66-BCCA71DB9F9E}"/>
                </a:ext>
              </a:extLst>
            </p:cNvPr>
            <p:cNvSpPr txBox="1"/>
            <p:nvPr/>
          </p:nvSpPr>
          <p:spPr>
            <a:xfrm>
              <a:off x="8586698" y="1966026"/>
              <a:ext cx="1816086" cy="929640"/>
            </a:xfrm>
            <a:prstGeom prst="rect">
              <a:avLst/>
            </a:prstGeom>
            <a:solidFill>
              <a:srgbClr val="EBF6F7"/>
            </a:solidFill>
          </p:spPr>
          <p:txBody>
            <a:bodyPr rtlCol="0" wrap="square">
              <a:spAutoFit/>
            </a:bodyPr>
            <a:lstStyle/>
            <a:p>
              <a:pPr algn="ctr"/>
              <a:r>
                <a:rPr altLang="zh-CN" lang="en-US" sz="5500">
                  <a:solidFill>
                    <a:schemeClr val="tx1">
                      <a:lumMod val="65000"/>
                      <a:lumOff val="35000"/>
                    </a:schemeClr>
                  </a:solidFill>
                  <a:latin charset="-122" panose="020b0503020204020204" pitchFamily="34" typeface="微软雅黑"/>
                  <a:ea charset="-122" panose="020b0503020204020204" pitchFamily="34" typeface="微软雅黑"/>
                </a:rPr>
                <a:t>03</a:t>
              </a:r>
            </a:p>
          </p:txBody>
        </p:sp>
      </p:grpSp>
    </p:spTree>
    <p:extLst>
      <p:ext uri="{BB962C8B-B14F-4D97-AF65-F5344CB8AC3E}">
        <p14:creationId val="2353338124"/>
      </p:ext>
    </p:extLst>
  </p:cSld>
  <p:clrMapOvr>
    <a:masterClrMapping/>
  </p:clrMapOvr>
  <mc:AlternateContent>
    <mc:Choice Requires="p14">
      <p:transition p14:dur="1250" spd="slow">
        <p14:switch dir="r"/>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42" presetSubtype="0">
                                  <p:stCondLst>
                                    <p:cond delay="0"/>
                                  </p:stCondLst>
                                  <p:childTnLst>
                                    <p:set>
                                      <p:cBhvr>
                                        <p:cTn dur="1" fill="hold" id="6">
                                          <p:stCondLst>
                                            <p:cond delay="0"/>
                                          </p:stCondLst>
                                        </p:cTn>
                                        <p:tgtEl>
                                          <p:spTgt spid="4"/>
                                        </p:tgtEl>
                                        <p:attrNameLst>
                                          <p:attrName>style.visibility</p:attrName>
                                        </p:attrNameLst>
                                      </p:cBhvr>
                                      <p:to>
                                        <p:strVal val="visible"/>
                                      </p:to>
                                    </p:set>
                                    <p:animEffect filter="fade" transition="in">
                                      <p:cBhvr>
                                        <p:cTn dur="750" id="7"/>
                                        <p:tgtEl>
                                          <p:spTgt spid="4"/>
                                        </p:tgtEl>
                                      </p:cBhvr>
                                    </p:animEffect>
                                    <p:anim calcmode="lin" valueType="num">
                                      <p:cBhvr>
                                        <p:cTn dur="750" fill="hold" id="8"/>
                                        <p:tgtEl>
                                          <p:spTgt spid="4"/>
                                        </p:tgtEl>
                                        <p:attrNameLst>
                                          <p:attrName>ppt_x</p:attrName>
                                        </p:attrNameLst>
                                      </p:cBhvr>
                                      <p:tavLst>
                                        <p:tav tm="0">
                                          <p:val>
                                            <p:strVal val="#ppt_x"/>
                                          </p:val>
                                        </p:tav>
                                        <p:tav tm="100000">
                                          <p:val>
                                            <p:strVal val="#ppt_x"/>
                                          </p:val>
                                        </p:tav>
                                      </p:tavLst>
                                    </p:anim>
                                    <p:anim calcmode="lin" valueType="num">
                                      <p:cBhvr>
                                        <p:cTn dur="750" fill="hold" id="9"/>
                                        <p:tgtEl>
                                          <p:spTgt spid="4"/>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750"/>
                            </p:stCondLst>
                            <p:childTnLst>
                              <p:par>
                                <p:cTn fill="hold" grpId="0" id="11" nodeType="afterEffect" presetClass="entr" presetID="23" presetSubtype="32">
                                  <p:stCondLst>
                                    <p:cond delay="0"/>
                                  </p:stCondLst>
                                  <p:childTnLst>
                                    <p:set>
                                      <p:cBhvr>
                                        <p:cTn dur="1" fill="hold" id="12">
                                          <p:stCondLst>
                                            <p:cond delay="0"/>
                                          </p:stCondLst>
                                        </p:cTn>
                                        <p:tgtEl>
                                          <p:spTgt spid="7"/>
                                        </p:tgtEl>
                                        <p:attrNameLst>
                                          <p:attrName>style.visibility</p:attrName>
                                        </p:attrNameLst>
                                      </p:cBhvr>
                                      <p:to>
                                        <p:strVal val="visible"/>
                                      </p:to>
                                    </p:set>
                                    <p:anim calcmode="lin" valueType="num">
                                      <p:cBhvr>
                                        <p:cTn dur="750" fill="hold" id="13"/>
                                        <p:tgtEl>
                                          <p:spTgt spid="7"/>
                                        </p:tgtEl>
                                        <p:attrNameLst>
                                          <p:attrName>ppt_w</p:attrName>
                                        </p:attrNameLst>
                                      </p:cBhvr>
                                      <p:tavLst>
                                        <p:tav tm="0">
                                          <p:val>
                                            <p:strVal val="4*#ppt_w"/>
                                          </p:val>
                                        </p:tav>
                                        <p:tav tm="100000">
                                          <p:val>
                                            <p:strVal val="#ppt_w"/>
                                          </p:val>
                                        </p:tav>
                                      </p:tavLst>
                                    </p:anim>
                                    <p:anim calcmode="lin" valueType="num">
                                      <p:cBhvr>
                                        <p:cTn dur="750" fill="hold" id="14"/>
                                        <p:tgtEl>
                                          <p:spTgt spid="7"/>
                                        </p:tgtEl>
                                        <p:attrNameLst>
                                          <p:attrName>ppt_h</p:attrName>
                                        </p:attrNameLst>
                                      </p:cBhvr>
                                      <p:tavLst>
                                        <p:tav tm="0">
                                          <p:val>
                                            <p:strVal val="4*#ppt_h"/>
                                          </p:val>
                                        </p:tav>
                                        <p:tav tm="100000">
                                          <p:val>
                                            <p:strVal val="#ppt_h"/>
                                          </p:val>
                                        </p:tav>
                                      </p:tavLst>
                                    </p:anim>
                                  </p:childTnLst>
                                </p:cTn>
                              </p:par>
                            </p:childTnLst>
                          </p:cTn>
                        </p:par>
                        <p:par>
                          <p:cTn fill="hold" id="15" nodeType="afterGroup">
                            <p:stCondLst>
                              <p:cond delay="1500"/>
                            </p:stCondLst>
                            <p:childTnLst>
                              <p:par>
                                <p:cTn fill="hold" grpId="0" id="16" nodeType="afterEffect" presetClass="entr" presetID="22" presetSubtype="8">
                                  <p:stCondLst>
                                    <p:cond delay="0"/>
                                  </p:stCondLst>
                                  <p:childTnLst>
                                    <p:set>
                                      <p:cBhvr>
                                        <p:cTn dur="1" fill="hold" id="17">
                                          <p:stCondLst>
                                            <p:cond delay="0"/>
                                          </p:stCondLst>
                                        </p:cTn>
                                        <p:tgtEl>
                                          <p:spTgt spid="15"/>
                                        </p:tgtEl>
                                        <p:attrNameLst>
                                          <p:attrName>style.visibility</p:attrName>
                                        </p:attrNameLst>
                                      </p:cBhvr>
                                      <p:to>
                                        <p:strVal val="visible"/>
                                      </p:to>
                                    </p:set>
                                    <p:animEffect filter="wipe(left)" transition="in">
                                      <p:cBhvr>
                                        <p:cTn dur="750" id="18"/>
                                        <p:tgtEl>
                                          <p:spTgt spid="15"/>
                                        </p:tgtEl>
                                      </p:cBhvr>
                                    </p:animEffect>
                                  </p:childTnLst>
                                </p:cTn>
                              </p:par>
                            </p:childTnLst>
                          </p:cTn>
                        </p:par>
                        <p:par>
                          <p:cTn fill="hold" id="19" nodeType="afterGroup">
                            <p:stCondLst>
                              <p:cond delay="2250"/>
                            </p:stCondLst>
                            <p:childTnLst>
                              <p:par>
                                <p:cTn decel="100000" fill="hold" id="20" nodeType="afterEffect" presetClass="entr" presetID="49" presetSubtype="0">
                                  <p:stCondLst>
                                    <p:cond delay="0"/>
                                  </p:stCondLst>
                                  <p:childTnLst>
                                    <p:set>
                                      <p:cBhvr>
                                        <p:cTn dur="1" fill="hold" id="21">
                                          <p:stCondLst>
                                            <p:cond delay="0"/>
                                          </p:stCondLst>
                                        </p:cTn>
                                        <p:tgtEl>
                                          <p:spTgt spid="6"/>
                                        </p:tgtEl>
                                        <p:attrNameLst>
                                          <p:attrName>style.visibility</p:attrName>
                                        </p:attrNameLst>
                                      </p:cBhvr>
                                      <p:to>
                                        <p:strVal val="visible"/>
                                      </p:to>
                                    </p:set>
                                    <p:anim calcmode="lin" valueType="num">
                                      <p:cBhvr>
                                        <p:cTn dur="500" fill="hold" id="22"/>
                                        <p:tgtEl>
                                          <p:spTgt spid="6"/>
                                        </p:tgtEl>
                                        <p:attrNameLst>
                                          <p:attrName>ppt_w</p:attrName>
                                        </p:attrNameLst>
                                      </p:cBhvr>
                                      <p:tavLst>
                                        <p:tav tm="0">
                                          <p:val>
                                            <p:fltVal val="0"/>
                                          </p:val>
                                        </p:tav>
                                        <p:tav tm="100000">
                                          <p:val>
                                            <p:strVal val="#ppt_w"/>
                                          </p:val>
                                        </p:tav>
                                      </p:tavLst>
                                    </p:anim>
                                    <p:anim calcmode="lin" valueType="num">
                                      <p:cBhvr>
                                        <p:cTn dur="500" fill="hold" id="23"/>
                                        <p:tgtEl>
                                          <p:spTgt spid="6"/>
                                        </p:tgtEl>
                                        <p:attrNameLst>
                                          <p:attrName>ppt_h</p:attrName>
                                        </p:attrNameLst>
                                      </p:cBhvr>
                                      <p:tavLst>
                                        <p:tav tm="0">
                                          <p:val>
                                            <p:fltVal val="0"/>
                                          </p:val>
                                        </p:tav>
                                        <p:tav tm="100000">
                                          <p:val>
                                            <p:strVal val="#ppt_h"/>
                                          </p:val>
                                        </p:tav>
                                      </p:tavLst>
                                    </p:anim>
                                    <p:anim calcmode="lin" valueType="num">
                                      <p:cBhvr>
                                        <p:cTn dur="500" fill="hold" id="24"/>
                                        <p:tgtEl>
                                          <p:spTgt spid="6"/>
                                        </p:tgtEl>
                                        <p:attrNameLst>
                                          <p:attrName>style.rotation</p:attrName>
                                        </p:attrNameLst>
                                      </p:cBhvr>
                                      <p:tavLst>
                                        <p:tav tm="0">
                                          <p:val>
                                            <p:fltVal val="360"/>
                                          </p:val>
                                        </p:tav>
                                        <p:tav tm="100000">
                                          <p:val>
                                            <p:fltVal val="0"/>
                                          </p:val>
                                        </p:tav>
                                      </p:tavLst>
                                    </p:anim>
                                    <p:animEffect filter="fade" transition="in">
                                      <p:cBhvr>
                                        <p:cTn dur="500" id="25"/>
                                        <p:tgtEl>
                                          <p:spTgt spid="6"/>
                                        </p:tgtEl>
                                      </p:cBhvr>
                                    </p:animEffect>
                                  </p:childTnLst>
                                </p:cTn>
                              </p:par>
                            </p:childTnLst>
                          </p:cTn>
                        </p:par>
                        <p:par>
                          <p:cTn fill="hold" id="26" nodeType="afterGroup">
                            <p:stCondLst>
                              <p:cond delay="2750"/>
                            </p:stCondLst>
                            <p:childTnLst>
                              <p:par>
                                <p:cTn fill="hold" grpId="0" id="27" nodeType="afterEffect" presetClass="entr" presetID="23" presetSubtype="288">
                                  <p:stCondLst>
                                    <p:cond delay="0"/>
                                  </p:stCondLst>
                                  <p:iterate type="lt">
                                    <p:tmPct val="10000"/>
                                  </p:iterate>
                                  <p:childTnLst>
                                    <p:set>
                                      <p:cBhvr>
                                        <p:cTn dur="1" fill="hold" id="28">
                                          <p:stCondLst>
                                            <p:cond delay="0"/>
                                          </p:stCondLst>
                                        </p:cTn>
                                        <p:tgtEl>
                                          <p:spTgt spid="87"/>
                                        </p:tgtEl>
                                        <p:attrNameLst>
                                          <p:attrName>style.visibility</p:attrName>
                                        </p:attrNameLst>
                                      </p:cBhvr>
                                      <p:to>
                                        <p:strVal val="visible"/>
                                      </p:to>
                                    </p:set>
                                    <p:anim calcmode="lin" valueType="num">
                                      <p:cBhvr>
                                        <p:cTn dur="750" fill="hold" id="29"/>
                                        <p:tgtEl>
                                          <p:spTgt spid="87"/>
                                        </p:tgtEl>
                                        <p:attrNameLst>
                                          <p:attrName>ppt_w</p:attrName>
                                        </p:attrNameLst>
                                      </p:cBhvr>
                                      <p:tavLst>
                                        <p:tav tm="0">
                                          <p:val>
                                            <p:strVal val="4/3*#ppt_w"/>
                                          </p:val>
                                        </p:tav>
                                        <p:tav tm="100000">
                                          <p:val>
                                            <p:strVal val="#ppt_w"/>
                                          </p:val>
                                        </p:tav>
                                      </p:tavLst>
                                    </p:anim>
                                    <p:anim calcmode="lin" valueType="num">
                                      <p:cBhvr>
                                        <p:cTn dur="750" fill="hold" id="30"/>
                                        <p:tgtEl>
                                          <p:spTgt spid="87"/>
                                        </p:tgtEl>
                                        <p:attrNameLst>
                                          <p:attrName>ppt_h</p:attrName>
                                        </p:attrNameLst>
                                      </p:cBhvr>
                                      <p:tavLst>
                                        <p:tav tm="0">
                                          <p:val>
                                            <p:strVal val="4/3*#ppt_h"/>
                                          </p:val>
                                        </p:tav>
                                        <p:tav tm="100000">
                                          <p:val>
                                            <p:strVal val="#ppt_h"/>
                                          </p:val>
                                        </p:tav>
                                      </p:tavLst>
                                    </p:anim>
                                  </p:childTnLst>
                                </p:cTn>
                              </p:par>
                              <p:par>
                                <p:cTn fill="remove" grpId="1" id="31" nodeType="withEffect" presetClass="emph" presetID="27" presetSubtype="0">
                                  <p:stCondLst>
                                    <p:cond delay="250"/>
                                  </p:stCondLst>
                                  <p:iterate type="lt">
                                    <p:tmPct val="0"/>
                                  </p:iterate>
                                  <p:childTnLst>
                                    <p:animClr clrSpc="rgb" dir="cw">
                                      <p:cBhvr override="childStyle">
                                        <p:cTn autoRev="1" dur="500" fill="remove" id="32"/>
                                        <p:tgtEl>
                                          <p:spTgt spid="87"/>
                                        </p:tgtEl>
                                        <p:attrNameLst>
                                          <p:attrName>style.color</p:attrName>
                                        </p:attrNameLst>
                                      </p:cBhvr>
                                      <p:to>
                                        <a:srgbClr val="F08247"/>
                                      </p:to>
                                    </p:animClr>
                                    <p:animClr clrSpc="rgb" dir="cw">
                                      <p:cBhvr>
                                        <p:cTn autoRev="1" dur="500" fill="remove" id="33"/>
                                        <p:tgtEl>
                                          <p:spTgt spid="87"/>
                                        </p:tgtEl>
                                        <p:attrNameLst>
                                          <p:attrName>fillcolor</p:attrName>
                                        </p:attrNameLst>
                                      </p:cBhvr>
                                      <p:to>
                                        <a:srgbClr val="F08247"/>
                                      </p:to>
                                    </p:animClr>
                                    <p:set>
                                      <p:cBhvr>
                                        <p:cTn autoRev="1" dur="500" fill="remove" id="34"/>
                                        <p:tgtEl>
                                          <p:spTgt spid="87"/>
                                        </p:tgtEl>
                                        <p:attrNameLst>
                                          <p:attrName>fill.type</p:attrName>
                                        </p:attrNameLst>
                                      </p:cBhvr>
                                      <p:to>
                                        <p:strVal val="solid"/>
                                      </p:to>
                                    </p:set>
                                    <p:set>
                                      <p:cBhvr>
                                        <p:cTn autoRev="1" dur="500" fill="remove" id="35"/>
                                        <p:tgtEl>
                                          <p:spTgt spid="87"/>
                                        </p:tgtEl>
                                        <p:attrNameLst>
                                          <p:attrName>fill.on</p:attrName>
                                        </p:attrNameLst>
                                      </p:cBhvr>
                                      <p:to>
                                        <p:strVal val="true"/>
                                      </p:to>
                                    </p:se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87"/>
      <p:bldP grpId="1" spid="87"/>
      <p:bldP grpId="0" spid="7"/>
      <p:bldP grpId="0" spid="15"/>
    </p:bldLst>
  </p:timing>
</p:sld>
</file>

<file path=ppt/slides/slide1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chemeClr val="bg1"/>
        </a:solidFill>
        <a:effectLst/>
      </p:bgPr>
    </p:bg>
    <p:spTree>
      <p:nvGrpSpPr>
        <p:cNvPr id="1" name=""/>
        <p:cNvGrpSpPr/>
        <p:nvPr/>
      </p:nvGrpSpPr>
      <p:grpSpPr>
        <a:xfrm>
          <a:off x="0" y="0"/>
          <a:ext cx="0" cy="0"/>
        </a:xfrm>
      </p:grpSpPr>
      <p:sp>
        <p:nvSpPr>
          <p:cNvPr id="3" name="矩形 2">
            <a:extLst>
              <a:ext uri="{FF2B5EF4-FFF2-40B4-BE49-F238E27FC236}">
                <a16:creationId xmlns:a16="http://schemas.microsoft.com/office/drawing/2014/main" id="{10706784-A0D9-4125-8A74-1959A1566C50}"/>
              </a:ext>
            </a:extLst>
          </p:cNvPr>
          <p:cNvSpPr/>
          <p:nvPr/>
        </p:nvSpPr>
        <p:spPr>
          <a:xfrm>
            <a:off x="1" y="0"/>
            <a:ext cx="12192000" cy="6858000"/>
          </a:xfrm>
          <a:prstGeom prst="rect">
            <a:avLst/>
          </a:prstGeom>
          <a:solidFill>
            <a:srgbClr val="EBF6F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7" name="TextBox 72">
            <a:extLst>
              <a:ext uri="{FF2B5EF4-FFF2-40B4-BE49-F238E27FC236}">
                <a16:creationId xmlns:a16="http://schemas.microsoft.com/office/drawing/2014/main" id="{D85CEAB1-A015-45D8-9125-8E3B71FB237F}"/>
              </a:ext>
            </a:extLst>
          </p:cNvPr>
          <p:cNvSpPr txBox="1"/>
          <p:nvPr/>
        </p:nvSpPr>
        <p:spPr>
          <a:xfrm>
            <a:off x="1094282" y="193555"/>
            <a:ext cx="2203347" cy="457200"/>
          </a:xfrm>
          <a:prstGeom prst="rect">
            <a:avLst/>
          </a:prstGeom>
          <a:noFill/>
        </p:spPr>
        <p:txBody>
          <a:bodyPr rtlCol="0"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dist" defTabSz="432037">
              <a:defRPr/>
            </a:pPr>
            <a:r>
              <a:rPr altLang="en-US" kern="0" lang="zh-CN" sz="2400">
                <a:solidFill>
                  <a:sysClr lastClr="000000" val="windowText">
                    <a:lumMod val="65000"/>
                    <a:lumOff val="35000"/>
                  </a:sysClr>
                </a:solidFill>
                <a:latin charset="-122" panose="020b0503020204020204" pitchFamily="34" typeface="微软雅黑"/>
                <a:ea charset="-122" panose="020b0503020204020204" pitchFamily="34" typeface="微软雅黑"/>
                <a:cs charset="0" panose="020b0604020202020204" pitchFamily="34" typeface="Arial"/>
              </a:rPr>
              <a:t>表达的技巧</a:t>
            </a:r>
          </a:p>
        </p:txBody>
      </p:sp>
      <p:grpSp>
        <p:nvGrpSpPr>
          <p:cNvPr id="5" name="组合 4">
            <a:extLst>
              <a:ext uri="{FF2B5EF4-FFF2-40B4-BE49-F238E27FC236}">
                <a16:creationId xmlns:a16="http://schemas.microsoft.com/office/drawing/2014/main" id="{D6894B82-68E8-45DF-BE57-D33A01A4B029}"/>
              </a:ext>
            </a:extLst>
          </p:cNvPr>
          <p:cNvGrpSpPr/>
          <p:nvPr/>
        </p:nvGrpSpPr>
        <p:grpSpPr>
          <a:xfrm>
            <a:off x="93570" y="132241"/>
            <a:ext cx="907141" cy="553998"/>
            <a:chOff x="93570" y="207191"/>
            <a:chExt cx="907141" cy="553998"/>
          </a:xfrm>
        </p:grpSpPr>
        <p:sp>
          <p:nvSpPr>
            <p:cNvPr id="2" name="矩形: 圆角 1">
              <a:extLst>
                <a:ext uri="{FF2B5EF4-FFF2-40B4-BE49-F238E27FC236}">
                  <a16:creationId xmlns:a16="http://schemas.microsoft.com/office/drawing/2014/main" id="{84531094-231B-42EA-B155-25F7A3A5F838}"/>
                </a:ext>
              </a:extLst>
            </p:cNvPr>
            <p:cNvSpPr/>
            <p:nvPr/>
          </p:nvSpPr>
          <p:spPr>
            <a:xfrm>
              <a:off x="187141" y="268190"/>
              <a:ext cx="720000" cy="432000"/>
            </a:xfrm>
            <a:prstGeom prst="roundRect">
              <a:avLst/>
            </a:prstGeom>
            <a:solidFill>
              <a:schemeClr val="accent2"/>
            </a:solidFill>
            <a:ln w="28575">
              <a:solidFill>
                <a:srgbClr val="F08247"/>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文本框 15">
              <a:extLst>
                <a:ext uri="{FF2B5EF4-FFF2-40B4-BE49-F238E27FC236}">
                  <a16:creationId xmlns:a16="http://schemas.microsoft.com/office/drawing/2014/main" id="{DF88DA1A-4F95-46DF-AB66-BCCA71DB9F9E}"/>
                </a:ext>
              </a:extLst>
            </p:cNvPr>
            <p:cNvSpPr txBox="1"/>
            <p:nvPr/>
          </p:nvSpPr>
          <p:spPr>
            <a:xfrm>
              <a:off x="93570" y="207191"/>
              <a:ext cx="907141" cy="548640"/>
            </a:xfrm>
            <a:prstGeom prst="rect">
              <a:avLst/>
            </a:prstGeom>
            <a:noFill/>
          </p:spPr>
          <p:txBody>
            <a:bodyPr rtlCol="0" wrap="square">
              <a:spAutoFit/>
            </a:bodyPr>
            <a:lstStyle/>
            <a:p>
              <a:pPr algn="ctr"/>
              <a:r>
                <a:rPr altLang="zh-CN" lang="en-US" sz="3000">
                  <a:solidFill>
                    <a:schemeClr val="bg1"/>
                  </a:solidFill>
                  <a:latin charset="-122" panose="020b0503020204020204" pitchFamily="34" typeface="微软雅黑"/>
                  <a:ea charset="-122" panose="020b0503020204020204" pitchFamily="34" typeface="微软雅黑"/>
                </a:rPr>
                <a:t>03</a:t>
              </a:r>
            </a:p>
          </p:txBody>
        </p:sp>
      </p:grpSp>
      <p:grpSp>
        <p:nvGrpSpPr>
          <p:cNvPr id="8" name="组合 7">
            <a:extLst>
              <a:ext uri="{FF2B5EF4-FFF2-40B4-BE49-F238E27FC236}">
                <a16:creationId xmlns:a16="http://schemas.microsoft.com/office/drawing/2014/main" id="{87C99E64-D4A2-4FE0-A3F9-76DCEC9302C8}"/>
              </a:ext>
            </a:extLst>
          </p:cNvPr>
          <p:cNvGrpSpPr/>
          <p:nvPr/>
        </p:nvGrpSpPr>
        <p:grpSpPr>
          <a:xfrm>
            <a:off x="11315548" y="66583"/>
            <a:ext cx="702039" cy="702039"/>
            <a:chOff x="5638800" y="2971800"/>
            <a:chExt cx="914400" cy="914400"/>
          </a:xfrm>
        </p:grpSpPr>
        <p:sp>
          <p:nvSpPr>
            <p:cNvPr id="6" name="椭圆 5">
              <a:extLst>
                <a:ext uri="{FF2B5EF4-FFF2-40B4-BE49-F238E27FC236}">
                  <a16:creationId xmlns:a16="http://schemas.microsoft.com/office/drawing/2014/main" id="{8F7CF43B-17AE-415A-AFF4-64B7A93905AE}"/>
                </a:ext>
              </a:extLst>
            </p:cNvPr>
            <p:cNvSpPr/>
            <p:nvPr/>
          </p:nvSpPr>
          <p:spPr>
            <a:xfrm>
              <a:off x="5638800" y="2971800"/>
              <a:ext cx="914400" cy="914400"/>
            </a:xfrm>
            <a:prstGeom prst="ellipse">
              <a:avLst/>
            </a:prstGeom>
            <a:solidFill>
              <a:schemeClr val="bg1"/>
            </a:solidFill>
            <a:ln>
              <a:solidFill>
                <a:srgbClr val="F08247"/>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 name="businessmen_47858">
              <a:extLst>
                <a:ext uri="{FF2B5EF4-FFF2-40B4-BE49-F238E27FC236}">
                  <a16:creationId xmlns:a16="http://schemas.microsoft.com/office/drawing/2014/main" id="{72635FD6-42D7-4313-A18C-126DC4150F59}"/>
                </a:ext>
              </a:extLst>
            </p:cNvPr>
            <p:cNvSpPr>
              <a:spLocks noChangeAspect="1"/>
            </p:cNvSpPr>
            <p:nvPr/>
          </p:nvSpPr>
          <p:spPr bwMode="auto">
            <a:xfrm>
              <a:off x="5791158" y="3124617"/>
              <a:ext cx="609685" cy="608767"/>
            </a:xfrm>
            <a:custGeom>
              <a:gdLst>
                <a:gd fmla="*/ 9608 w 10667" name="T0"/>
                <a:gd fmla="*/ 4056 h 10667" name="T1"/>
                <a:gd fmla="*/ 9642 w 10667" name="T2"/>
                <a:gd fmla="*/ 4561 h 10667" name="T3"/>
                <a:gd fmla="*/ 9398 w 10667" name="T4"/>
                <a:gd fmla="*/ 5365 h 10667" name="T5"/>
                <a:gd fmla="*/ 9237 w 10667" name="T6"/>
                <a:gd fmla="*/ 4433 h 10667" name="T7"/>
                <a:gd fmla="*/ 8869 w 10667" name="T8"/>
                <a:gd fmla="*/ 4582 h 10667" name="T9"/>
                <a:gd fmla="*/ 8709 w 10667" name="T10"/>
                <a:gd fmla="*/ 5514 h 10667" name="T11"/>
                <a:gd fmla="*/ 8952 w 10667" name="T12"/>
                <a:gd fmla="*/ 5395 h 10667" name="T13"/>
                <a:gd fmla="*/ 8998 w 10667" name="T14"/>
                <a:gd fmla="*/ 6944 h 10667" name="T15"/>
                <a:gd fmla="*/ 9239 w 10667" name="T16"/>
                <a:gd fmla="*/ 5720 h 10667" name="T17"/>
                <a:gd fmla="*/ 9377 w 10667" name="T18"/>
                <a:gd fmla="*/ 6807 h 10667" name="T19"/>
                <a:gd fmla="*/ 9687 w 10667" name="T20"/>
                <a:gd fmla="*/ 6787 h 10667" name="T21"/>
                <a:gd fmla="*/ 9559 w 10667" name="T22"/>
                <a:gd fmla="*/ 4821 h 10667" name="T23"/>
                <a:gd fmla="*/ 9939 w 10667" name="T24"/>
                <a:gd fmla="*/ 5391 h 10667" name="T25"/>
                <a:gd fmla="*/ 6566 w 10667" name="T26"/>
                <a:gd fmla="*/ 1130 h 10667" name="T27"/>
                <a:gd fmla="*/ 5448 w 10667" name="T28"/>
                <a:gd fmla="*/ 2261 h 10667" name="T29"/>
                <a:gd fmla="*/ 7197 w 10667" name="T30"/>
                <a:gd fmla="*/ 8282 h 10667" name="T31"/>
                <a:gd fmla="*/ 6553 w 10667" name="T32"/>
                <a:gd fmla="*/ 5860 h 10667" name="T33"/>
                <a:gd fmla="*/ 6867 w 10667" name="T34"/>
                <a:gd fmla="*/ 5540 h 10667" name="T35"/>
                <a:gd fmla="*/ 6677 w 10667" name="T36"/>
                <a:gd fmla="*/ 2794 h 10667" name="T37"/>
                <a:gd fmla="*/ 5875 w 10667" name="T38"/>
                <a:gd fmla="*/ 5440 h 10667" name="T39"/>
                <a:gd fmla="*/ 5344 w 10667" name="T40"/>
                <a:gd fmla="*/ 2372 h 10667" name="T41"/>
                <a:gd fmla="*/ 4134 w 10667" name="T42"/>
                <a:gd fmla="*/ 2863 h 10667" name="T43"/>
                <a:gd fmla="*/ 3606 w 10667" name="T44"/>
                <a:gd fmla="*/ 5931 h 10667" name="T45"/>
                <a:gd fmla="*/ 4406 w 10667" name="T46"/>
                <a:gd fmla="*/ 5536 h 10667" name="T47"/>
                <a:gd fmla="*/ 3036 w 10667" name="T48"/>
                <a:gd fmla="*/ 8836 h 10667" name="T49"/>
                <a:gd fmla="*/ 1301 w 10667" name="T50"/>
                <a:gd fmla="*/ 9187 h 10667" name="T51"/>
                <a:gd fmla="*/ 3942 w 10667" name="T52"/>
                <a:gd fmla="*/ 10566 h 10667" name="T53"/>
                <a:gd fmla="*/ 8368 w 10667" name="T54"/>
                <a:gd fmla="*/ 10227 h 10667" name="T55"/>
                <a:gd fmla="*/ 5409 w 10667" name="T56"/>
                <a:gd fmla="*/ 9687 h 10667" name="T57"/>
                <a:gd fmla="*/ 5462 w 10667" name="T58"/>
                <a:gd fmla="*/ 6588 h 10667" name="T59"/>
                <a:gd fmla="*/ 5409 w 10667" name="T60"/>
                <a:gd fmla="*/ 9687 h 10667" name="T61"/>
                <a:gd fmla="*/ 9674 w 10667" name="T62"/>
                <a:gd fmla="*/ 7185 h 10667" name="T63"/>
                <a:gd fmla="*/ 9255 w 10667" name="T64"/>
                <a:gd fmla="*/ 7228 h 10667" name="T65"/>
                <a:gd fmla="*/ 8691 w 10667" name="T66"/>
                <a:gd fmla="*/ 6602 h 10667" name="T67"/>
                <a:gd fmla="*/ 10667 w 10667" name="T68"/>
                <a:gd fmla="*/ 7058 h 10667" name="T69"/>
                <a:gd fmla="*/ 1068 w 10667" name="T70"/>
                <a:gd fmla="*/ 4056 h 10667" name="T71"/>
                <a:gd fmla="*/ 1407 w 10667" name="T72"/>
                <a:gd fmla="*/ 4399 h 10667" name="T73"/>
                <a:gd fmla="*/ 1620 w 10667" name="T74"/>
                <a:gd fmla="*/ 4469 h 10667" name="T75"/>
                <a:gd fmla="*/ 1410 w 10667" name="T76"/>
                <a:gd fmla="*/ 5515 h 10667" name="T77"/>
                <a:gd fmla="*/ 1189 w 10667" name="T78"/>
                <a:gd fmla="*/ 4467 h 10667" name="T79"/>
                <a:gd fmla="*/ 728 w 10667" name="T80"/>
                <a:gd fmla="*/ 5387 h 10667" name="T81"/>
                <a:gd fmla="*/ 967 w 10667" name="T82"/>
                <a:gd fmla="*/ 5399 h 10667" name="T83"/>
                <a:gd fmla="*/ 1088 w 10667" name="T84"/>
                <a:gd fmla="*/ 5407 h 10667" name="T85"/>
                <a:gd fmla="*/ 1148 w 10667" name="T86"/>
                <a:gd fmla="*/ 6944 h 10667" name="T87"/>
                <a:gd fmla="*/ 1411 w 10667" name="T88"/>
                <a:gd fmla="*/ 5714 h 10667" name="T89"/>
                <a:gd fmla="*/ 1671 w 10667" name="T90"/>
                <a:gd fmla="*/ 6954 h 10667" name="T91"/>
                <a:gd fmla="*/ 1743 w 10667" name="T92"/>
                <a:gd fmla="*/ 5493 h 10667" name="T93"/>
                <a:gd fmla="*/ 1838 w 10667" name="T94"/>
                <a:gd fmla="*/ 5396 h 10667" name="T95"/>
                <a:gd fmla="*/ 1780 w 10667" name="T96"/>
                <a:gd fmla="*/ 4561 h 10667" name="T97"/>
                <a:gd fmla="*/ 1813 w 10667" name="T98"/>
                <a:gd fmla="*/ 7185 h 10667" name="T99"/>
                <a:gd fmla="*/ 1394 w 10667" name="T100"/>
                <a:gd fmla="*/ 7228 h 10667" name="T101"/>
                <a:gd fmla="*/ 830 w 10667" name="T102"/>
                <a:gd fmla="*/ 6602 h 10667" name="T103"/>
                <a:gd fmla="*/ 2805 w 10667" name="T104"/>
                <a:gd fmla="*/ 7058 h 10667" name="T10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b="b" l="0" r="r" t="0"/>
              <a:pathLst>
                <a:path h="10667" w="10667">
                  <a:moveTo>
                    <a:pt x="8929" y="4056"/>
                  </a:moveTo>
                  <a:cubicBezTo>
                    <a:pt x="8929" y="3866"/>
                    <a:pt x="9081" y="3713"/>
                    <a:pt x="9268" y="3713"/>
                  </a:cubicBezTo>
                  <a:cubicBezTo>
                    <a:pt x="9456" y="3713"/>
                    <a:pt x="9608" y="3866"/>
                    <a:pt x="9608" y="4056"/>
                  </a:cubicBezTo>
                  <a:cubicBezTo>
                    <a:pt x="9608" y="4246"/>
                    <a:pt x="9456" y="4399"/>
                    <a:pt x="9268" y="4399"/>
                  </a:cubicBezTo>
                  <a:cubicBezTo>
                    <a:pt x="9081" y="4399"/>
                    <a:pt x="8929" y="4246"/>
                    <a:pt x="8929" y="4056"/>
                  </a:cubicBezTo>
                  <a:close/>
                  <a:moveTo>
                    <a:pt x="9642" y="4561"/>
                  </a:moveTo>
                  <a:cubicBezTo>
                    <a:pt x="9592" y="4523"/>
                    <a:pt x="9541" y="4489"/>
                    <a:pt x="9482" y="4469"/>
                  </a:cubicBezTo>
                  <a:cubicBezTo>
                    <a:pt x="9427" y="4449"/>
                    <a:pt x="9369" y="4439"/>
                    <a:pt x="9310" y="4434"/>
                  </a:cubicBezTo>
                  <a:lnTo>
                    <a:pt x="9398" y="5365"/>
                  </a:lnTo>
                  <a:lnTo>
                    <a:pt x="9272" y="5515"/>
                  </a:lnTo>
                  <a:lnTo>
                    <a:pt x="9127" y="5365"/>
                  </a:lnTo>
                  <a:lnTo>
                    <a:pt x="9237" y="4433"/>
                  </a:lnTo>
                  <a:cubicBezTo>
                    <a:pt x="9173" y="4435"/>
                    <a:pt x="9110" y="4446"/>
                    <a:pt x="9050" y="4467"/>
                  </a:cubicBezTo>
                  <a:cubicBezTo>
                    <a:pt x="9025" y="4476"/>
                    <a:pt x="9002" y="4487"/>
                    <a:pt x="8979" y="4500"/>
                  </a:cubicBezTo>
                  <a:cubicBezTo>
                    <a:pt x="8940" y="4523"/>
                    <a:pt x="8903" y="4551"/>
                    <a:pt x="8869" y="4582"/>
                  </a:cubicBezTo>
                  <a:cubicBezTo>
                    <a:pt x="8700" y="4734"/>
                    <a:pt x="8609" y="4997"/>
                    <a:pt x="8589" y="5387"/>
                  </a:cubicBezTo>
                  <a:cubicBezTo>
                    <a:pt x="8586" y="5454"/>
                    <a:pt x="8637" y="5511"/>
                    <a:pt x="8703" y="5514"/>
                  </a:cubicBezTo>
                  <a:cubicBezTo>
                    <a:pt x="8705" y="5514"/>
                    <a:pt x="8707" y="5514"/>
                    <a:pt x="8709" y="5514"/>
                  </a:cubicBezTo>
                  <a:cubicBezTo>
                    <a:pt x="8772" y="5514"/>
                    <a:pt x="8825" y="5464"/>
                    <a:pt x="8828" y="5399"/>
                  </a:cubicBezTo>
                  <a:cubicBezTo>
                    <a:pt x="8842" y="5135"/>
                    <a:pt x="8893" y="4938"/>
                    <a:pt x="8978" y="4821"/>
                  </a:cubicBezTo>
                  <a:cubicBezTo>
                    <a:pt x="8972" y="4944"/>
                    <a:pt x="8961" y="5167"/>
                    <a:pt x="8952" y="5395"/>
                  </a:cubicBezTo>
                  <a:cubicBezTo>
                    <a:pt x="8951" y="5399"/>
                    <a:pt x="8950" y="5403"/>
                    <a:pt x="8950" y="5407"/>
                  </a:cubicBezTo>
                  <a:lnTo>
                    <a:pt x="8854" y="6776"/>
                  </a:lnTo>
                  <a:cubicBezTo>
                    <a:pt x="8848" y="6863"/>
                    <a:pt x="8912" y="6938"/>
                    <a:pt x="8998" y="6944"/>
                  </a:cubicBezTo>
                  <a:cubicBezTo>
                    <a:pt x="9002" y="6944"/>
                    <a:pt x="9005" y="6944"/>
                    <a:pt x="9009" y="6944"/>
                  </a:cubicBezTo>
                  <a:cubicBezTo>
                    <a:pt x="9090" y="6944"/>
                    <a:pt x="9158" y="6881"/>
                    <a:pt x="9163" y="6798"/>
                  </a:cubicBezTo>
                  <a:lnTo>
                    <a:pt x="9239" y="5720"/>
                  </a:lnTo>
                  <a:cubicBezTo>
                    <a:pt x="9251" y="5717"/>
                    <a:pt x="9262" y="5714"/>
                    <a:pt x="9273" y="5714"/>
                  </a:cubicBezTo>
                  <a:cubicBezTo>
                    <a:pt x="9284" y="5714"/>
                    <a:pt x="9296" y="5716"/>
                    <a:pt x="9307" y="5717"/>
                  </a:cubicBezTo>
                  <a:lnTo>
                    <a:pt x="9377" y="6807"/>
                  </a:lnTo>
                  <a:cubicBezTo>
                    <a:pt x="9382" y="6890"/>
                    <a:pt x="9451" y="6954"/>
                    <a:pt x="9532" y="6954"/>
                  </a:cubicBezTo>
                  <a:cubicBezTo>
                    <a:pt x="9535" y="6954"/>
                    <a:pt x="9539" y="6954"/>
                    <a:pt x="9542" y="6954"/>
                  </a:cubicBezTo>
                  <a:cubicBezTo>
                    <a:pt x="9628" y="6948"/>
                    <a:pt x="9692" y="6873"/>
                    <a:pt x="9687" y="6787"/>
                  </a:cubicBezTo>
                  <a:lnTo>
                    <a:pt x="9604" y="5493"/>
                  </a:lnTo>
                  <a:cubicBezTo>
                    <a:pt x="9604" y="5486"/>
                    <a:pt x="9602" y="5479"/>
                    <a:pt x="9601" y="5472"/>
                  </a:cubicBezTo>
                  <a:cubicBezTo>
                    <a:pt x="9594" y="5274"/>
                    <a:pt x="9571" y="4981"/>
                    <a:pt x="9559" y="4821"/>
                  </a:cubicBezTo>
                  <a:cubicBezTo>
                    <a:pt x="9645" y="4939"/>
                    <a:pt x="9694" y="5134"/>
                    <a:pt x="9700" y="5396"/>
                  </a:cubicBezTo>
                  <a:cubicBezTo>
                    <a:pt x="9701" y="5462"/>
                    <a:pt x="9754" y="5514"/>
                    <a:pt x="9822" y="5514"/>
                  </a:cubicBezTo>
                  <a:cubicBezTo>
                    <a:pt x="9888" y="5513"/>
                    <a:pt x="9940" y="5458"/>
                    <a:pt x="9939" y="5391"/>
                  </a:cubicBezTo>
                  <a:cubicBezTo>
                    <a:pt x="9931" y="4988"/>
                    <a:pt x="9831" y="4709"/>
                    <a:pt x="9642" y="4561"/>
                  </a:cubicBezTo>
                  <a:close/>
                  <a:moveTo>
                    <a:pt x="5448" y="2261"/>
                  </a:moveTo>
                  <a:cubicBezTo>
                    <a:pt x="6065" y="2261"/>
                    <a:pt x="6566" y="1755"/>
                    <a:pt x="6566" y="1130"/>
                  </a:cubicBezTo>
                  <a:cubicBezTo>
                    <a:pt x="6566" y="506"/>
                    <a:pt x="6065" y="0"/>
                    <a:pt x="5448" y="0"/>
                  </a:cubicBezTo>
                  <a:cubicBezTo>
                    <a:pt x="4832" y="0"/>
                    <a:pt x="4332" y="506"/>
                    <a:pt x="4332" y="1130"/>
                  </a:cubicBezTo>
                  <a:cubicBezTo>
                    <a:pt x="4332" y="1755"/>
                    <a:pt x="4832" y="2261"/>
                    <a:pt x="5448" y="2261"/>
                  </a:cubicBezTo>
                  <a:close/>
                  <a:moveTo>
                    <a:pt x="9566" y="9187"/>
                  </a:moveTo>
                  <a:cubicBezTo>
                    <a:pt x="9566" y="8589"/>
                    <a:pt x="8569" y="8079"/>
                    <a:pt x="7146" y="7846"/>
                  </a:cubicBezTo>
                  <a:lnTo>
                    <a:pt x="7197" y="8282"/>
                  </a:lnTo>
                  <a:cubicBezTo>
                    <a:pt x="7559" y="8431"/>
                    <a:pt x="7781" y="8624"/>
                    <a:pt x="7781" y="8836"/>
                  </a:cubicBezTo>
                  <a:cubicBezTo>
                    <a:pt x="7781" y="9120"/>
                    <a:pt x="7386" y="9369"/>
                    <a:pt x="6788" y="9523"/>
                  </a:cubicBezTo>
                  <a:lnTo>
                    <a:pt x="6553" y="5860"/>
                  </a:lnTo>
                  <a:cubicBezTo>
                    <a:pt x="6552" y="5836"/>
                    <a:pt x="6547" y="5814"/>
                    <a:pt x="6542" y="5791"/>
                  </a:cubicBezTo>
                  <a:cubicBezTo>
                    <a:pt x="6519" y="5139"/>
                    <a:pt x="6446" y="4174"/>
                    <a:pt x="6403" y="3649"/>
                  </a:cubicBezTo>
                  <a:cubicBezTo>
                    <a:pt x="6689" y="4036"/>
                    <a:pt x="6850" y="4677"/>
                    <a:pt x="6867" y="5540"/>
                  </a:cubicBezTo>
                  <a:cubicBezTo>
                    <a:pt x="6872" y="5758"/>
                    <a:pt x="7047" y="5931"/>
                    <a:pt x="7269" y="5931"/>
                  </a:cubicBezTo>
                  <a:cubicBezTo>
                    <a:pt x="7487" y="5926"/>
                    <a:pt x="7660" y="5744"/>
                    <a:pt x="7655" y="5524"/>
                  </a:cubicBezTo>
                  <a:cubicBezTo>
                    <a:pt x="7628" y="4200"/>
                    <a:pt x="7299" y="3281"/>
                    <a:pt x="6677" y="2794"/>
                  </a:cubicBezTo>
                  <a:cubicBezTo>
                    <a:pt x="6515" y="2666"/>
                    <a:pt x="6346" y="2557"/>
                    <a:pt x="6150" y="2489"/>
                  </a:cubicBezTo>
                  <a:cubicBezTo>
                    <a:pt x="5969" y="2425"/>
                    <a:pt x="5778" y="2390"/>
                    <a:pt x="5587" y="2376"/>
                  </a:cubicBezTo>
                  <a:lnTo>
                    <a:pt x="5875" y="5440"/>
                  </a:lnTo>
                  <a:lnTo>
                    <a:pt x="5459" y="5934"/>
                  </a:lnTo>
                  <a:lnTo>
                    <a:pt x="4983" y="5440"/>
                  </a:lnTo>
                  <a:lnTo>
                    <a:pt x="5344" y="2372"/>
                  </a:lnTo>
                  <a:cubicBezTo>
                    <a:pt x="5135" y="2379"/>
                    <a:pt x="4926" y="2413"/>
                    <a:pt x="4729" y="2484"/>
                  </a:cubicBezTo>
                  <a:cubicBezTo>
                    <a:pt x="4648" y="2513"/>
                    <a:pt x="4570" y="2548"/>
                    <a:pt x="4496" y="2592"/>
                  </a:cubicBezTo>
                  <a:cubicBezTo>
                    <a:pt x="4366" y="2669"/>
                    <a:pt x="4247" y="2762"/>
                    <a:pt x="4134" y="2863"/>
                  </a:cubicBezTo>
                  <a:cubicBezTo>
                    <a:pt x="3578" y="3362"/>
                    <a:pt x="3276" y="4228"/>
                    <a:pt x="3213" y="5512"/>
                  </a:cubicBezTo>
                  <a:cubicBezTo>
                    <a:pt x="3202" y="5732"/>
                    <a:pt x="3369" y="5919"/>
                    <a:pt x="3586" y="5930"/>
                  </a:cubicBezTo>
                  <a:cubicBezTo>
                    <a:pt x="3593" y="5931"/>
                    <a:pt x="3600" y="5931"/>
                    <a:pt x="3606" y="5931"/>
                  </a:cubicBezTo>
                  <a:cubicBezTo>
                    <a:pt x="3815" y="5931"/>
                    <a:pt x="3989" y="5765"/>
                    <a:pt x="4000" y="5552"/>
                  </a:cubicBezTo>
                  <a:cubicBezTo>
                    <a:pt x="4043" y="4683"/>
                    <a:pt x="4213" y="4034"/>
                    <a:pt x="4493" y="3649"/>
                  </a:cubicBezTo>
                  <a:cubicBezTo>
                    <a:pt x="4473" y="4053"/>
                    <a:pt x="4437" y="4787"/>
                    <a:pt x="4406" y="5536"/>
                  </a:cubicBezTo>
                  <a:cubicBezTo>
                    <a:pt x="4404" y="5550"/>
                    <a:pt x="4400" y="5563"/>
                    <a:pt x="4399" y="5577"/>
                  </a:cubicBezTo>
                  <a:lnTo>
                    <a:pt x="4121" y="9550"/>
                  </a:lnTo>
                  <a:cubicBezTo>
                    <a:pt x="3469" y="9398"/>
                    <a:pt x="3036" y="9136"/>
                    <a:pt x="3036" y="8836"/>
                  </a:cubicBezTo>
                  <a:cubicBezTo>
                    <a:pt x="3036" y="8606"/>
                    <a:pt x="3298" y="8398"/>
                    <a:pt x="3715" y="8245"/>
                  </a:cubicBezTo>
                  <a:lnTo>
                    <a:pt x="3745" y="7843"/>
                  </a:lnTo>
                  <a:cubicBezTo>
                    <a:pt x="2309" y="8075"/>
                    <a:pt x="1301" y="8586"/>
                    <a:pt x="1301" y="9187"/>
                  </a:cubicBezTo>
                  <a:cubicBezTo>
                    <a:pt x="1301" y="9666"/>
                    <a:pt x="1867" y="9963"/>
                    <a:pt x="2241" y="10125"/>
                  </a:cubicBezTo>
                  <a:cubicBezTo>
                    <a:pt x="2579" y="10272"/>
                    <a:pt x="2936" y="10374"/>
                    <a:pt x="3295" y="10452"/>
                  </a:cubicBezTo>
                  <a:cubicBezTo>
                    <a:pt x="3509" y="10498"/>
                    <a:pt x="3725" y="10536"/>
                    <a:pt x="3942" y="10566"/>
                  </a:cubicBezTo>
                  <a:cubicBezTo>
                    <a:pt x="4438" y="10635"/>
                    <a:pt x="4931" y="10667"/>
                    <a:pt x="5434" y="10667"/>
                  </a:cubicBezTo>
                  <a:cubicBezTo>
                    <a:pt x="5609" y="10667"/>
                    <a:pt x="5784" y="10662"/>
                    <a:pt x="5959" y="10654"/>
                  </a:cubicBezTo>
                  <a:cubicBezTo>
                    <a:pt x="6767" y="10615"/>
                    <a:pt x="7596" y="10506"/>
                    <a:pt x="8368" y="10227"/>
                  </a:cubicBezTo>
                  <a:cubicBezTo>
                    <a:pt x="8794" y="10073"/>
                    <a:pt x="9463" y="9799"/>
                    <a:pt x="9557" y="9286"/>
                  </a:cubicBezTo>
                  <a:cubicBezTo>
                    <a:pt x="9563" y="9253"/>
                    <a:pt x="9566" y="9220"/>
                    <a:pt x="9566" y="9187"/>
                  </a:cubicBezTo>
                  <a:close/>
                  <a:moveTo>
                    <a:pt x="5409" y="9687"/>
                  </a:moveTo>
                  <a:cubicBezTo>
                    <a:pt x="5316" y="9687"/>
                    <a:pt x="5226" y="9685"/>
                    <a:pt x="5136" y="9681"/>
                  </a:cubicBezTo>
                  <a:lnTo>
                    <a:pt x="5351" y="6608"/>
                  </a:lnTo>
                  <a:cubicBezTo>
                    <a:pt x="5390" y="6597"/>
                    <a:pt x="5429" y="6588"/>
                    <a:pt x="5462" y="6588"/>
                  </a:cubicBezTo>
                  <a:cubicBezTo>
                    <a:pt x="5501" y="6588"/>
                    <a:pt x="5539" y="6595"/>
                    <a:pt x="5577" y="6599"/>
                  </a:cubicBezTo>
                  <a:lnTo>
                    <a:pt x="5773" y="9671"/>
                  </a:lnTo>
                  <a:cubicBezTo>
                    <a:pt x="5653" y="9678"/>
                    <a:pt x="5535" y="9687"/>
                    <a:pt x="5409" y="9687"/>
                  </a:cubicBezTo>
                  <a:close/>
                  <a:moveTo>
                    <a:pt x="9863" y="6751"/>
                  </a:moveTo>
                  <a:cubicBezTo>
                    <a:pt x="9985" y="6801"/>
                    <a:pt x="10061" y="6867"/>
                    <a:pt x="10061" y="6939"/>
                  </a:cubicBezTo>
                  <a:cubicBezTo>
                    <a:pt x="10061" y="7043"/>
                    <a:pt x="9905" y="7134"/>
                    <a:pt x="9674" y="7185"/>
                  </a:cubicBezTo>
                  <a:cubicBezTo>
                    <a:pt x="9657" y="7190"/>
                    <a:pt x="9638" y="7195"/>
                    <a:pt x="9619" y="7197"/>
                  </a:cubicBezTo>
                  <a:cubicBezTo>
                    <a:pt x="9614" y="7198"/>
                    <a:pt x="9609" y="7198"/>
                    <a:pt x="9605" y="7198"/>
                  </a:cubicBezTo>
                  <a:cubicBezTo>
                    <a:pt x="9499" y="7217"/>
                    <a:pt x="9382" y="7228"/>
                    <a:pt x="9255" y="7228"/>
                  </a:cubicBezTo>
                  <a:cubicBezTo>
                    <a:pt x="8811" y="7228"/>
                    <a:pt x="8451" y="7098"/>
                    <a:pt x="8451" y="6939"/>
                  </a:cubicBezTo>
                  <a:cubicBezTo>
                    <a:pt x="8451" y="6861"/>
                    <a:pt x="8539" y="6790"/>
                    <a:pt x="8681" y="6739"/>
                  </a:cubicBezTo>
                  <a:lnTo>
                    <a:pt x="8691" y="6602"/>
                  </a:lnTo>
                  <a:cubicBezTo>
                    <a:pt x="8203" y="6681"/>
                    <a:pt x="7861" y="6854"/>
                    <a:pt x="7861" y="7058"/>
                  </a:cubicBezTo>
                  <a:cubicBezTo>
                    <a:pt x="7861" y="7335"/>
                    <a:pt x="8489" y="7560"/>
                    <a:pt x="9264" y="7560"/>
                  </a:cubicBezTo>
                  <a:cubicBezTo>
                    <a:pt x="10039" y="7560"/>
                    <a:pt x="10667" y="7335"/>
                    <a:pt x="10667" y="7058"/>
                  </a:cubicBezTo>
                  <a:cubicBezTo>
                    <a:pt x="10667" y="6855"/>
                    <a:pt x="10328" y="6682"/>
                    <a:pt x="9845" y="6603"/>
                  </a:cubicBezTo>
                  <a:lnTo>
                    <a:pt x="9863" y="6751"/>
                  </a:lnTo>
                  <a:close/>
                  <a:moveTo>
                    <a:pt x="1068" y="4056"/>
                  </a:moveTo>
                  <a:cubicBezTo>
                    <a:pt x="1068" y="3866"/>
                    <a:pt x="1220" y="3713"/>
                    <a:pt x="1407" y="3713"/>
                  </a:cubicBezTo>
                  <a:cubicBezTo>
                    <a:pt x="1594" y="3713"/>
                    <a:pt x="1747" y="3866"/>
                    <a:pt x="1747" y="4056"/>
                  </a:cubicBezTo>
                  <a:cubicBezTo>
                    <a:pt x="1747" y="4246"/>
                    <a:pt x="1594" y="4399"/>
                    <a:pt x="1407" y="4399"/>
                  </a:cubicBezTo>
                  <a:cubicBezTo>
                    <a:pt x="1220" y="4399"/>
                    <a:pt x="1068" y="4246"/>
                    <a:pt x="1068" y="4056"/>
                  </a:cubicBezTo>
                  <a:close/>
                  <a:moveTo>
                    <a:pt x="1780" y="4561"/>
                  </a:moveTo>
                  <a:cubicBezTo>
                    <a:pt x="1731" y="4523"/>
                    <a:pt x="1680" y="4489"/>
                    <a:pt x="1620" y="4469"/>
                  </a:cubicBezTo>
                  <a:cubicBezTo>
                    <a:pt x="1565" y="4449"/>
                    <a:pt x="1507" y="4439"/>
                    <a:pt x="1449" y="4434"/>
                  </a:cubicBezTo>
                  <a:lnTo>
                    <a:pt x="1537" y="5365"/>
                  </a:lnTo>
                  <a:lnTo>
                    <a:pt x="1410" y="5515"/>
                  </a:lnTo>
                  <a:lnTo>
                    <a:pt x="1266" y="5365"/>
                  </a:lnTo>
                  <a:lnTo>
                    <a:pt x="1376" y="4433"/>
                  </a:lnTo>
                  <a:cubicBezTo>
                    <a:pt x="1312" y="4435"/>
                    <a:pt x="1248" y="4446"/>
                    <a:pt x="1189" y="4467"/>
                  </a:cubicBezTo>
                  <a:cubicBezTo>
                    <a:pt x="1164" y="4476"/>
                    <a:pt x="1140" y="4487"/>
                    <a:pt x="1118" y="4500"/>
                  </a:cubicBezTo>
                  <a:cubicBezTo>
                    <a:pt x="1078" y="4523"/>
                    <a:pt x="1042" y="4551"/>
                    <a:pt x="1008" y="4582"/>
                  </a:cubicBezTo>
                  <a:cubicBezTo>
                    <a:pt x="839" y="4734"/>
                    <a:pt x="747" y="4997"/>
                    <a:pt x="728" y="5387"/>
                  </a:cubicBezTo>
                  <a:cubicBezTo>
                    <a:pt x="725" y="5454"/>
                    <a:pt x="775" y="5511"/>
                    <a:pt x="841" y="5514"/>
                  </a:cubicBezTo>
                  <a:cubicBezTo>
                    <a:pt x="843" y="5514"/>
                    <a:pt x="845" y="5514"/>
                    <a:pt x="848" y="5514"/>
                  </a:cubicBezTo>
                  <a:cubicBezTo>
                    <a:pt x="911" y="5514"/>
                    <a:pt x="964" y="5464"/>
                    <a:pt x="967" y="5399"/>
                  </a:cubicBezTo>
                  <a:cubicBezTo>
                    <a:pt x="980" y="5135"/>
                    <a:pt x="1032" y="4938"/>
                    <a:pt x="1117" y="4821"/>
                  </a:cubicBezTo>
                  <a:cubicBezTo>
                    <a:pt x="1111" y="4944"/>
                    <a:pt x="1100" y="5167"/>
                    <a:pt x="1090" y="5395"/>
                  </a:cubicBezTo>
                  <a:cubicBezTo>
                    <a:pt x="1090" y="5399"/>
                    <a:pt x="1089" y="5403"/>
                    <a:pt x="1088" y="5407"/>
                  </a:cubicBezTo>
                  <a:lnTo>
                    <a:pt x="993" y="6776"/>
                  </a:lnTo>
                  <a:cubicBezTo>
                    <a:pt x="987" y="6863"/>
                    <a:pt x="1051" y="6938"/>
                    <a:pt x="1136" y="6944"/>
                  </a:cubicBezTo>
                  <a:cubicBezTo>
                    <a:pt x="1140" y="6944"/>
                    <a:pt x="1144" y="6944"/>
                    <a:pt x="1148" y="6944"/>
                  </a:cubicBezTo>
                  <a:cubicBezTo>
                    <a:pt x="1228" y="6944"/>
                    <a:pt x="1296" y="6881"/>
                    <a:pt x="1302" y="6798"/>
                  </a:cubicBezTo>
                  <a:lnTo>
                    <a:pt x="1378" y="5720"/>
                  </a:lnTo>
                  <a:cubicBezTo>
                    <a:pt x="1389" y="5717"/>
                    <a:pt x="1401" y="5714"/>
                    <a:pt x="1411" y="5714"/>
                  </a:cubicBezTo>
                  <a:cubicBezTo>
                    <a:pt x="1423" y="5714"/>
                    <a:pt x="1435" y="5716"/>
                    <a:pt x="1446" y="5717"/>
                  </a:cubicBezTo>
                  <a:lnTo>
                    <a:pt x="1516" y="6807"/>
                  </a:lnTo>
                  <a:cubicBezTo>
                    <a:pt x="1521" y="6890"/>
                    <a:pt x="1589" y="6954"/>
                    <a:pt x="1671" y="6954"/>
                  </a:cubicBezTo>
                  <a:cubicBezTo>
                    <a:pt x="1674" y="6954"/>
                    <a:pt x="1677" y="6954"/>
                    <a:pt x="1681" y="6954"/>
                  </a:cubicBezTo>
                  <a:cubicBezTo>
                    <a:pt x="1766" y="6948"/>
                    <a:pt x="1831" y="6873"/>
                    <a:pt x="1826" y="6787"/>
                  </a:cubicBezTo>
                  <a:lnTo>
                    <a:pt x="1743" y="5493"/>
                  </a:lnTo>
                  <a:cubicBezTo>
                    <a:pt x="1742" y="5486"/>
                    <a:pt x="1741" y="5479"/>
                    <a:pt x="1739" y="5472"/>
                  </a:cubicBezTo>
                  <a:cubicBezTo>
                    <a:pt x="1732" y="5274"/>
                    <a:pt x="1710" y="4981"/>
                    <a:pt x="1697" y="4821"/>
                  </a:cubicBezTo>
                  <a:cubicBezTo>
                    <a:pt x="1784" y="4939"/>
                    <a:pt x="1833" y="5134"/>
                    <a:pt x="1838" y="5396"/>
                  </a:cubicBezTo>
                  <a:cubicBezTo>
                    <a:pt x="1840" y="5462"/>
                    <a:pt x="1893" y="5514"/>
                    <a:pt x="1960" y="5514"/>
                  </a:cubicBezTo>
                  <a:cubicBezTo>
                    <a:pt x="2027" y="5513"/>
                    <a:pt x="2079" y="5458"/>
                    <a:pt x="2078" y="5391"/>
                  </a:cubicBezTo>
                  <a:cubicBezTo>
                    <a:pt x="2069" y="4988"/>
                    <a:pt x="1969" y="4709"/>
                    <a:pt x="1780" y="4561"/>
                  </a:cubicBezTo>
                  <a:close/>
                  <a:moveTo>
                    <a:pt x="2002" y="6751"/>
                  </a:moveTo>
                  <a:cubicBezTo>
                    <a:pt x="2124" y="6801"/>
                    <a:pt x="2200" y="6867"/>
                    <a:pt x="2200" y="6939"/>
                  </a:cubicBezTo>
                  <a:cubicBezTo>
                    <a:pt x="2200" y="7043"/>
                    <a:pt x="2044" y="7134"/>
                    <a:pt x="1813" y="7185"/>
                  </a:cubicBezTo>
                  <a:cubicBezTo>
                    <a:pt x="1795" y="7190"/>
                    <a:pt x="1777" y="7195"/>
                    <a:pt x="1758" y="7197"/>
                  </a:cubicBezTo>
                  <a:cubicBezTo>
                    <a:pt x="1753" y="7198"/>
                    <a:pt x="1748" y="7198"/>
                    <a:pt x="1743" y="7198"/>
                  </a:cubicBezTo>
                  <a:cubicBezTo>
                    <a:pt x="1637" y="7217"/>
                    <a:pt x="1520" y="7228"/>
                    <a:pt x="1394" y="7228"/>
                  </a:cubicBezTo>
                  <a:cubicBezTo>
                    <a:pt x="950" y="7228"/>
                    <a:pt x="589" y="7098"/>
                    <a:pt x="589" y="6939"/>
                  </a:cubicBezTo>
                  <a:cubicBezTo>
                    <a:pt x="589" y="6861"/>
                    <a:pt x="678" y="6790"/>
                    <a:pt x="820" y="6739"/>
                  </a:cubicBezTo>
                  <a:lnTo>
                    <a:pt x="830" y="6602"/>
                  </a:lnTo>
                  <a:cubicBezTo>
                    <a:pt x="342" y="6681"/>
                    <a:pt x="0" y="6854"/>
                    <a:pt x="0" y="7058"/>
                  </a:cubicBezTo>
                  <a:cubicBezTo>
                    <a:pt x="0" y="7335"/>
                    <a:pt x="628" y="7560"/>
                    <a:pt x="1403" y="7560"/>
                  </a:cubicBezTo>
                  <a:cubicBezTo>
                    <a:pt x="2177" y="7560"/>
                    <a:pt x="2805" y="7335"/>
                    <a:pt x="2805" y="7058"/>
                  </a:cubicBezTo>
                  <a:cubicBezTo>
                    <a:pt x="2805" y="6855"/>
                    <a:pt x="2467" y="6682"/>
                    <a:pt x="1984" y="6603"/>
                  </a:cubicBezTo>
                  <a:lnTo>
                    <a:pt x="2002" y="6751"/>
                  </a:lnTo>
                  <a:close/>
                </a:path>
              </a:pathLst>
            </a:custGeom>
            <a:solidFill>
              <a:srgbClr val="F08247"/>
            </a:solidFill>
            <a:ln>
              <a:noFill/>
            </a:ln>
          </p:spPr>
          <p:txBody>
            <a:bodyPr/>
            <a:lstStyle/>
            <a:p/>
          </p:txBody>
        </p:sp>
      </p:grpSp>
      <p:grpSp>
        <p:nvGrpSpPr>
          <p:cNvPr id="19" name="组合 18">
            <a:extLst>
              <a:ext uri="{FF2B5EF4-FFF2-40B4-BE49-F238E27FC236}">
                <a16:creationId xmlns:a16="http://schemas.microsoft.com/office/drawing/2014/main" id="{6C831961-9603-46B8-9839-F0BA805960D9}"/>
              </a:ext>
            </a:extLst>
          </p:cNvPr>
          <p:cNvGrpSpPr/>
          <p:nvPr/>
        </p:nvGrpSpPr>
        <p:grpSpPr>
          <a:xfrm>
            <a:off x="275109" y="2076220"/>
            <a:ext cx="3054762" cy="1402119"/>
            <a:chOff x="1082866" y="5167202"/>
            <a:chExt cx="4073016" cy="1869495"/>
          </a:xfrm>
        </p:grpSpPr>
        <p:sp>
          <p:nvSpPr>
            <p:cNvPr id="20" name="文本框 19">
              <a:extLst>
                <a:ext uri="{FF2B5EF4-FFF2-40B4-BE49-F238E27FC236}">
                  <a16:creationId xmlns:a16="http://schemas.microsoft.com/office/drawing/2014/main" id="{658FCDF1-1D34-45DE-B8BC-2B129C96B826}"/>
                </a:ext>
              </a:extLst>
            </p:cNvPr>
            <p:cNvSpPr txBox="1"/>
            <p:nvPr/>
          </p:nvSpPr>
          <p:spPr bwMode="auto">
            <a:xfrm>
              <a:off x="1263489" y="5645373"/>
              <a:ext cx="3892393" cy="1417322"/>
            </a:xfrm>
            <a:prstGeom prst="rect">
              <a:avLst/>
            </a:prstGeom>
            <a:noFill/>
          </p:spPr>
          <p:txBody>
            <a:bodyPr wrap="square">
              <a:spAutoFit/>
            </a:bodyPr>
            <a:lstStyle/>
            <a:p>
              <a:pPr fontAlgn="base" lvl="0">
                <a:lnSpc>
                  <a:spcPct val="125000"/>
                </a:lnSpc>
                <a:spcBef>
                  <a:spcPct val="0"/>
                </a:spcBef>
                <a:spcAft>
                  <a:spcPct val="0"/>
                </a:spcAft>
                <a:defRPr/>
              </a:pPr>
              <a:r>
                <a:rPr altLang="en-US" lang="zh-CN" sz="1700">
                  <a:solidFill>
                    <a:schemeClr val="tx1">
                      <a:lumMod val="75000"/>
                      <a:lumOff val="25000"/>
                    </a:schemeClr>
                  </a:solidFill>
                  <a:latin typeface="微软雅黑"/>
                  <a:ea typeface="微软雅黑"/>
                  <a:cs charset="0" typeface="Lato Light"/>
                  <a:sym charset="0" typeface="Lato Light"/>
                </a:rPr>
                <a:t>用一定理由表达你的观点和意见，应有足够说服力以引起他人重视。</a:t>
              </a:r>
            </a:p>
          </p:txBody>
        </p:sp>
        <p:sp>
          <p:nvSpPr>
            <p:cNvPr id="21" name="文本框 20">
              <a:extLst>
                <a:ext uri="{FF2B5EF4-FFF2-40B4-BE49-F238E27FC236}">
                  <a16:creationId xmlns:a16="http://schemas.microsoft.com/office/drawing/2014/main" id="{120231F4-51ED-444B-84E8-D297EE9E00CE}"/>
                </a:ext>
              </a:extLst>
            </p:cNvPr>
            <p:cNvSpPr txBox="1"/>
            <p:nvPr/>
          </p:nvSpPr>
          <p:spPr bwMode="auto">
            <a:xfrm>
              <a:off x="1082866" y="5167202"/>
              <a:ext cx="3472596" cy="487681"/>
            </a:xfrm>
            <a:prstGeom prst="rect">
              <a:avLst/>
            </a:prstGeom>
            <a:noFill/>
          </p:spPr>
          <p:txBody>
            <a:bodyPr wrap="square">
              <a:spAutoFit/>
            </a:bodyPr>
            <a:lstStyle/>
            <a:p>
              <a:pPr algn="ctr" fontAlgn="base" lvl="0">
                <a:spcBef>
                  <a:spcPct val="0"/>
                </a:spcBef>
                <a:spcAft>
                  <a:spcPct val="0"/>
                </a:spcAft>
                <a:defRPr/>
              </a:pPr>
              <a:r>
                <a:rPr altLang="en-US" lang="zh-CN" spc="75">
                  <a:solidFill>
                    <a:schemeClr val="tx1">
                      <a:lumMod val="75000"/>
                      <a:lumOff val="25000"/>
                    </a:schemeClr>
                  </a:solidFill>
                  <a:latin typeface="微软雅黑"/>
                  <a:ea typeface="微软雅黑"/>
                </a:rPr>
                <a:t>表达观点和意见定义</a:t>
              </a:r>
            </a:p>
          </p:txBody>
        </p:sp>
      </p:grpSp>
      <p:grpSp>
        <p:nvGrpSpPr>
          <p:cNvPr id="27" name="组合 26">
            <a:extLst>
              <a:ext uri="{FF2B5EF4-FFF2-40B4-BE49-F238E27FC236}">
                <a16:creationId xmlns:a16="http://schemas.microsoft.com/office/drawing/2014/main" id="{FB6C37B1-416C-4FA4-BE22-9DC3CBCD043B}"/>
              </a:ext>
            </a:extLst>
          </p:cNvPr>
          <p:cNvGrpSpPr/>
          <p:nvPr/>
        </p:nvGrpSpPr>
        <p:grpSpPr>
          <a:xfrm>
            <a:off x="9013905" y="4066738"/>
            <a:ext cx="2816924" cy="1405874"/>
            <a:chOff x="2010296" y="4984883"/>
            <a:chExt cx="3755900" cy="1874500"/>
          </a:xfrm>
        </p:grpSpPr>
        <p:sp>
          <p:nvSpPr>
            <p:cNvPr id="28" name="文本框 27">
              <a:extLst>
                <a:ext uri="{FF2B5EF4-FFF2-40B4-BE49-F238E27FC236}">
                  <a16:creationId xmlns:a16="http://schemas.microsoft.com/office/drawing/2014/main" id="{BC509753-F276-48ED-8F56-D691D409D7FA}"/>
                </a:ext>
              </a:extLst>
            </p:cNvPr>
            <p:cNvSpPr txBox="1"/>
            <p:nvPr/>
          </p:nvSpPr>
          <p:spPr bwMode="auto">
            <a:xfrm>
              <a:off x="2293600" y="5468061"/>
              <a:ext cx="3472596" cy="1417321"/>
            </a:xfrm>
            <a:prstGeom prst="rect">
              <a:avLst/>
            </a:prstGeom>
            <a:noFill/>
          </p:spPr>
          <p:txBody>
            <a:bodyPr wrap="square">
              <a:spAutoFit/>
            </a:bodyPr>
            <a:lstStyle/>
            <a:p>
              <a:pPr fontAlgn="base" lvl="0">
                <a:lnSpc>
                  <a:spcPct val="125000"/>
                </a:lnSpc>
                <a:spcBef>
                  <a:spcPct val="0"/>
                </a:spcBef>
                <a:spcAft>
                  <a:spcPct val="0"/>
                </a:spcAft>
                <a:defRPr/>
              </a:pPr>
              <a:r>
                <a:rPr altLang="en-US" lang="zh-CN" sz="1700">
                  <a:solidFill>
                    <a:schemeClr val="tx1">
                      <a:lumMod val="75000"/>
                      <a:lumOff val="25000"/>
                    </a:schemeClr>
                  </a:solidFill>
                  <a:latin typeface="微软雅黑"/>
                  <a:ea typeface="微软雅黑"/>
                  <a:cs charset="0" typeface="Lato Light"/>
                  <a:sym charset="0" typeface="Lato Light"/>
                </a:rPr>
                <a:t>对你的观点、意见、想法、建议、提议等的清晰简洁的表述。</a:t>
              </a:r>
            </a:p>
          </p:txBody>
        </p:sp>
        <p:sp>
          <p:nvSpPr>
            <p:cNvPr id="29" name="文本框 28">
              <a:extLst>
                <a:ext uri="{FF2B5EF4-FFF2-40B4-BE49-F238E27FC236}">
                  <a16:creationId xmlns:a16="http://schemas.microsoft.com/office/drawing/2014/main" id="{67E4123D-E538-4D51-9D76-BB0E5FC59CFC}"/>
                </a:ext>
              </a:extLst>
            </p:cNvPr>
            <p:cNvSpPr txBox="1"/>
            <p:nvPr/>
          </p:nvSpPr>
          <p:spPr bwMode="auto">
            <a:xfrm>
              <a:off x="2010297" y="4984883"/>
              <a:ext cx="2373006" cy="487680"/>
            </a:xfrm>
            <a:prstGeom prst="rect">
              <a:avLst/>
            </a:prstGeom>
            <a:noFill/>
          </p:spPr>
          <p:txBody>
            <a:bodyPr wrap="square">
              <a:spAutoFit/>
            </a:bodyPr>
            <a:lstStyle/>
            <a:p>
              <a:pPr algn="ctr" fontAlgn="base" lvl="0">
                <a:spcBef>
                  <a:spcPct val="0"/>
                </a:spcBef>
                <a:spcAft>
                  <a:spcPct val="0"/>
                </a:spcAft>
                <a:defRPr/>
              </a:pPr>
              <a:r>
                <a:rPr altLang="en-US" lang="zh-CN" spc="75">
                  <a:solidFill>
                    <a:schemeClr val="tx1">
                      <a:lumMod val="75000"/>
                      <a:lumOff val="25000"/>
                    </a:schemeClr>
                  </a:solidFill>
                  <a:latin typeface="微软雅黑"/>
                  <a:ea typeface="微软雅黑"/>
                </a:rPr>
                <a:t>风格的组成</a:t>
              </a:r>
            </a:p>
          </p:txBody>
        </p:sp>
      </p:grpSp>
      <p:sp>
        <p:nvSpPr>
          <p:cNvPr id="17" name="ïṧľîḍe">
            <a:extLst>
              <a:ext uri="{FF2B5EF4-FFF2-40B4-BE49-F238E27FC236}">
                <a16:creationId xmlns:a16="http://schemas.microsoft.com/office/drawing/2014/main" id="{BAF7D527-7908-4B9D-A8D7-27EC3C2BB32D}"/>
              </a:ext>
            </a:extLst>
          </p:cNvPr>
          <p:cNvSpPr/>
          <p:nvPr/>
        </p:nvSpPr>
        <p:spPr>
          <a:xfrm>
            <a:off x="3805781" y="2533219"/>
            <a:ext cx="1161157" cy="951532"/>
          </a:xfrm>
          <a:prstGeom prst="arc">
            <a:avLst>
              <a:gd fmla="val 11867215" name="adj1"/>
              <a:gd fmla="val 21311435" name="adj2"/>
            </a:avLst>
          </a:prstGeom>
          <a:ln cap="rnd" w="3175">
            <a:solidFill>
              <a:schemeClr val="bg1">
                <a:lumMod val="65000"/>
              </a:schemeClr>
            </a:solidFill>
            <a:prstDash val="sysDash"/>
            <a:round/>
            <a:tailEnd type="triangle"/>
          </a:ln>
        </p:spPr>
        <p:style>
          <a:lnRef idx="1">
            <a:schemeClr val="accent1"/>
          </a:lnRef>
          <a:fillRef idx="0">
            <a:schemeClr val="accent1"/>
          </a:fillRef>
          <a:effectRef idx="0">
            <a:schemeClr val="accent1"/>
          </a:effectRef>
          <a:fontRef idx="minor">
            <a:schemeClr val="tx1"/>
          </a:fontRef>
        </p:style>
        <p:txBody>
          <a:bodyPr anchor="ctr" bIns="45720" lIns="91440" rIns="91440" rtlCol="0" tIns="45720" wrap="square">
            <a:normAutofit/>
          </a:bodyPr>
          <a:lstStyle/>
          <a:p>
            <a:pPr algn="ctr"/>
            <a:endParaRPr altLang="en-US" lang="zh-CN"/>
          </a:p>
        </p:txBody>
      </p:sp>
      <p:sp>
        <p:nvSpPr>
          <p:cNvPr id="18" name="í$ļïḍé">
            <a:extLst>
              <a:ext uri="{FF2B5EF4-FFF2-40B4-BE49-F238E27FC236}">
                <a16:creationId xmlns:a16="http://schemas.microsoft.com/office/drawing/2014/main" id="{67C3AF2B-5110-4CBD-9F62-F9A1FCFAC5E1}"/>
              </a:ext>
            </a:extLst>
          </p:cNvPr>
          <p:cNvSpPr/>
          <p:nvPr/>
        </p:nvSpPr>
        <p:spPr>
          <a:xfrm>
            <a:off x="7067418" y="2533219"/>
            <a:ext cx="1161157" cy="951532"/>
          </a:xfrm>
          <a:prstGeom prst="arc">
            <a:avLst>
              <a:gd fmla="val 11867215" name="adj1"/>
              <a:gd fmla="val 21311435" name="adj2"/>
            </a:avLst>
          </a:prstGeom>
          <a:ln cap="rnd" w="3175">
            <a:solidFill>
              <a:schemeClr val="bg1">
                <a:lumMod val="65000"/>
              </a:schemeClr>
            </a:solidFill>
            <a:prstDash val="sysDash"/>
            <a:round/>
            <a:tailEnd type="triangle"/>
          </a:ln>
        </p:spPr>
        <p:style>
          <a:lnRef idx="1">
            <a:schemeClr val="accent1"/>
          </a:lnRef>
          <a:fillRef idx="0">
            <a:schemeClr val="accent1"/>
          </a:fillRef>
          <a:effectRef idx="0">
            <a:schemeClr val="accent1"/>
          </a:effectRef>
          <a:fontRef idx="minor">
            <a:schemeClr val="tx1"/>
          </a:fontRef>
        </p:style>
        <p:txBody>
          <a:bodyPr anchor="ctr" bIns="45720" lIns="91440" rIns="91440" rtlCol="0" tIns="45720" wrap="square">
            <a:normAutofit/>
          </a:bodyPr>
          <a:lstStyle/>
          <a:p>
            <a:pPr algn="ctr"/>
            <a:endParaRPr altLang="en-US" lang="zh-CN"/>
          </a:p>
        </p:txBody>
      </p:sp>
      <p:sp>
        <p:nvSpPr>
          <p:cNvPr id="22" name="i$1ïḋè">
            <a:extLst>
              <a:ext uri="{FF2B5EF4-FFF2-40B4-BE49-F238E27FC236}">
                <a16:creationId xmlns:a16="http://schemas.microsoft.com/office/drawing/2014/main" id="{78DF66CC-A78C-45E6-AAE4-0DB62E696369}"/>
              </a:ext>
            </a:extLst>
          </p:cNvPr>
          <p:cNvSpPr/>
          <p:nvPr/>
        </p:nvSpPr>
        <p:spPr>
          <a:xfrm flipV="1">
            <a:off x="5171731" y="3936255"/>
            <a:ext cx="1161157" cy="951532"/>
          </a:xfrm>
          <a:prstGeom prst="arc">
            <a:avLst>
              <a:gd fmla="val 11283527" name="adj1"/>
              <a:gd fmla="val 20562987" name="adj2"/>
            </a:avLst>
          </a:prstGeom>
          <a:ln cap="rnd" w="3175">
            <a:solidFill>
              <a:schemeClr val="bg1">
                <a:lumMod val="65000"/>
              </a:schemeClr>
            </a:solidFill>
            <a:prstDash val="sysDash"/>
            <a:round/>
            <a:tailEnd type="triangle"/>
          </a:ln>
        </p:spPr>
        <p:style>
          <a:lnRef idx="1">
            <a:schemeClr val="accent1"/>
          </a:lnRef>
          <a:fillRef idx="0">
            <a:schemeClr val="accent1"/>
          </a:fillRef>
          <a:effectRef idx="0">
            <a:schemeClr val="accent1"/>
          </a:effectRef>
          <a:fontRef idx="minor">
            <a:schemeClr val="tx1"/>
          </a:fontRef>
        </p:style>
        <p:txBody>
          <a:bodyPr anchor="ctr" bIns="45720" lIns="91440" rIns="91440" rtlCol="0" tIns="45720" wrap="square">
            <a:normAutofit/>
          </a:bodyPr>
          <a:lstStyle/>
          <a:p>
            <a:pPr algn="ctr"/>
            <a:endParaRPr altLang="en-US" lang="zh-CN"/>
          </a:p>
        </p:txBody>
      </p:sp>
      <p:grpSp>
        <p:nvGrpSpPr>
          <p:cNvPr id="47" name="ï$ḷîḓè">
            <a:extLst>
              <a:ext uri="{FF2B5EF4-FFF2-40B4-BE49-F238E27FC236}">
                <a16:creationId xmlns:a16="http://schemas.microsoft.com/office/drawing/2014/main" id="{24F9F5CA-AE82-4260-B3C2-D1DF9DE4ADFE}"/>
              </a:ext>
            </a:extLst>
          </p:cNvPr>
          <p:cNvGrpSpPr/>
          <p:nvPr/>
        </p:nvGrpSpPr>
        <p:grpSpPr>
          <a:xfrm>
            <a:off x="2917130" y="2972028"/>
            <a:ext cx="1777303" cy="1777299"/>
            <a:chOff x="2510236" y="2796111"/>
            <a:chExt cx="2027515" cy="2027512"/>
          </a:xfrm>
          <a:solidFill>
            <a:srgbClr val="BAE0E4"/>
          </a:solidFill>
        </p:grpSpPr>
        <p:grpSp>
          <p:nvGrpSpPr>
            <p:cNvPr id="48" name="iṩḷídê">
              <a:extLst>
                <a:ext uri="{FF2B5EF4-FFF2-40B4-BE49-F238E27FC236}">
                  <a16:creationId xmlns:a16="http://schemas.microsoft.com/office/drawing/2014/main" id="{95345743-959F-4E3F-A246-E89C13C922B3}"/>
                </a:ext>
              </a:extLst>
            </p:cNvPr>
            <p:cNvGrpSpPr/>
            <p:nvPr/>
          </p:nvGrpSpPr>
          <p:grpSpPr>
            <a:xfrm>
              <a:off x="2510236" y="2796111"/>
              <a:ext cx="2027515" cy="2027512"/>
              <a:chOff x="6284235" y="2278589"/>
              <a:chExt cx="1180469" cy="1180467"/>
            </a:xfrm>
            <a:grpFill/>
          </p:grpSpPr>
          <p:sp>
            <p:nvSpPr>
              <p:cNvPr id="50" name="íṧliḍê">
                <a:extLst>
                  <a:ext uri="{FF2B5EF4-FFF2-40B4-BE49-F238E27FC236}">
                    <a16:creationId xmlns:a16="http://schemas.microsoft.com/office/drawing/2014/main" id="{030BF20C-DBF6-4504-9FB5-413F6A52C544}"/>
                  </a:ext>
                </a:extLst>
              </p:cNvPr>
              <p:cNvSpPr/>
              <p:nvPr/>
            </p:nvSpPr>
            <p:spPr>
              <a:xfrm flipH="1">
                <a:off x="6284235" y="2278589"/>
                <a:ext cx="1180469" cy="1180467"/>
              </a:xfrm>
              <a:custGeom>
                <a:gdLst>
                  <a:gd fmla="*/ 1124074 w 1583637" name="connsiteX0"/>
                  <a:gd fmla="*/ 252493 h 1583637" name="connsiteY0"/>
                  <a:gd fmla="*/ 1247256 w 1583637" name="connsiteX1"/>
                  <a:gd fmla="*/ 149126 h 1583637" name="connsiteY1"/>
                  <a:gd fmla="*/ 1345663 w 1583637" name="connsiteX2"/>
                  <a:gd fmla="*/ 231701 h 1583637" name="connsiteY2"/>
                  <a:gd fmla="*/ 1265256 w 1583637" name="connsiteX3"/>
                  <a:gd fmla="*/ 370961 h 1583637" name="connsiteY3"/>
                  <a:gd fmla="*/ 1393012 w 1583637" name="connsiteX4"/>
                  <a:gd fmla="*/ 592241 h 1583637" name="connsiteY4"/>
                  <a:gd fmla="*/ 1553818 w 1583637" name="connsiteX5"/>
                  <a:gd fmla="*/ 592237 h 1583637" name="connsiteY5"/>
                  <a:gd fmla="*/ 1576125 w 1583637" name="connsiteX6"/>
                  <a:gd fmla="*/ 718748 h 1583637" name="connsiteY6"/>
                  <a:gd fmla="*/ 1425015 w 1583637" name="connsiteX7"/>
                  <a:gd fmla="*/ 773743 h 1583637" name="connsiteY7"/>
                  <a:gd fmla="*/ 1380646 w 1583637" name="connsiteX8"/>
                  <a:gd fmla="*/ 1025372 h 1583637" name="connsiteY8"/>
                  <a:gd fmla="*/ 1503833 w 1583637" name="connsiteX9"/>
                  <a:gd fmla="*/ 1128733 h 1583637" name="connsiteY9"/>
                  <a:gd fmla="*/ 1439602 w 1583637" name="connsiteX10"/>
                  <a:gd fmla="*/ 1239984 h 1583637" name="connsiteY10"/>
                  <a:gd fmla="*/ 1288495 w 1583637" name="connsiteX11"/>
                  <a:gd fmla="*/ 1184982 h 1583637" name="connsiteY11"/>
                  <a:gd fmla="*/ 1092761 w 1583637" name="connsiteX12"/>
                  <a:gd fmla="*/ 1349222 h 1583637" name="connsiteY12"/>
                  <a:gd fmla="*/ 1120689 w 1583637" name="connsiteX13"/>
                  <a:gd fmla="*/ 1507584 h 1583637" name="connsiteY13"/>
                  <a:gd fmla="*/ 999974 w 1583637" name="connsiteX14"/>
                  <a:gd fmla="*/ 1551521 h 1583637" name="connsiteY14"/>
                  <a:gd fmla="*/ 919574 w 1583637" name="connsiteX15"/>
                  <a:gd fmla="*/ 1412257 h 1583637" name="connsiteY15"/>
                  <a:gd fmla="*/ 664062 w 1583637" name="connsiteX16"/>
                  <a:gd fmla="*/ 1412257 h 1583637" name="connsiteY16"/>
                  <a:gd fmla="*/ 583663 w 1583637" name="connsiteX17"/>
                  <a:gd fmla="*/ 1551521 h 1583637" name="connsiteY17"/>
                  <a:gd fmla="*/ 462948 w 1583637" name="connsiteX18"/>
                  <a:gd fmla="*/ 1507584 h 1583637" name="connsiteY18"/>
                  <a:gd fmla="*/ 490876 w 1583637" name="connsiteX19"/>
                  <a:gd fmla="*/ 1349222 h 1583637" name="connsiteY19"/>
                  <a:gd fmla="*/ 295142 w 1583637" name="connsiteX20"/>
                  <a:gd fmla="*/ 1184981 h 1583637" name="connsiteY20"/>
                  <a:gd fmla="*/ 144035 w 1583637" name="connsiteX21"/>
                  <a:gd fmla="*/ 1239984 h 1583637" name="connsiteY21"/>
                  <a:gd fmla="*/ 79804 w 1583637" name="connsiteX22"/>
                  <a:gd fmla="*/ 1128733 h 1583637" name="connsiteY22"/>
                  <a:gd fmla="*/ 202991 w 1583637" name="connsiteX23"/>
                  <a:gd fmla="*/ 1025372 h 1583637" name="connsiteY23"/>
                  <a:gd fmla="*/ 158622 w 1583637" name="connsiteX24"/>
                  <a:gd fmla="*/ 773743 h 1583637" name="connsiteY24"/>
                  <a:gd fmla="*/ 7512 w 1583637" name="connsiteX25"/>
                  <a:gd fmla="*/ 718748 h 1583637" name="connsiteY25"/>
                  <a:gd fmla="*/ 29819 w 1583637" name="connsiteX26"/>
                  <a:gd fmla="*/ 592237 h 1583637" name="connsiteY26"/>
                  <a:gd fmla="*/ 190625 w 1583637" name="connsiteX27"/>
                  <a:gd fmla="*/ 592241 h 1583637" name="connsiteY27"/>
                  <a:gd fmla="*/ 318381 w 1583637" name="connsiteX28"/>
                  <a:gd fmla="*/ 370961 h 1583637" name="connsiteY28"/>
                  <a:gd fmla="*/ 237974 w 1583637" name="connsiteX29"/>
                  <a:gd fmla="*/ 231701 h 1583637" name="connsiteY29"/>
                  <a:gd fmla="*/ 336381 w 1583637" name="connsiteX30"/>
                  <a:gd fmla="*/ 149126 h 1583637" name="connsiteY30"/>
                  <a:gd fmla="*/ 459563 w 1583637" name="connsiteX31"/>
                  <a:gd fmla="*/ 252493 h 1583637" name="connsiteY31"/>
                  <a:gd fmla="*/ 699666 w 1583637" name="connsiteX32"/>
                  <a:gd fmla="*/ 165103 h 1583637" name="connsiteY32"/>
                  <a:gd fmla="*/ 727586 w 1583637" name="connsiteX33"/>
                  <a:gd fmla="*/ 6739 h 1583637" name="connsiteY33"/>
                  <a:gd fmla="*/ 856051 w 1583637" name="connsiteX34"/>
                  <a:gd fmla="*/ 6739 h 1583637" name="connsiteY34"/>
                  <a:gd fmla="*/ 883970 w 1583637" name="connsiteX35"/>
                  <a:gd fmla="*/ 165102 h 1583637" name="connsiteY35"/>
                  <a:gd fmla="*/ 1124073 w 1583637" name="connsiteX36"/>
                  <a:gd fmla="*/ 252493 h 1583637" name="connsiteY36"/>
                  <a:gd fmla="*/ 1124074 w 1583637" name="connsiteX37"/>
                  <a:gd fmla="*/ 252493 h 1583637" name="connsiteY3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b="b" l="l" r="r" t="t"/>
                <a:pathLst>
                  <a:path h="1583637" w="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p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bIns="45720" lIns="91440" rIns="91440" tIns="45720" wrap="square">
                <a:normAutofit/>
              </a:bodyPr>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endParaRPr/>
              </a:p>
            </p:txBody>
          </p:sp>
          <p:sp>
            <p:nvSpPr>
              <p:cNvPr id="51" name="í$ļíďè">
                <a:extLst>
                  <a:ext uri="{FF2B5EF4-FFF2-40B4-BE49-F238E27FC236}">
                    <a16:creationId xmlns:a16="http://schemas.microsoft.com/office/drawing/2014/main" id="{F817C32C-62D1-4FC1-B778-FEF199749EFD}"/>
                  </a:ext>
                </a:extLst>
              </p:cNvPr>
              <p:cNvSpPr/>
              <p:nvPr/>
            </p:nvSpPr>
            <p:spPr>
              <a:xfrm flipH="1">
                <a:off x="6508272" y="2502625"/>
                <a:ext cx="732395" cy="732395"/>
              </a:xfrm>
              <a:prstGeom prst="ellipse">
                <a:avLst/>
              </a:prstGeom>
              <a:grp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bIns="45720" lIns="91440" rIns="91440" tIns="45720" wrap="square">
                <a:normAutofit/>
              </a:bodyPr>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endParaRPr/>
              </a:p>
            </p:txBody>
          </p:sp>
        </p:grpSp>
        <p:sp>
          <p:nvSpPr>
            <p:cNvPr id="49" name="ïŝ1íde">
              <a:extLst>
                <a:ext uri="{FF2B5EF4-FFF2-40B4-BE49-F238E27FC236}">
                  <a16:creationId xmlns:a16="http://schemas.microsoft.com/office/drawing/2014/main" id="{180CA4B1-6CAA-4190-B3D2-265B58A5F0EB}"/>
                </a:ext>
              </a:extLst>
            </p:cNvPr>
            <p:cNvSpPr/>
            <p:nvPr/>
          </p:nvSpPr>
          <p:spPr>
            <a:xfrm>
              <a:off x="3219061" y="3509897"/>
              <a:ext cx="609864" cy="599941"/>
            </a:xfrm>
            <a:custGeom>
              <a:gdLst>
                <a:gd fmla="*/ 1792 w 2164" name="T0"/>
                <a:gd fmla="*/ 1458 h 2132" name="T1"/>
                <a:gd fmla="*/ 1242 w 2164" name="T2"/>
                <a:gd fmla="*/ 1126 h 2132" name="T3"/>
                <a:gd fmla="*/ 1546 w 2164" name="T4"/>
                <a:gd fmla="*/ 550 h 2132" name="T5"/>
                <a:gd fmla="*/ 996 w 2164" name="T6"/>
                <a:gd fmla="*/ 0 h 2132" name="T7"/>
                <a:gd fmla="*/ 446 w 2164" name="T8"/>
                <a:gd fmla="*/ 550 h 2132" name="T9"/>
                <a:gd fmla="*/ 750 w 2164" name="T10"/>
                <a:gd fmla="*/ 1126 h 2132" name="T11"/>
                <a:gd fmla="*/ 0 w 2164" name="T12"/>
                <a:gd fmla="*/ 1886 h 2132" name="T13"/>
                <a:gd fmla="*/ 996 w 2164" name="T14"/>
                <a:gd fmla="*/ 2132 h 2132" name="T15"/>
                <a:gd fmla="*/ 717 w 2164" name="T16"/>
                <a:gd fmla="*/ 1853 h 2132" name="T17"/>
                <a:gd fmla="*/ 952 w 2164" name="T18"/>
                <a:gd fmla="*/ 1285 h 2132" name="T19"/>
                <a:gd fmla="*/ 950 w 2164" name="T20"/>
                <a:gd fmla="*/ 1285 h 2132" name="T21"/>
                <a:gd fmla="*/ 858 w 2164" name="T22"/>
                <a:gd fmla="*/ 1181 h 2132" name="T23"/>
                <a:gd fmla="*/ 996 w 2164" name="T24"/>
                <a:gd fmla="*/ 1206 h 2132" name="T25"/>
                <a:gd fmla="*/ 1134 w 2164" name="T26"/>
                <a:gd fmla="*/ 1181 h 2132" name="T27"/>
                <a:gd fmla="*/ 1043 w 2164" name="T28"/>
                <a:gd fmla="*/ 1285 h 2132" name="T29"/>
                <a:gd fmla="*/ 1040 w 2164" name="T30"/>
                <a:gd fmla="*/ 1285 h 2132" name="T31"/>
                <a:gd fmla="*/ 1262 w 2164" name="T32"/>
                <a:gd fmla="*/ 1822 h 2132" name="T33"/>
                <a:gd fmla="*/ 1262 w 2164" name="T34"/>
                <a:gd fmla="*/ 1866 h 2132" name="T35"/>
                <a:gd fmla="*/ 996 w 2164" name="T36"/>
                <a:gd fmla="*/ 2132 h 2132" name="T37"/>
                <a:gd fmla="*/ 1500 w 2164" name="T38"/>
                <a:gd fmla="*/ 2102 h 2132" name="T39"/>
                <a:gd fmla="*/ 2164 w 2164" name="T40"/>
                <a:gd fmla="*/ 2102 h 2132" name="T41"/>
                <a:gd fmla="*/ 2164 w 2164" name="T42"/>
                <a:gd fmla="*/ 1586 h 2132" name="T43"/>
                <a:gd fmla="*/ 2164 w 2164" name="T44"/>
                <a:gd fmla="*/ 1458 h 2132" name="T45"/>
                <a:gd fmla="*/ 1792 w 2164" name="T46"/>
                <a:gd fmla="*/ 1458 h 2132" name="T47"/>
                <a:gd fmla="*/ 2081 w 2164" name="T48"/>
                <a:gd fmla="*/ 2019 h 2132" name="T49"/>
                <a:gd fmla="*/ 1345 w 2164" name="T50"/>
                <a:gd fmla="*/ 2019 h 2132" name="T51"/>
                <a:gd fmla="*/ 1345 w 2164" name="T52"/>
                <a:gd fmla="*/ 1612 h 2132" name="T53"/>
                <a:gd fmla="*/ 1713 w 2164" name="T54"/>
                <a:gd fmla="*/ 1851 h 2132" name="T55"/>
                <a:gd fmla="*/ 2080 w 2164" name="T56"/>
                <a:gd fmla="*/ 1612 h 2132" name="T57"/>
                <a:gd fmla="*/ 2080 w 2164" name="T58"/>
                <a:gd fmla="*/ 2019 h 2132" name="T59"/>
                <a:gd fmla="*/ 2081 w 2164" name="T60"/>
                <a:gd fmla="*/ 2019 h 2132" name="T61"/>
                <a:gd fmla="*/ 1713 w 2164" name="T62"/>
                <a:gd fmla="*/ 1780 h 2132" name="T63"/>
                <a:gd fmla="*/ 1346 w 2164" name="T64"/>
                <a:gd fmla="*/ 1541 h 2132" name="T65"/>
                <a:gd fmla="*/ 2081 w 2164" name="T66"/>
                <a:gd fmla="*/ 1541 h 2132" name="T67"/>
                <a:gd fmla="*/ 1713 w 2164" name="T68"/>
                <a:gd fmla="*/ 1780 h 2132" name="T6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b="b" l="0" r="r" t="0"/>
              <a:pathLst>
                <a:path h="2132" w="2164">
                  <a:moveTo>
                    <a:pt x="1792" y="1458"/>
                  </a:moveTo>
                  <a:cubicBezTo>
                    <a:pt x="1657" y="1310"/>
                    <a:pt x="1465" y="1182"/>
                    <a:pt x="1242" y="1126"/>
                  </a:cubicBezTo>
                  <a:cubicBezTo>
                    <a:pt x="1422" y="1004"/>
                    <a:pt x="1546" y="765"/>
                    <a:pt x="1546" y="550"/>
                  </a:cubicBezTo>
                  <a:cubicBezTo>
                    <a:pt x="1546" y="246"/>
                    <a:pt x="1300" y="0"/>
                    <a:pt x="996" y="0"/>
                  </a:cubicBezTo>
                  <a:cubicBezTo>
                    <a:pt x="692" y="0"/>
                    <a:pt x="446" y="246"/>
                    <a:pt x="446" y="550"/>
                  </a:cubicBezTo>
                  <a:cubicBezTo>
                    <a:pt x="446" y="765"/>
                    <a:pt x="570" y="1004"/>
                    <a:pt x="750" y="1126"/>
                  </a:cubicBezTo>
                  <a:cubicBezTo>
                    <a:pt x="319" y="1235"/>
                    <a:pt x="0" y="1609"/>
                    <a:pt x="0" y="1886"/>
                  </a:cubicBezTo>
                  <a:cubicBezTo>
                    <a:pt x="0" y="2050"/>
                    <a:pt x="498" y="2132"/>
                    <a:pt x="996" y="2132"/>
                  </a:cubicBezTo>
                  <a:lnTo>
                    <a:pt x="717" y="1853"/>
                  </a:lnTo>
                  <a:lnTo>
                    <a:pt x="952" y="1285"/>
                  </a:lnTo>
                  <a:lnTo>
                    <a:pt x="950" y="1285"/>
                  </a:lnTo>
                  <a:lnTo>
                    <a:pt x="858" y="1181"/>
                  </a:lnTo>
                  <a:cubicBezTo>
                    <a:pt x="903" y="1196"/>
                    <a:pt x="949" y="1206"/>
                    <a:pt x="996" y="1206"/>
                  </a:cubicBezTo>
                  <a:cubicBezTo>
                    <a:pt x="1044" y="1206"/>
                    <a:pt x="1090" y="1196"/>
                    <a:pt x="1134" y="1181"/>
                  </a:cubicBezTo>
                  <a:lnTo>
                    <a:pt x="1043" y="1285"/>
                  </a:lnTo>
                  <a:lnTo>
                    <a:pt x="1040" y="1285"/>
                  </a:lnTo>
                  <a:lnTo>
                    <a:pt x="1262" y="1822"/>
                  </a:lnTo>
                  <a:lnTo>
                    <a:pt x="1262" y="1866"/>
                  </a:lnTo>
                  <a:lnTo>
                    <a:pt x="996" y="2132"/>
                  </a:lnTo>
                  <a:cubicBezTo>
                    <a:pt x="1171" y="2132"/>
                    <a:pt x="1346" y="2122"/>
                    <a:pt x="1500" y="2102"/>
                  </a:cubicBezTo>
                  <a:lnTo>
                    <a:pt x="2164" y="2102"/>
                  </a:lnTo>
                  <a:lnTo>
                    <a:pt x="2164" y="1586"/>
                  </a:lnTo>
                  <a:lnTo>
                    <a:pt x="2164" y="1458"/>
                  </a:lnTo>
                  <a:lnTo>
                    <a:pt x="1792" y="1458"/>
                  </a:lnTo>
                  <a:close/>
                  <a:moveTo>
                    <a:pt x="2081" y="2019"/>
                  </a:moveTo>
                  <a:lnTo>
                    <a:pt x="1345" y="2019"/>
                  </a:lnTo>
                  <a:lnTo>
                    <a:pt x="1345" y="1612"/>
                  </a:lnTo>
                  <a:lnTo>
                    <a:pt x="1713" y="1851"/>
                  </a:lnTo>
                  <a:lnTo>
                    <a:pt x="2080" y="1612"/>
                  </a:lnTo>
                  <a:lnTo>
                    <a:pt x="2080" y="2019"/>
                  </a:lnTo>
                  <a:lnTo>
                    <a:pt x="2081" y="2019"/>
                  </a:lnTo>
                  <a:close/>
                  <a:moveTo>
                    <a:pt x="1713" y="1780"/>
                  </a:moveTo>
                  <a:lnTo>
                    <a:pt x="1346" y="1541"/>
                  </a:lnTo>
                  <a:lnTo>
                    <a:pt x="2081" y="1541"/>
                  </a:lnTo>
                  <a:lnTo>
                    <a:pt x="1713" y="1780"/>
                  </a:lnTo>
                  <a:close/>
                </a:path>
              </a:pathLst>
            </a:custGeom>
            <a:solidFill>
              <a:schemeClr val="bg1"/>
            </a:solidFill>
            <a:ln w="3175">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prstTxWarp prst="textNoShape">
                <a:avLst/>
              </a:prstTxWarp>
              <a:normAutofit/>
            </a:bodyPr>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defTabSz="914354"/>
              <a:endParaRPr altLang="en-US" b="1" i="1" lang="zh-CN" sz="2000">
                <a:solidFill>
                  <a:schemeClr val="tx1"/>
                </a:solidFill>
              </a:endParaRPr>
            </a:p>
          </p:txBody>
        </p:sp>
      </p:grpSp>
      <p:grpSp>
        <p:nvGrpSpPr>
          <p:cNvPr id="52" name="íšľîḍè">
            <a:extLst>
              <a:ext uri="{FF2B5EF4-FFF2-40B4-BE49-F238E27FC236}">
                <a16:creationId xmlns:a16="http://schemas.microsoft.com/office/drawing/2014/main" id="{2F25231A-F3AA-48EE-8638-096C79065896}"/>
              </a:ext>
            </a:extLst>
          </p:cNvPr>
          <p:cNvGrpSpPr/>
          <p:nvPr/>
        </p:nvGrpSpPr>
        <p:grpSpPr>
          <a:xfrm>
            <a:off x="6178767" y="2972028"/>
            <a:ext cx="1777303" cy="1777299"/>
            <a:chOff x="6231054" y="2796111"/>
            <a:chExt cx="2027515" cy="2027512"/>
          </a:xfrm>
          <a:solidFill>
            <a:srgbClr val="ED7D31"/>
          </a:solidFill>
        </p:grpSpPr>
        <p:grpSp>
          <p:nvGrpSpPr>
            <p:cNvPr id="53" name="íṣḻîḑè">
              <a:extLst>
                <a:ext uri="{FF2B5EF4-FFF2-40B4-BE49-F238E27FC236}">
                  <a16:creationId xmlns:a16="http://schemas.microsoft.com/office/drawing/2014/main" id="{EE9ED68F-81EF-4588-8661-C69AAD92F940}"/>
                </a:ext>
              </a:extLst>
            </p:cNvPr>
            <p:cNvGrpSpPr/>
            <p:nvPr/>
          </p:nvGrpSpPr>
          <p:grpSpPr>
            <a:xfrm>
              <a:off x="6231054" y="2796111"/>
              <a:ext cx="2027515" cy="2027512"/>
              <a:chOff x="6284235" y="2278589"/>
              <a:chExt cx="1180469" cy="1180467"/>
            </a:xfrm>
            <a:grpFill/>
          </p:grpSpPr>
          <p:sp>
            <p:nvSpPr>
              <p:cNvPr id="55" name="íṧḻïḍé">
                <a:extLst>
                  <a:ext uri="{FF2B5EF4-FFF2-40B4-BE49-F238E27FC236}">
                    <a16:creationId xmlns:a16="http://schemas.microsoft.com/office/drawing/2014/main" id="{4B2B2105-A0AB-4F3F-8C0A-1E390944A278}"/>
                  </a:ext>
                </a:extLst>
              </p:cNvPr>
              <p:cNvSpPr/>
              <p:nvPr/>
            </p:nvSpPr>
            <p:spPr>
              <a:xfrm flipH="1">
                <a:off x="6284235" y="2278589"/>
                <a:ext cx="1180469" cy="1180467"/>
              </a:xfrm>
              <a:custGeom>
                <a:gdLst>
                  <a:gd fmla="*/ 1124074 w 1583637" name="connsiteX0"/>
                  <a:gd fmla="*/ 252493 h 1583637" name="connsiteY0"/>
                  <a:gd fmla="*/ 1247256 w 1583637" name="connsiteX1"/>
                  <a:gd fmla="*/ 149126 h 1583637" name="connsiteY1"/>
                  <a:gd fmla="*/ 1345663 w 1583637" name="connsiteX2"/>
                  <a:gd fmla="*/ 231701 h 1583637" name="connsiteY2"/>
                  <a:gd fmla="*/ 1265256 w 1583637" name="connsiteX3"/>
                  <a:gd fmla="*/ 370961 h 1583637" name="connsiteY3"/>
                  <a:gd fmla="*/ 1393012 w 1583637" name="connsiteX4"/>
                  <a:gd fmla="*/ 592241 h 1583637" name="connsiteY4"/>
                  <a:gd fmla="*/ 1553818 w 1583637" name="connsiteX5"/>
                  <a:gd fmla="*/ 592237 h 1583637" name="connsiteY5"/>
                  <a:gd fmla="*/ 1576125 w 1583637" name="connsiteX6"/>
                  <a:gd fmla="*/ 718748 h 1583637" name="connsiteY6"/>
                  <a:gd fmla="*/ 1425015 w 1583637" name="connsiteX7"/>
                  <a:gd fmla="*/ 773743 h 1583637" name="connsiteY7"/>
                  <a:gd fmla="*/ 1380646 w 1583637" name="connsiteX8"/>
                  <a:gd fmla="*/ 1025372 h 1583637" name="connsiteY8"/>
                  <a:gd fmla="*/ 1503833 w 1583637" name="connsiteX9"/>
                  <a:gd fmla="*/ 1128733 h 1583637" name="connsiteY9"/>
                  <a:gd fmla="*/ 1439602 w 1583637" name="connsiteX10"/>
                  <a:gd fmla="*/ 1239984 h 1583637" name="connsiteY10"/>
                  <a:gd fmla="*/ 1288495 w 1583637" name="connsiteX11"/>
                  <a:gd fmla="*/ 1184982 h 1583637" name="connsiteY11"/>
                  <a:gd fmla="*/ 1092761 w 1583637" name="connsiteX12"/>
                  <a:gd fmla="*/ 1349222 h 1583637" name="connsiteY12"/>
                  <a:gd fmla="*/ 1120689 w 1583637" name="connsiteX13"/>
                  <a:gd fmla="*/ 1507584 h 1583637" name="connsiteY13"/>
                  <a:gd fmla="*/ 999974 w 1583637" name="connsiteX14"/>
                  <a:gd fmla="*/ 1551521 h 1583637" name="connsiteY14"/>
                  <a:gd fmla="*/ 919574 w 1583637" name="connsiteX15"/>
                  <a:gd fmla="*/ 1412257 h 1583637" name="connsiteY15"/>
                  <a:gd fmla="*/ 664062 w 1583637" name="connsiteX16"/>
                  <a:gd fmla="*/ 1412257 h 1583637" name="connsiteY16"/>
                  <a:gd fmla="*/ 583663 w 1583637" name="connsiteX17"/>
                  <a:gd fmla="*/ 1551521 h 1583637" name="connsiteY17"/>
                  <a:gd fmla="*/ 462948 w 1583637" name="connsiteX18"/>
                  <a:gd fmla="*/ 1507584 h 1583637" name="connsiteY18"/>
                  <a:gd fmla="*/ 490876 w 1583637" name="connsiteX19"/>
                  <a:gd fmla="*/ 1349222 h 1583637" name="connsiteY19"/>
                  <a:gd fmla="*/ 295142 w 1583637" name="connsiteX20"/>
                  <a:gd fmla="*/ 1184981 h 1583637" name="connsiteY20"/>
                  <a:gd fmla="*/ 144035 w 1583637" name="connsiteX21"/>
                  <a:gd fmla="*/ 1239984 h 1583637" name="connsiteY21"/>
                  <a:gd fmla="*/ 79804 w 1583637" name="connsiteX22"/>
                  <a:gd fmla="*/ 1128733 h 1583637" name="connsiteY22"/>
                  <a:gd fmla="*/ 202991 w 1583637" name="connsiteX23"/>
                  <a:gd fmla="*/ 1025372 h 1583637" name="connsiteY23"/>
                  <a:gd fmla="*/ 158622 w 1583637" name="connsiteX24"/>
                  <a:gd fmla="*/ 773743 h 1583637" name="connsiteY24"/>
                  <a:gd fmla="*/ 7512 w 1583637" name="connsiteX25"/>
                  <a:gd fmla="*/ 718748 h 1583637" name="connsiteY25"/>
                  <a:gd fmla="*/ 29819 w 1583637" name="connsiteX26"/>
                  <a:gd fmla="*/ 592237 h 1583637" name="connsiteY26"/>
                  <a:gd fmla="*/ 190625 w 1583637" name="connsiteX27"/>
                  <a:gd fmla="*/ 592241 h 1583637" name="connsiteY27"/>
                  <a:gd fmla="*/ 318381 w 1583637" name="connsiteX28"/>
                  <a:gd fmla="*/ 370961 h 1583637" name="connsiteY28"/>
                  <a:gd fmla="*/ 237974 w 1583637" name="connsiteX29"/>
                  <a:gd fmla="*/ 231701 h 1583637" name="connsiteY29"/>
                  <a:gd fmla="*/ 336381 w 1583637" name="connsiteX30"/>
                  <a:gd fmla="*/ 149126 h 1583637" name="connsiteY30"/>
                  <a:gd fmla="*/ 459563 w 1583637" name="connsiteX31"/>
                  <a:gd fmla="*/ 252493 h 1583637" name="connsiteY31"/>
                  <a:gd fmla="*/ 699666 w 1583637" name="connsiteX32"/>
                  <a:gd fmla="*/ 165103 h 1583637" name="connsiteY32"/>
                  <a:gd fmla="*/ 727586 w 1583637" name="connsiteX33"/>
                  <a:gd fmla="*/ 6739 h 1583637" name="connsiteY33"/>
                  <a:gd fmla="*/ 856051 w 1583637" name="connsiteX34"/>
                  <a:gd fmla="*/ 6739 h 1583637" name="connsiteY34"/>
                  <a:gd fmla="*/ 883970 w 1583637" name="connsiteX35"/>
                  <a:gd fmla="*/ 165102 h 1583637" name="connsiteY35"/>
                  <a:gd fmla="*/ 1124073 w 1583637" name="connsiteX36"/>
                  <a:gd fmla="*/ 252493 h 1583637" name="connsiteY36"/>
                  <a:gd fmla="*/ 1124074 w 1583637" name="connsiteX37"/>
                  <a:gd fmla="*/ 252493 h 1583637" name="connsiteY3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b="b" l="l" r="r" t="t"/>
                <a:pathLst>
                  <a:path h="1583637" w="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p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bIns="45720" lIns="91440" rIns="91440" tIns="45720" wrap="square">
                <a:normAutofit/>
              </a:bodyPr>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endParaRPr/>
              </a:p>
            </p:txBody>
          </p:sp>
          <p:sp>
            <p:nvSpPr>
              <p:cNvPr id="56" name="ïṣḷiḋe">
                <a:extLst>
                  <a:ext uri="{FF2B5EF4-FFF2-40B4-BE49-F238E27FC236}">
                    <a16:creationId xmlns:a16="http://schemas.microsoft.com/office/drawing/2014/main" id="{CAFECA70-1F31-4E5F-ACDC-33732549EEB8}"/>
                  </a:ext>
                </a:extLst>
              </p:cNvPr>
              <p:cNvSpPr/>
              <p:nvPr/>
            </p:nvSpPr>
            <p:spPr>
              <a:xfrm flipH="1">
                <a:off x="6508272" y="2502625"/>
                <a:ext cx="732395" cy="732395"/>
              </a:xfrm>
              <a:prstGeom prst="ellipse">
                <a:avLst/>
              </a:prstGeom>
              <a:grp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bIns="45720" lIns="91440" rIns="91440" tIns="45720" wrap="square">
                <a:normAutofit/>
              </a:bodyPr>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endParaRPr/>
              </a:p>
            </p:txBody>
          </p:sp>
        </p:grpSp>
        <p:sp>
          <p:nvSpPr>
            <p:cNvPr id="54" name="íslíḍé">
              <a:extLst>
                <a:ext uri="{FF2B5EF4-FFF2-40B4-BE49-F238E27FC236}">
                  <a16:creationId xmlns:a16="http://schemas.microsoft.com/office/drawing/2014/main" id="{6B1FB18C-C956-48AA-8D43-DAFF94CBF806}"/>
                </a:ext>
              </a:extLst>
            </p:cNvPr>
            <p:cNvSpPr/>
            <p:nvPr/>
          </p:nvSpPr>
          <p:spPr>
            <a:xfrm>
              <a:off x="6928216" y="3520726"/>
              <a:ext cx="609864" cy="558870"/>
            </a:xfrm>
            <a:custGeom>
              <a:gdLst>
                <a:gd fmla="*/ 468343 w 607639" name="connsiteX0"/>
                <a:gd fmla="*/ 444986 h 556832" name="connsiteY0"/>
                <a:gd fmla="*/ 521479 w 607639" name="connsiteX1"/>
                <a:gd fmla="*/ 444986 h 556832" name="connsiteY1"/>
                <a:gd fmla="*/ 521479 w 607639" name="connsiteX2"/>
                <a:gd fmla="*/ 530359 h 556832" name="connsiteY2"/>
                <a:gd fmla="*/ 494956 w 607639" name="connsiteX3"/>
                <a:gd fmla="*/ 556832 h 556832" name="connsiteY3"/>
                <a:gd fmla="*/ 468343 w 607639" name="connsiteX4"/>
                <a:gd fmla="*/ 530359 h 556832" name="connsiteY4"/>
                <a:gd fmla="*/ 403705 w 607639" name="connsiteX5"/>
                <a:gd fmla="*/ 444986 h 556832" name="connsiteY5"/>
                <a:gd fmla="*/ 456841 w 607639" name="connsiteX6"/>
                <a:gd fmla="*/ 444986 h 556832" name="connsiteY6"/>
                <a:gd fmla="*/ 456841 w 607639" name="connsiteX7"/>
                <a:gd fmla="*/ 530359 h 556832" name="connsiteY7"/>
                <a:gd fmla="*/ 430318 w 607639" name="connsiteX8"/>
                <a:gd fmla="*/ 556832 h 556832" name="connsiteY8"/>
                <a:gd fmla="*/ 403705 w 607639" name="connsiteX9"/>
                <a:gd fmla="*/ 530359 h 556832" name="connsiteY9"/>
                <a:gd fmla="*/ 151151 w 607639" name="connsiteX10"/>
                <a:gd fmla="*/ 444986 h 556832" name="connsiteY10"/>
                <a:gd fmla="*/ 204287 w 607639" name="connsiteX11"/>
                <a:gd fmla="*/ 444986 h 556832" name="connsiteY11"/>
                <a:gd fmla="*/ 204287 w 607639" name="connsiteX12"/>
                <a:gd fmla="*/ 530359 h 556832" name="connsiteY12"/>
                <a:gd fmla="*/ 177674 w 607639" name="connsiteX13"/>
                <a:gd fmla="*/ 556832 h 556832" name="connsiteY13"/>
                <a:gd fmla="*/ 151151 w 607639" name="connsiteX14"/>
                <a:gd fmla="*/ 530359 h 556832" name="connsiteY14"/>
                <a:gd fmla="*/ 86513 w 607639" name="connsiteX15"/>
                <a:gd fmla="*/ 444986 h 556832" name="connsiteY15"/>
                <a:gd fmla="*/ 139649 w 607639" name="connsiteX16"/>
                <a:gd fmla="*/ 444986 h 556832" name="connsiteY16"/>
                <a:gd fmla="*/ 139649 w 607639" name="connsiteX17"/>
                <a:gd fmla="*/ 530359 h 556832" name="connsiteY17"/>
                <a:gd fmla="*/ 113036 w 607639" name="connsiteX18"/>
                <a:gd fmla="*/ 556832 h 556832" name="connsiteY18"/>
                <a:gd fmla="*/ 86513 w 607639" name="connsiteX19"/>
                <a:gd fmla="*/ 530359 h 556832" name="connsiteY19"/>
                <a:gd fmla="*/ 9435 w 607639" name="connsiteX20"/>
                <a:gd fmla="*/ 301667 h 556832" name="connsiteY20"/>
                <a:gd fmla="*/ 601587 w 607639" name="connsiteX21"/>
                <a:gd fmla="*/ 301667 h 556832" name="connsiteY21"/>
                <a:gd fmla="*/ 607639 w 607639" name="connsiteX22"/>
                <a:gd fmla="*/ 307711 h 556832" name="connsiteY22"/>
                <a:gd fmla="*/ 607639 w 607639" name="connsiteX23"/>
                <a:gd fmla="*/ 550877 h 556832" name="connsiteY23"/>
                <a:gd fmla="*/ 601587 w 607639" name="connsiteX24"/>
                <a:gd fmla="*/ 556832 h 556832" name="connsiteY24"/>
                <a:gd fmla="*/ 574974 w 607639" name="connsiteX25"/>
                <a:gd fmla="*/ 556832 h 556832" name="connsiteY25"/>
                <a:gd fmla="*/ 568922 w 607639" name="connsiteX26"/>
                <a:gd fmla="*/ 550877 h 556832" name="connsiteY26"/>
                <a:gd fmla="*/ 568922 w 607639" name="connsiteX27"/>
                <a:gd fmla="*/ 424228 h 556832" name="connsiteY27"/>
                <a:gd fmla="*/ 38628 w 607639" name="connsiteX28"/>
                <a:gd fmla="*/ 424228 h 556832" name="connsiteY28"/>
                <a:gd fmla="*/ 38628 w 607639" name="connsiteX29"/>
                <a:gd fmla="*/ 550877 h 556832" name="connsiteY29"/>
                <a:gd fmla="*/ 32665 w 607639" name="connsiteX30"/>
                <a:gd fmla="*/ 556832 h 556832" name="connsiteY30"/>
                <a:gd fmla="*/ 6052 w 607639" name="connsiteX31"/>
                <a:gd fmla="*/ 556832 h 556832" name="connsiteY31"/>
                <a:gd fmla="*/ 0 w 607639" name="connsiteX32"/>
                <a:gd fmla="*/ 550877 h 556832" name="connsiteY32"/>
                <a:gd fmla="*/ 0 w 607639" name="connsiteX33"/>
                <a:gd fmla="*/ 311088 h 556832" name="connsiteY33"/>
                <a:gd fmla="*/ 9435 w 607639" name="connsiteX34"/>
                <a:gd fmla="*/ 301667 h 556832" name="connsiteY34"/>
                <a:gd fmla="*/ 203793 w 607639" name="connsiteX35"/>
                <a:gd fmla="*/ 242392 h 556832" name="connsiteY35"/>
                <a:gd fmla="*/ 203793 w 607639" name="connsiteX36"/>
                <a:gd fmla="*/ 281062 h 556832" name="connsiteY36"/>
                <a:gd fmla="*/ 143389 w 607639" name="connsiteX37"/>
                <a:gd fmla="*/ 281062 h 556832" name="connsiteY37"/>
                <a:gd fmla="*/ 151573 w 607639" name="connsiteX38"/>
                <a:gd fmla="*/ 271728 h 556832" name="connsiteY38"/>
                <a:gd fmla="*/ 157267 w 607639" name="connsiteX39"/>
                <a:gd fmla="*/ 245326 h 556832" name="connsiteY39"/>
                <a:gd fmla="*/ 169810 w 607639" name="connsiteX40"/>
                <a:gd fmla="*/ 246037 h 556832" name="connsiteY40"/>
                <a:gd fmla="*/ 408361 w 607639" name="connsiteX41"/>
                <a:gd fmla="*/ 106272 h 556832" name="connsiteY41"/>
                <a:gd fmla="*/ 417438 w 607639" name="connsiteX42"/>
                <a:gd fmla="*/ 106272 h 556832" name="connsiteY42"/>
                <a:gd fmla="*/ 462646 w 607639" name="connsiteX43"/>
                <a:gd fmla="*/ 125999 h 556832" name="connsiteY43"/>
                <a:gd fmla="*/ 507765 w 607639" name="connsiteX44"/>
                <a:gd fmla="*/ 106272 h 556832" name="connsiteY44"/>
                <a:gd fmla="*/ 516041 w 607639" name="connsiteX45"/>
                <a:gd fmla="*/ 106272 h 556832" name="connsiteY45"/>
                <a:gd fmla="*/ 534907 w 607639" name="connsiteX46"/>
                <a:gd fmla="*/ 116847 h 556832" name="connsiteY46"/>
                <a:gd fmla="*/ 577356 w 607639" name="connsiteX47"/>
                <a:gd fmla="*/ 185892 h 556832" name="connsiteY47"/>
                <a:gd fmla="*/ 574776 w 607639" name="connsiteX48"/>
                <a:gd fmla="*/ 212373 h 556832" name="connsiteY48"/>
                <a:gd fmla="*/ 511591 w 607639" name="connsiteX49"/>
                <a:gd fmla="*/ 281063 h 556832" name="connsiteY49"/>
                <a:gd fmla="*/ 478219 w 607639" name="connsiteX50"/>
                <a:gd fmla="*/ 281063 h 556832" name="connsiteY50"/>
                <a:gd fmla="*/ 478575 w 607639" name="connsiteX51"/>
                <a:gd fmla="*/ 251472 h 556832" name="connsiteY51"/>
                <a:gd fmla="*/ 530814 w 607639" name="connsiteX52"/>
                <a:gd fmla="*/ 194778 h 556832" name="connsiteY52"/>
                <a:gd fmla="*/ 521291 w 607639" name="connsiteX53"/>
                <a:gd fmla="*/ 179316 h 556832" name="connsiteY53"/>
                <a:gd fmla="*/ 471100 w 607639" name="connsiteX54"/>
                <a:gd fmla="*/ 233878 h 556832" name="connsiteY54"/>
                <a:gd fmla="*/ 456327 w 607639" name="connsiteX55"/>
                <a:gd fmla="*/ 217083 h 556832" name="connsiteY55"/>
                <a:gd fmla="*/ 403733 w 607639" name="connsiteX56"/>
                <a:gd fmla="*/ 184115 h 556832" name="connsiteY56"/>
                <a:gd fmla="*/ 403733 w 607639" name="connsiteX57"/>
                <a:gd fmla="*/ 167764 h 556832" name="connsiteY57"/>
                <a:gd fmla="*/ 382998 w 607639" name="connsiteX58"/>
                <a:gd fmla="*/ 191846 h 556832" name="connsiteY58"/>
                <a:gd fmla="*/ 446983 w 607639" name="connsiteX59"/>
                <a:gd fmla="*/ 231923 h 556832" name="connsiteY59"/>
                <a:gd fmla="*/ 454014 w 607639" name="connsiteX60"/>
                <a:gd fmla="*/ 262402 h 556832" name="connsiteY60"/>
                <a:gd fmla="*/ 423400 w 607639" name="connsiteX61"/>
                <a:gd fmla="*/ 269333 h 556832" name="connsiteY61"/>
                <a:gd fmla="*/ 337701 w 607639" name="connsiteX62"/>
                <a:gd fmla="*/ 215661 h 556832" name="connsiteY62"/>
                <a:gd fmla="*/ 327556 w 607639" name="connsiteX63"/>
                <a:gd fmla="*/ 200199 h 556832" name="connsiteY63"/>
                <a:gd fmla="*/ 332628 w 607639" name="connsiteX64"/>
                <a:gd fmla="*/ 182515 h 556832" name="connsiteY64"/>
                <a:gd fmla="*/ 391541 w 607639" name="connsiteX65"/>
                <a:gd fmla="*/ 114003 h 556832" name="connsiteY65"/>
                <a:gd fmla="*/ 408361 w 607639" name="connsiteX66"/>
                <a:gd fmla="*/ 106272 h 556832" name="connsiteY66"/>
                <a:gd fmla="*/ 91036 w 607639" name="connsiteX67"/>
                <a:gd fmla="*/ 106272 h 556832" name="connsiteY67"/>
                <a:gd fmla="*/ 198752 w 607639" name="connsiteX68"/>
                <a:gd fmla="*/ 106272 h 556832" name="connsiteY68"/>
                <a:gd fmla="*/ 215577 w 607639" name="connsiteX69"/>
                <a:gd fmla="*/ 114003 h 556832" name="connsiteY69"/>
                <a:gd fmla="*/ 274508 w 607639" name="connsiteX70"/>
                <a:gd fmla="*/ 182516 h 556832" name="connsiteY70"/>
                <a:gd fmla="*/ 278247 w 607639" name="connsiteX71"/>
                <a:gd fmla="*/ 205088 h 556832" name="connsiteY71"/>
                <a:gd fmla="*/ 259998 w 607639" name="connsiteX72"/>
                <a:gd fmla="*/ 218861 h 556832" name="connsiteY72"/>
                <a:gd fmla="*/ 168039 w 607639" name="connsiteX73"/>
                <a:gd fmla="*/ 228636 h 556832" name="connsiteY73"/>
                <a:gd fmla="*/ 143648 w 607639" name="connsiteX74"/>
                <a:gd fmla="*/ 208997 h 556832" name="connsiteY74"/>
                <a:gd fmla="*/ 163321 w 607639" name="connsiteX75"/>
                <a:gd fmla="*/ 184649 h 556832" name="connsiteY75"/>
                <a:gd fmla="*/ 213351 w 607639" name="connsiteX76"/>
                <a:gd fmla="*/ 179317 h 556832" name="connsiteY76"/>
                <a:gd fmla="*/ 199553 w 607639" name="connsiteX77"/>
                <a:gd fmla="*/ 163233 h 556832" name="connsiteY77"/>
                <a:gd fmla="*/ 161452 w 607639" name="connsiteX78"/>
                <a:gd fmla="*/ 167321 h 556832" name="connsiteY78"/>
                <a:gd fmla="*/ 126110 w 607639" name="connsiteX79"/>
                <a:gd fmla="*/ 208997 h 556832" name="connsiteY79"/>
                <a:gd fmla="*/ 86496 w 607639" name="connsiteX80"/>
                <a:gd fmla="*/ 184116 h 556832" name="connsiteY80"/>
                <a:gd fmla="*/ 86496 w 607639" name="connsiteX81"/>
                <a:gd fmla="*/ 167765 h 556832" name="connsiteY81"/>
                <a:gd fmla="*/ 65754 w 607639" name="connsiteX82"/>
                <a:gd fmla="*/ 191847 h 556832" name="connsiteY82"/>
                <a:gd fmla="*/ 129760 w 607639" name="connsiteX83"/>
                <a:gd fmla="*/ 231924 h 556832" name="connsiteY83"/>
                <a:gd fmla="*/ 136704 w 607639" name="connsiteX84"/>
                <a:gd fmla="*/ 262404 h 556832" name="connsiteY84"/>
                <a:gd fmla="*/ 106170 w 607639" name="connsiteX85"/>
                <a:gd fmla="*/ 269335 h 556832" name="connsiteY85"/>
                <a:gd fmla="*/ 20443 w 607639" name="connsiteX86"/>
                <a:gd fmla="*/ 215662 h 556832" name="connsiteY86"/>
                <a:gd fmla="*/ 10294 w 607639" name="connsiteX87"/>
                <a:gd fmla="*/ 200200 h 556832" name="connsiteY87"/>
                <a:gd fmla="*/ 15368 w 607639" name="connsiteX88"/>
                <a:gd fmla="*/ 182516 h 556832" name="connsiteY88"/>
                <a:gd fmla="*/ 74300 w 607639" name="connsiteX89"/>
                <a:gd fmla="*/ 114003 h 556832" name="connsiteY89"/>
                <a:gd fmla="*/ 91036 w 607639" name="connsiteX90"/>
                <a:gd fmla="*/ 106272 h 556832" name="connsiteY90"/>
                <a:gd fmla="*/ 462592 w 607639" name="connsiteX91"/>
                <a:gd fmla="*/ 18488 h 556832" name="connsiteY91"/>
                <a:gd fmla="*/ 508495 w 607639" name="connsiteX92"/>
                <a:gd fmla="*/ 64321 h 556832" name="connsiteY92"/>
                <a:gd fmla="*/ 462592 w 607639" name="connsiteX93"/>
                <a:gd fmla="*/ 110154 h 556832" name="connsiteY93"/>
                <a:gd fmla="*/ 416689 w 607639" name="connsiteX94"/>
                <a:gd fmla="*/ 64321 h 556832" name="connsiteY94"/>
                <a:gd fmla="*/ 462592 w 607639" name="connsiteX95"/>
                <a:gd fmla="*/ 18488 h 556832" name="connsiteY95"/>
                <a:gd fmla="*/ 145365 w 607639" name="connsiteX96"/>
                <a:gd fmla="*/ 0 h 556832" name="connsiteY96"/>
                <a:gd fmla="*/ 191303 w 607639" name="connsiteX97"/>
                <a:gd fmla="*/ 45833 h 556832" name="connsiteY97"/>
                <a:gd fmla="*/ 145365 w 607639" name="connsiteX98"/>
                <a:gd fmla="*/ 91666 h 556832" name="connsiteY98"/>
                <a:gd fmla="*/ 99427 w 607639" name="connsiteX99"/>
                <a:gd fmla="*/ 45833 h 556832" name="connsiteY99"/>
                <a:gd fmla="*/ 145365 w 607639" name="connsiteX100"/>
                <a:gd fmla="*/ 0 h 556832" name="connsiteY10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Lst>
              <a:rect b="b" l="l" r="r" t="t"/>
              <a:pathLst>
                <a:path h="556832" w="607639">
                  <a:moveTo>
                    <a:pt x="468343" y="444986"/>
                  </a:moveTo>
                  <a:lnTo>
                    <a:pt x="521479" y="444986"/>
                  </a:lnTo>
                  <a:lnTo>
                    <a:pt x="521479" y="530359"/>
                  </a:lnTo>
                  <a:cubicBezTo>
                    <a:pt x="521479" y="545017"/>
                    <a:pt x="509641" y="556832"/>
                    <a:pt x="494956" y="556832"/>
                  </a:cubicBezTo>
                  <a:cubicBezTo>
                    <a:pt x="480270" y="556832"/>
                    <a:pt x="468343" y="545017"/>
                    <a:pt x="468343" y="530359"/>
                  </a:cubicBezTo>
                  <a:close/>
                  <a:moveTo>
                    <a:pt x="403705" y="444986"/>
                  </a:moveTo>
                  <a:lnTo>
                    <a:pt x="456841" y="444986"/>
                  </a:lnTo>
                  <a:lnTo>
                    <a:pt x="456841" y="530359"/>
                  </a:lnTo>
                  <a:cubicBezTo>
                    <a:pt x="456841" y="545017"/>
                    <a:pt x="444914" y="556832"/>
                    <a:pt x="430318" y="556832"/>
                  </a:cubicBezTo>
                  <a:cubicBezTo>
                    <a:pt x="415632" y="556832"/>
                    <a:pt x="403705" y="545017"/>
                    <a:pt x="403705" y="530359"/>
                  </a:cubicBezTo>
                  <a:close/>
                  <a:moveTo>
                    <a:pt x="151151" y="444986"/>
                  </a:moveTo>
                  <a:lnTo>
                    <a:pt x="204287" y="444986"/>
                  </a:lnTo>
                  <a:lnTo>
                    <a:pt x="204287" y="530359"/>
                  </a:lnTo>
                  <a:cubicBezTo>
                    <a:pt x="204287" y="545017"/>
                    <a:pt x="192360" y="556832"/>
                    <a:pt x="177674" y="556832"/>
                  </a:cubicBezTo>
                  <a:cubicBezTo>
                    <a:pt x="162989" y="556832"/>
                    <a:pt x="151151" y="545017"/>
                    <a:pt x="151151" y="530359"/>
                  </a:cubicBezTo>
                  <a:close/>
                  <a:moveTo>
                    <a:pt x="86513" y="444986"/>
                  </a:moveTo>
                  <a:lnTo>
                    <a:pt x="139649" y="444986"/>
                  </a:lnTo>
                  <a:lnTo>
                    <a:pt x="139649" y="530359"/>
                  </a:lnTo>
                  <a:cubicBezTo>
                    <a:pt x="139649" y="545017"/>
                    <a:pt x="127722" y="556832"/>
                    <a:pt x="113036" y="556832"/>
                  </a:cubicBezTo>
                  <a:cubicBezTo>
                    <a:pt x="98351" y="556832"/>
                    <a:pt x="86513" y="545017"/>
                    <a:pt x="86513" y="530359"/>
                  </a:cubicBezTo>
                  <a:close/>
                  <a:moveTo>
                    <a:pt x="9435" y="301667"/>
                  </a:moveTo>
                  <a:lnTo>
                    <a:pt x="601587" y="301667"/>
                  </a:lnTo>
                  <a:cubicBezTo>
                    <a:pt x="604880" y="301667"/>
                    <a:pt x="607639" y="304333"/>
                    <a:pt x="607639" y="307711"/>
                  </a:cubicBezTo>
                  <a:lnTo>
                    <a:pt x="607639" y="550877"/>
                  </a:lnTo>
                  <a:cubicBezTo>
                    <a:pt x="607639" y="554166"/>
                    <a:pt x="604880" y="556832"/>
                    <a:pt x="601587" y="556832"/>
                  </a:cubicBezTo>
                  <a:lnTo>
                    <a:pt x="574974" y="556832"/>
                  </a:lnTo>
                  <a:cubicBezTo>
                    <a:pt x="571681" y="556832"/>
                    <a:pt x="568922" y="554166"/>
                    <a:pt x="568922" y="550877"/>
                  </a:cubicBezTo>
                  <a:lnTo>
                    <a:pt x="568922" y="424228"/>
                  </a:lnTo>
                  <a:lnTo>
                    <a:pt x="38628" y="424228"/>
                  </a:lnTo>
                  <a:lnTo>
                    <a:pt x="38628" y="550877"/>
                  </a:lnTo>
                  <a:cubicBezTo>
                    <a:pt x="38628" y="554166"/>
                    <a:pt x="35958" y="556832"/>
                    <a:pt x="32665" y="556832"/>
                  </a:cubicBezTo>
                  <a:lnTo>
                    <a:pt x="6052" y="556832"/>
                  </a:lnTo>
                  <a:cubicBezTo>
                    <a:pt x="2670" y="556832"/>
                    <a:pt x="0" y="554166"/>
                    <a:pt x="0" y="550877"/>
                  </a:cubicBezTo>
                  <a:lnTo>
                    <a:pt x="0" y="311088"/>
                  </a:lnTo>
                  <a:cubicBezTo>
                    <a:pt x="0" y="305933"/>
                    <a:pt x="4272" y="301667"/>
                    <a:pt x="9435" y="301667"/>
                  </a:cubicBezTo>
                  <a:close/>
                  <a:moveTo>
                    <a:pt x="203793" y="242392"/>
                  </a:moveTo>
                  <a:lnTo>
                    <a:pt x="203793" y="281062"/>
                  </a:lnTo>
                  <a:lnTo>
                    <a:pt x="143389" y="281062"/>
                  </a:lnTo>
                  <a:cubicBezTo>
                    <a:pt x="146503" y="278395"/>
                    <a:pt x="149260" y="275284"/>
                    <a:pt x="151573" y="271728"/>
                  </a:cubicBezTo>
                  <a:cubicBezTo>
                    <a:pt x="156733" y="263550"/>
                    <a:pt x="158423" y="254215"/>
                    <a:pt x="157267" y="245326"/>
                  </a:cubicBezTo>
                  <a:cubicBezTo>
                    <a:pt x="161537" y="246304"/>
                    <a:pt x="165718" y="246481"/>
                    <a:pt x="169810" y="246037"/>
                  </a:cubicBezTo>
                  <a:close/>
                  <a:moveTo>
                    <a:pt x="408361" y="106272"/>
                  </a:moveTo>
                  <a:lnTo>
                    <a:pt x="417438" y="106272"/>
                  </a:lnTo>
                  <a:cubicBezTo>
                    <a:pt x="429185" y="118979"/>
                    <a:pt x="445559" y="125999"/>
                    <a:pt x="462646" y="125999"/>
                  </a:cubicBezTo>
                  <a:cubicBezTo>
                    <a:pt x="480444" y="125999"/>
                    <a:pt x="496552" y="118446"/>
                    <a:pt x="507765" y="106272"/>
                  </a:cubicBezTo>
                  <a:lnTo>
                    <a:pt x="516041" y="106272"/>
                  </a:lnTo>
                  <a:cubicBezTo>
                    <a:pt x="523694" y="106272"/>
                    <a:pt x="530814" y="110271"/>
                    <a:pt x="534907" y="116847"/>
                  </a:cubicBezTo>
                  <a:cubicBezTo>
                    <a:pt x="540336" y="125733"/>
                    <a:pt x="572462" y="177984"/>
                    <a:pt x="577356" y="185892"/>
                  </a:cubicBezTo>
                  <a:cubicBezTo>
                    <a:pt x="582518" y="194334"/>
                    <a:pt x="581450" y="205086"/>
                    <a:pt x="574776" y="212373"/>
                  </a:cubicBezTo>
                  <a:lnTo>
                    <a:pt x="511591" y="281063"/>
                  </a:lnTo>
                  <a:lnTo>
                    <a:pt x="478219" y="281063"/>
                  </a:lnTo>
                  <a:cubicBezTo>
                    <a:pt x="470922" y="272621"/>
                    <a:pt x="470922" y="259914"/>
                    <a:pt x="478575" y="251472"/>
                  </a:cubicBezTo>
                  <a:lnTo>
                    <a:pt x="530814" y="194778"/>
                  </a:lnTo>
                  <a:lnTo>
                    <a:pt x="521291" y="179316"/>
                  </a:lnTo>
                  <a:cubicBezTo>
                    <a:pt x="520847" y="179761"/>
                    <a:pt x="471545" y="233344"/>
                    <a:pt x="471100" y="233878"/>
                  </a:cubicBezTo>
                  <a:cubicBezTo>
                    <a:pt x="467985" y="227213"/>
                    <a:pt x="463002" y="221348"/>
                    <a:pt x="456327" y="217083"/>
                  </a:cubicBezTo>
                  <a:lnTo>
                    <a:pt x="403733" y="184115"/>
                  </a:lnTo>
                  <a:lnTo>
                    <a:pt x="403733" y="167764"/>
                  </a:lnTo>
                  <a:cubicBezTo>
                    <a:pt x="392075" y="181271"/>
                    <a:pt x="399194" y="173007"/>
                    <a:pt x="382998" y="191846"/>
                  </a:cubicBezTo>
                  <a:lnTo>
                    <a:pt x="446983" y="231923"/>
                  </a:lnTo>
                  <a:cubicBezTo>
                    <a:pt x="457573" y="238498"/>
                    <a:pt x="460332" y="252272"/>
                    <a:pt x="454014" y="262402"/>
                  </a:cubicBezTo>
                  <a:cubicBezTo>
                    <a:pt x="447517" y="272710"/>
                    <a:pt x="433812" y="275909"/>
                    <a:pt x="423400" y="269333"/>
                  </a:cubicBezTo>
                  <a:lnTo>
                    <a:pt x="337701" y="215661"/>
                  </a:lnTo>
                  <a:cubicBezTo>
                    <a:pt x="332272" y="212195"/>
                    <a:pt x="328535" y="206597"/>
                    <a:pt x="327556" y="200199"/>
                  </a:cubicBezTo>
                  <a:cubicBezTo>
                    <a:pt x="326577" y="193890"/>
                    <a:pt x="328446" y="187403"/>
                    <a:pt x="332628" y="182515"/>
                  </a:cubicBezTo>
                  <a:cubicBezTo>
                    <a:pt x="341172" y="172563"/>
                    <a:pt x="382642" y="124400"/>
                    <a:pt x="391541" y="114003"/>
                  </a:cubicBezTo>
                  <a:cubicBezTo>
                    <a:pt x="395724" y="109116"/>
                    <a:pt x="401864" y="106272"/>
                    <a:pt x="408361" y="106272"/>
                  </a:cubicBezTo>
                  <a:close/>
                  <a:moveTo>
                    <a:pt x="91036" y="106272"/>
                  </a:moveTo>
                  <a:lnTo>
                    <a:pt x="198752" y="106272"/>
                  </a:lnTo>
                  <a:cubicBezTo>
                    <a:pt x="205250" y="106272"/>
                    <a:pt x="211393" y="109116"/>
                    <a:pt x="215577" y="114003"/>
                  </a:cubicBezTo>
                  <a:cubicBezTo>
                    <a:pt x="222253" y="121734"/>
                    <a:pt x="268366" y="175407"/>
                    <a:pt x="274508" y="182516"/>
                  </a:cubicBezTo>
                  <a:cubicBezTo>
                    <a:pt x="279850" y="188737"/>
                    <a:pt x="281274" y="197445"/>
                    <a:pt x="278247" y="205088"/>
                  </a:cubicBezTo>
                  <a:cubicBezTo>
                    <a:pt x="275221" y="212730"/>
                    <a:pt x="268188" y="218061"/>
                    <a:pt x="259998" y="218861"/>
                  </a:cubicBezTo>
                  <a:lnTo>
                    <a:pt x="168039" y="228636"/>
                  </a:lnTo>
                  <a:cubicBezTo>
                    <a:pt x="155843" y="229969"/>
                    <a:pt x="144894" y="221172"/>
                    <a:pt x="143648" y="208997"/>
                  </a:cubicBezTo>
                  <a:cubicBezTo>
                    <a:pt x="142312" y="196823"/>
                    <a:pt x="151125" y="185982"/>
                    <a:pt x="163321" y="184649"/>
                  </a:cubicBezTo>
                  <a:lnTo>
                    <a:pt x="213351" y="179317"/>
                  </a:lnTo>
                  <a:lnTo>
                    <a:pt x="199553" y="163233"/>
                  </a:lnTo>
                  <a:lnTo>
                    <a:pt x="161452" y="167321"/>
                  </a:lnTo>
                  <a:cubicBezTo>
                    <a:pt x="140354" y="169542"/>
                    <a:pt x="124864" y="188026"/>
                    <a:pt x="126110" y="208997"/>
                  </a:cubicBezTo>
                  <a:lnTo>
                    <a:pt x="86496" y="184116"/>
                  </a:lnTo>
                  <a:lnTo>
                    <a:pt x="86496" y="167765"/>
                  </a:lnTo>
                  <a:cubicBezTo>
                    <a:pt x="74834" y="181272"/>
                    <a:pt x="81867" y="173008"/>
                    <a:pt x="65754" y="191847"/>
                  </a:cubicBezTo>
                  <a:lnTo>
                    <a:pt x="129760" y="231924"/>
                  </a:lnTo>
                  <a:cubicBezTo>
                    <a:pt x="140087" y="238411"/>
                    <a:pt x="143203" y="252096"/>
                    <a:pt x="136704" y="262404"/>
                  </a:cubicBezTo>
                  <a:cubicBezTo>
                    <a:pt x="130205" y="272712"/>
                    <a:pt x="116585" y="275911"/>
                    <a:pt x="106170" y="269335"/>
                  </a:cubicBezTo>
                  <a:lnTo>
                    <a:pt x="20443" y="215662"/>
                  </a:lnTo>
                  <a:cubicBezTo>
                    <a:pt x="14923" y="212197"/>
                    <a:pt x="11273" y="206598"/>
                    <a:pt x="10294" y="200200"/>
                  </a:cubicBezTo>
                  <a:cubicBezTo>
                    <a:pt x="9315" y="193891"/>
                    <a:pt x="11184" y="187404"/>
                    <a:pt x="15368" y="182516"/>
                  </a:cubicBezTo>
                  <a:cubicBezTo>
                    <a:pt x="26674" y="169365"/>
                    <a:pt x="60146" y="130443"/>
                    <a:pt x="74300" y="114003"/>
                  </a:cubicBezTo>
                  <a:cubicBezTo>
                    <a:pt x="78484" y="109116"/>
                    <a:pt x="84627" y="106272"/>
                    <a:pt x="91036" y="106272"/>
                  </a:cubicBezTo>
                  <a:close/>
                  <a:moveTo>
                    <a:pt x="462592" y="18488"/>
                  </a:moveTo>
                  <a:cubicBezTo>
                    <a:pt x="487944" y="18488"/>
                    <a:pt x="508495" y="39008"/>
                    <a:pt x="508495" y="64321"/>
                  </a:cubicBezTo>
                  <a:cubicBezTo>
                    <a:pt x="508495" y="89634"/>
                    <a:pt x="487944" y="110154"/>
                    <a:pt x="462592" y="110154"/>
                  </a:cubicBezTo>
                  <a:cubicBezTo>
                    <a:pt x="437240" y="110154"/>
                    <a:pt x="416689" y="89634"/>
                    <a:pt x="416689" y="64321"/>
                  </a:cubicBezTo>
                  <a:cubicBezTo>
                    <a:pt x="416689" y="39008"/>
                    <a:pt x="437240" y="18488"/>
                    <a:pt x="462592" y="18488"/>
                  </a:cubicBezTo>
                  <a:close/>
                  <a:moveTo>
                    <a:pt x="145365" y="0"/>
                  </a:moveTo>
                  <a:cubicBezTo>
                    <a:pt x="170736" y="0"/>
                    <a:pt x="191303" y="20520"/>
                    <a:pt x="191303" y="45833"/>
                  </a:cubicBezTo>
                  <a:cubicBezTo>
                    <a:pt x="191303" y="71146"/>
                    <a:pt x="170736" y="91666"/>
                    <a:pt x="145365" y="91666"/>
                  </a:cubicBezTo>
                  <a:cubicBezTo>
                    <a:pt x="119994" y="91666"/>
                    <a:pt x="99427" y="71146"/>
                    <a:pt x="99427" y="45833"/>
                  </a:cubicBezTo>
                  <a:cubicBezTo>
                    <a:pt x="99427" y="20520"/>
                    <a:pt x="119994" y="0"/>
                    <a:pt x="145365" y="0"/>
                  </a:cubicBezTo>
                  <a:close/>
                </a:path>
              </a:pathLst>
            </a:custGeom>
            <a:solidFill>
              <a:schemeClr val="bg1"/>
            </a:solidFill>
            <a:ln w="3175">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prstTxWarp prst="textNoShape">
                <a:avLst/>
              </a:prstTxWarp>
              <a:normAutofit/>
            </a:bodyPr>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defTabSz="914354"/>
              <a:endParaRPr altLang="en-US" b="1" i="1" lang="zh-CN" sz="2000">
                <a:solidFill>
                  <a:schemeClr val="tx1"/>
                </a:solidFill>
              </a:endParaRPr>
            </a:p>
          </p:txBody>
        </p:sp>
      </p:grpSp>
      <p:grpSp>
        <p:nvGrpSpPr>
          <p:cNvPr id="57" name="îṧ1îḓe">
            <a:extLst>
              <a:ext uri="{FF2B5EF4-FFF2-40B4-BE49-F238E27FC236}">
                <a16:creationId xmlns:a16="http://schemas.microsoft.com/office/drawing/2014/main" id="{DFCE965E-02B4-45E4-8F2C-57F90A50609F}"/>
              </a:ext>
            </a:extLst>
          </p:cNvPr>
          <p:cNvGrpSpPr/>
          <p:nvPr/>
        </p:nvGrpSpPr>
        <p:grpSpPr>
          <a:xfrm>
            <a:off x="4694431" y="2972028"/>
            <a:ext cx="1247564" cy="1247561"/>
            <a:chOff x="4537749" y="2796111"/>
            <a:chExt cx="1423198" cy="1423196"/>
          </a:xfrm>
        </p:grpSpPr>
        <p:grpSp>
          <p:nvGrpSpPr>
            <p:cNvPr id="58" name="îṩḻíḓe">
              <a:extLst>
                <a:ext uri="{FF2B5EF4-FFF2-40B4-BE49-F238E27FC236}">
                  <a16:creationId xmlns:a16="http://schemas.microsoft.com/office/drawing/2014/main" id="{4B5D6272-5AF7-48B5-821C-1BC7EA90C176}"/>
                </a:ext>
              </a:extLst>
            </p:cNvPr>
            <p:cNvGrpSpPr/>
            <p:nvPr/>
          </p:nvGrpSpPr>
          <p:grpSpPr>
            <a:xfrm>
              <a:off x="4537749" y="2796111"/>
              <a:ext cx="1423198" cy="1423196"/>
              <a:chOff x="4832911" y="2816820"/>
              <a:chExt cx="1153616" cy="1153614"/>
            </a:xfrm>
          </p:grpSpPr>
          <p:sp>
            <p:nvSpPr>
              <p:cNvPr id="60" name="íšľîḋe">
                <a:extLst>
                  <a:ext uri="{FF2B5EF4-FFF2-40B4-BE49-F238E27FC236}">
                    <a16:creationId xmlns:a16="http://schemas.microsoft.com/office/drawing/2014/main" id="{AC77A789-7324-4865-BB84-1A71304D2A2F}"/>
                  </a:ext>
                </a:extLst>
              </p:cNvPr>
              <p:cNvSpPr/>
              <p:nvPr/>
            </p:nvSpPr>
            <p:spPr>
              <a:xfrm flipH="1">
                <a:off x="4832911" y="2816820"/>
                <a:ext cx="1153616" cy="1153614"/>
              </a:xfrm>
              <a:custGeom>
                <a:gdLst>
                  <a:gd fmla="*/ 1124074 w 1583637" name="connsiteX0"/>
                  <a:gd fmla="*/ 252493 h 1583637" name="connsiteY0"/>
                  <a:gd fmla="*/ 1247256 w 1583637" name="connsiteX1"/>
                  <a:gd fmla="*/ 149126 h 1583637" name="connsiteY1"/>
                  <a:gd fmla="*/ 1345663 w 1583637" name="connsiteX2"/>
                  <a:gd fmla="*/ 231701 h 1583637" name="connsiteY2"/>
                  <a:gd fmla="*/ 1265256 w 1583637" name="connsiteX3"/>
                  <a:gd fmla="*/ 370961 h 1583637" name="connsiteY3"/>
                  <a:gd fmla="*/ 1393012 w 1583637" name="connsiteX4"/>
                  <a:gd fmla="*/ 592241 h 1583637" name="connsiteY4"/>
                  <a:gd fmla="*/ 1553818 w 1583637" name="connsiteX5"/>
                  <a:gd fmla="*/ 592237 h 1583637" name="connsiteY5"/>
                  <a:gd fmla="*/ 1576125 w 1583637" name="connsiteX6"/>
                  <a:gd fmla="*/ 718748 h 1583637" name="connsiteY6"/>
                  <a:gd fmla="*/ 1425015 w 1583637" name="connsiteX7"/>
                  <a:gd fmla="*/ 773743 h 1583637" name="connsiteY7"/>
                  <a:gd fmla="*/ 1380646 w 1583637" name="connsiteX8"/>
                  <a:gd fmla="*/ 1025372 h 1583637" name="connsiteY8"/>
                  <a:gd fmla="*/ 1503833 w 1583637" name="connsiteX9"/>
                  <a:gd fmla="*/ 1128733 h 1583637" name="connsiteY9"/>
                  <a:gd fmla="*/ 1439602 w 1583637" name="connsiteX10"/>
                  <a:gd fmla="*/ 1239984 h 1583637" name="connsiteY10"/>
                  <a:gd fmla="*/ 1288495 w 1583637" name="connsiteX11"/>
                  <a:gd fmla="*/ 1184982 h 1583637" name="connsiteY11"/>
                  <a:gd fmla="*/ 1092761 w 1583637" name="connsiteX12"/>
                  <a:gd fmla="*/ 1349222 h 1583637" name="connsiteY12"/>
                  <a:gd fmla="*/ 1120689 w 1583637" name="connsiteX13"/>
                  <a:gd fmla="*/ 1507584 h 1583637" name="connsiteY13"/>
                  <a:gd fmla="*/ 999974 w 1583637" name="connsiteX14"/>
                  <a:gd fmla="*/ 1551521 h 1583637" name="connsiteY14"/>
                  <a:gd fmla="*/ 919574 w 1583637" name="connsiteX15"/>
                  <a:gd fmla="*/ 1412257 h 1583637" name="connsiteY15"/>
                  <a:gd fmla="*/ 664062 w 1583637" name="connsiteX16"/>
                  <a:gd fmla="*/ 1412257 h 1583637" name="connsiteY16"/>
                  <a:gd fmla="*/ 583663 w 1583637" name="connsiteX17"/>
                  <a:gd fmla="*/ 1551521 h 1583637" name="connsiteY17"/>
                  <a:gd fmla="*/ 462948 w 1583637" name="connsiteX18"/>
                  <a:gd fmla="*/ 1507584 h 1583637" name="connsiteY18"/>
                  <a:gd fmla="*/ 490876 w 1583637" name="connsiteX19"/>
                  <a:gd fmla="*/ 1349222 h 1583637" name="connsiteY19"/>
                  <a:gd fmla="*/ 295142 w 1583637" name="connsiteX20"/>
                  <a:gd fmla="*/ 1184981 h 1583637" name="connsiteY20"/>
                  <a:gd fmla="*/ 144035 w 1583637" name="connsiteX21"/>
                  <a:gd fmla="*/ 1239984 h 1583637" name="connsiteY21"/>
                  <a:gd fmla="*/ 79804 w 1583637" name="connsiteX22"/>
                  <a:gd fmla="*/ 1128733 h 1583637" name="connsiteY22"/>
                  <a:gd fmla="*/ 202991 w 1583637" name="connsiteX23"/>
                  <a:gd fmla="*/ 1025372 h 1583637" name="connsiteY23"/>
                  <a:gd fmla="*/ 158622 w 1583637" name="connsiteX24"/>
                  <a:gd fmla="*/ 773743 h 1583637" name="connsiteY24"/>
                  <a:gd fmla="*/ 7512 w 1583637" name="connsiteX25"/>
                  <a:gd fmla="*/ 718748 h 1583637" name="connsiteY25"/>
                  <a:gd fmla="*/ 29819 w 1583637" name="connsiteX26"/>
                  <a:gd fmla="*/ 592237 h 1583637" name="connsiteY26"/>
                  <a:gd fmla="*/ 190625 w 1583637" name="connsiteX27"/>
                  <a:gd fmla="*/ 592241 h 1583637" name="connsiteY27"/>
                  <a:gd fmla="*/ 318381 w 1583637" name="connsiteX28"/>
                  <a:gd fmla="*/ 370961 h 1583637" name="connsiteY28"/>
                  <a:gd fmla="*/ 237974 w 1583637" name="connsiteX29"/>
                  <a:gd fmla="*/ 231701 h 1583637" name="connsiteY29"/>
                  <a:gd fmla="*/ 336381 w 1583637" name="connsiteX30"/>
                  <a:gd fmla="*/ 149126 h 1583637" name="connsiteY30"/>
                  <a:gd fmla="*/ 459563 w 1583637" name="connsiteX31"/>
                  <a:gd fmla="*/ 252493 h 1583637" name="connsiteY31"/>
                  <a:gd fmla="*/ 699666 w 1583637" name="connsiteX32"/>
                  <a:gd fmla="*/ 165103 h 1583637" name="connsiteY32"/>
                  <a:gd fmla="*/ 727586 w 1583637" name="connsiteX33"/>
                  <a:gd fmla="*/ 6739 h 1583637" name="connsiteY33"/>
                  <a:gd fmla="*/ 856051 w 1583637" name="connsiteX34"/>
                  <a:gd fmla="*/ 6739 h 1583637" name="connsiteY34"/>
                  <a:gd fmla="*/ 883970 w 1583637" name="connsiteX35"/>
                  <a:gd fmla="*/ 165102 h 1583637" name="connsiteY35"/>
                  <a:gd fmla="*/ 1124073 w 1583637" name="connsiteX36"/>
                  <a:gd fmla="*/ 252493 h 1583637" name="connsiteY36"/>
                  <a:gd fmla="*/ 1124074 w 1583637" name="connsiteX37"/>
                  <a:gd fmla="*/ 252493 h 1583637" name="connsiteY3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b="b" l="l" r="r" t="t"/>
                <a:pathLst>
                  <a:path h="1583637" w="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chemeClr val="bg1">
                  <a:lumMod val="8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bIns="45720" lIns="91440" rIns="91440" tIns="45720" wrap="square">
                <a:normAutofit/>
              </a:bodyPr>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endParaRPr/>
              </a:p>
            </p:txBody>
          </p:sp>
          <p:sp>
            <p:nvSpPr>
              <p:cNvPr id="61" name="îşľiḓé">
                <a:extLst>
                  <a:ext uri="{FF2B5EF4-FFF2-40B4-BE49-F238E27FC236}">
                    <a16:creationId xmlns:a16="http://schemas.microsoft.com/office/drawing/2014/main" id="{923DEECB-CB0D-48EB-B9AB-2645FC3635F8}"/>
                  </a:ext>
                </a:extLst>
              </p:cNvPr>
              <p:cNvSpPr/>
              <p:nvPr/>
            </p:nvSpPr>
            <p:spPr>
              <a:xfrm flipH="1">
                <a:off x="5051854" y="3035760"/>
                <a:ext cx="715735" cy="715735"/>
              </a:xfrm>
              <a:prstGeom prst="ellipse">
                <a:avLst/>
              </a:prstGeom>
              <a:solidFill>
                <a:schemeClr val="bg1">
                  <a:lumMod val="85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bIns="45720" lIns="91440" rIns="91440" tIns="45720" wrap="square">
                <a:normAutofit/>
              </a:bodyPr>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endParaRPr/>
              </a:p>
            </p:txBody>
          </p:sp>
        </p:grpSp>
        <p:sp>
          <p:nvSpPr>
            <p:cNvPr id="59" name="îṧlïḑé">
              <a:extLst>
                <a:ext uri="{FF2B5EF4-FFF2-40B4-BE49-F238E27FC236}">
                  <a16:creationId xmlns:a16="http://schemas.microsoft.com/office/drawing/2014/main" id="{FE260917-6778-423B-AC0B-C84D35FD1B46}"/>
                </a:ext>
              </a:extLst>
            </p:cNvPr>
            <p:cNvSpPr/>
            <p:nvPr/>
          </p:nvSpPr>
          <p:spPr>
            <a:xfrm>
              <a:off x="5064108" y="3300667"/>
              <a:ext cx="370478" cy="414084"/>
            </a:xfrm>
            <a:custGeom>
              <a:gdLst>
                <a:gd fmla="*/ 373273 h 605239" name="connsiteX0"/>
                <a:gd fmla="*/ 373273 h 605239" name="connsiteY0"/>
                <a:gd fmla="*/ 373273 h 605239" name="connsiteX1"/>
                <a:gd fmla="*/ 373273 h 605239" name="connsiteY1"/>
                <a:gd fmla="*/ 373273 h 605239" name="connsiteX2"/>
                <a:gd fmla="*/ 373273 h 605239" name="connsiteY2"/>
                <a:gd fmla="*/ 373273 h 605239" name="connsiteX3"/>
                <a:gd fmla="*/ 373273 h 605239" name="connsiteY3"/>
                <a:gd fmla="*/ 373273 h 605239" name="connsiteX4"/>
                <a:gd fmla="*/ 373273 h 605239" name="connsiteY4"/>
                <a:gd fmla="*/ 373273 h 605239" name="connsiteX5"/>
                <a:gd fmla="*/ 373273 h 605239" name="connsiteY5"/>
                <a:gd fmla="*/ 373273 h 605239" name="connsiteX6"/>
                <a:gd fmla="*/ 373273 h 605239" name="connsiteY6"/>
                <a:gd fmla="*/ 373273 h 605239" name="connsiteX7"/>
                <a:gd fmla="*/ 373273 h 605239" name="connsiteY7"/>
                <a:gd fmla="*/ 373273 h 605239" name="connsiteX8"/>
                <a:gd fmla="*/ 373273 h 605239" name="connsiteY8"/>
                <a:gd fmla="*/ 373273 h 605239" name="connsiteX9"/>
                <a:gd fmla="*/ 373273 h 605239" name="connsiteY9"/>
                <a:gd fmla="*/ 373273 h 605239" name="connsiteX10"/>
                <a:gd fmla="*/ 373273 h 605239" name="connsiteY10"/>
                <a:gd fmla="*/ 373273 h 605239" name="connsiteX11"/>
                <a:gd fmla="*/ 373273 h 605239" name="connsiteY11"/>
                <a:gd fmla="*/ 373273 h 605239" name="connsiteX12"/>
                <a:gd fmla="*/ 373273 h 605239" name="connsiteY12"/>
                <a:gd fmla="*/ 373273 h 605239" name="connsiteX13"/>
                <a:gd fmla="*/ 373273 h 605239" name="connsiteY13"/>
                <a:gd fmla="*/ 373273 h 605239" name="connsiteX14"/>
                <a:gd fmla="*/ 373273 h 605239" name="connsiteY14"/>
                <a:gd fmla="*/ 373273 h 605239" name="connsiteX15"/>
                <a:gd fmla="*/ 373273 h 605239" name="connsiteY15"/>
                <a:gd fmla="*/ 373273 h 605239" name="connsiteX16"/>
                <a:gd fmla="*/ 373273 h 605239" name="connsiteY16"/>
                <a:gd fmla="*/ 373273 h 605239" name="connsiteX17"/>
                <a:gd fmla="*/ 373273 h 605239" name="connsiteY17"/>
                <a:gd fmla="*/ 373273 h 605239" name="connsiteX18"/>
                <a:gd fmla="*/ 373273 h 605239" name="connsiteY18"/>
                <a:gd fmla="*/ 373273 h 605239" name="connsiteX19"/>
                <a:gd fmla="*/ 373273 h 605239" name="connsiteY19"/>
                <a:gd fmla="*/ 373273 h 605239" name="connsiteX20"/>
                <a:gd fmla="*/ 373273 h 605239" name="connsiteY20"/>
                <a:gd fmla="*/ 373273 h 605239" name="connsiteX21"/>
                <a:gd fmla="*/ 373273 h 605239" name="connsiteY21"/>
                <a:gd fmla="*/ 373273 h 605239" name="connsiteX22"/>
                <a:gd fmla="*/ 373273 h 605239" name="connsiteY22"/>
                <a:gd fmla="*/ 373273 h 605239" name="connsiteX23"/>
                <a:gd fmla="*/ 373273 h 605239" name="connsiteY23"/>
                <a:gd fmla="*/ 373273 h 605239" name="connsiteX24"/>
                <a:gd fmla="*/ 373273 h 605239" name="connsiteY24"/>
                <a:gd fmla="*/ 373273 h 605239" name="connsiteX25"/>
                <a:gd fmla="*/ 373273 h 605239" name="connsiteY25"/>
                <a:gd fmla="*/ 373273 h 605239" name="connsiteX26"/>
                <a:gd fmla="*/ 373273 h 605239" name="connsiteY26"/>
                <a:gd fmla="*/ 373273 h 605239" name="connsiteX27"/>
                <a:gd fmla="*/ 373273 h 605239" name="connsiteY27"/>
                <a:gd fmla="*/ 373273 h 605239" name="connsiteX28"/>
                <a:gd fmla="*/ 373273 h 605239" name="connsiteY28"/>
                <a:gd fmla="*/ 373273 h 605239" name="connsiteX29"/>
                <a:gd fmla="*/ 373273 h 605239" name="connsiteY29"/>
                <a:gd fmla="*/ 373273 h 605239" name="connsiteX30"/>
                <a:gd fmla="*/ 373273 h 605239" name="connsiteY30"/>
                <a:gd fmla="*/ 373273 h 605239" name="connsiteX31"/>
                <a:gd fmla="*/ 373273 h 605239" name="connsiteY31"/>
                <a:gd fmla="*/ 373273 h 605239" name="connsiteX32"/>
                <a:gd fmla="*/ 373273 h 605239" name="connsiteY32"/>
                <a:gd fmla="*/ 373273 h 605239" name="connsiteX33"/>
                <a:gd fmla="*/ 373273 h 605239" name="connsiteY33"/>
                <a:gd fmla="*/ 373273 h 605239" name="connsiteX34"/>
                <a:gd fmla="*/ 373273 h 605239" name="connsiteY34"/>
                <a:gd fmla="*/ 373273 h 605239" name="connsiteX35"/>
                <a:gd fmla="*/ 373273 h 605239" name="connsiteY35"/>
                <a:gd fmla="*/ 373273 h 605239" name="connsiteX36"/>
                <a:gd fmla="*/ 373273 h 605239" name="connsiteY36"/>
                <a:gd fmla="*/ 373273 h 605239" name="connsiteX37"/>
                <a:gd fmla="*/ 373273 h 605239" name="connsiteY37"/>
                <a:gd fmla="*/ 373273 h 605239" name="connsiteX38"/>
                <a:gd fmla="*/ 373273 h 605239" name="connsiteY38"/>
                <a:gd fmla="*/ 373273 h 605239" name="connsiteX39"/>
                <a:gd fmla="*/ 373273 h 605239" name="connsiteY39"/>
                <a:gd fmla="*/ 373273 h 605239" name="connsiteX40"/>
                <a:gd fmla="*/ 373273 h 605239" name="connsiteY40"/>
                <a:gd fmla="*/ 373273 h 605239" name="connsiteX41"/>
                <a:gd fmla="*/ 373273 h 605239" name="connsiteY41"/>
                <a:gd fmla="*/ 373273 h 605239" name="connsiteX42"/>
                <a:gd fmla="*/ 373273 h 605239" name="connsiteY42"/>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b="b" l="l" r="r" t="t"/>
              <a:pathLst>
                <a:path h="606722" w="542830">
                  <a:moveTo>
                    <a:pt x="271387" y="318180"/>
                  </a:moveTo>
                  <a:cubicBezTo>
                    <a:pt x="282599" y="318180"/>
                    <a:pt x="291675" y="327244"/>
                    <a:pt x="291675" y="338440"/>
                  </a:cubicBezTo>
                  <a:lnTo>
                    <a:pt x="291675" y="415214"/>
                  </a:lnTo>
                  <a:lnTo>
                    <a:pt x="345686" y="469151"/>
                  </a:lnTo>
                  <a:cubicBezTo>
                    <a:pt x="353605" y="477059"/>
                    <a:pt x="353605" y="489855"/>
                    <a:pt x="345686" y="497764"/>
                  </a:cubicBezTo>
                  <a:cubicBezTo>
                    <a:pt x="337766" y="505672"/>
                    <a:pt x="324953" y="505672"/>
                    <a:pt x="317034" y="497764"/>
                  </a:cubicBezTo>
                  <a:lnTo>
                    <a:pt x="271387" y="452179"/>
                  </a:lnTo>
                  <a:lnTo>
                    <a:pt x="225740" y="497764"/>
                  </a:lnTo>
                  <a:cubicBezTo>
                    <a:pt x="217821" y="505672"/>
                    <a:pt x="205008" y="505672"/>
                    <a:pt x="197088" y="497764"/>
                  </a:cubicBezTo>
                  <a:cubicBezTo>
                    <a:pt x="189258" y="489855"/>
                    <a:pt x="189258" y="477059"/>
                    <a:pt x="197088" y="469151"/>
                  </a:cubicBezTo>
                  <a:lnTo>
                    <a:pt x="251188" y="415214"/>
                  </a:lnTo>
                  <a:lnTo>
                    <a:pt x="251188" y="338440"/>
                  </a:lnTo>
                  <a:cubicBezTo>
                    <a:pt x="251188" y="327244"/>
                    <a:pt x="260264" y="318180"/>
                    <a:pt x="271387" y="318180"/>
                  </a:cubicBezTo>
                  <a:close/>
                  <a:moveTo>
                    <a:pt x="455687" y="299339"/>
                  </a:moveTo>
                  <a:cubicBezTo>
                    <a:pt x="537044" y="299339"/>
                    <a:pt x="573628" y="401178"/>
                    <a:pt x="511498" y="452986"/>
                  </a:cubicBezTo>
                  <a:cubicBezTo>
                    <a:pt x="530635" y="468982"/>
                    <a:pt x="542830" y="492975"/>
                    <a:pt x="542830" y="519723"/>
                  </a:cubicBezTo>
                  <a:lnTo>
                    <a:pt x="542830" y="586461"/>
                  </a:lnTo>
                  <a:cubicBezTo>
                    <a:pt x="542830" y="597658"/>
                    <a:pt x="533751" y="606722"/>
                    <a:pt x="522535" y="606722"/>
                  </a:cubicBezTo>
                  <a:lnTo>
                    <a:pt x="388839" y="606722"/>
                  </a:lnTo>
                  <a:cubicBezTo>
                    <a:pt x="377623" y="606722"/>
                    <a:pt x="368633" y="597658"/>
                    <a:pt x="368633" y="586461"/>
                  </a:cubicBezTo>
                  <a:lnTo>
                    <a:pt x="368633" y="519723"/>
                  </a:lnTo>
                  <a:cubicBezTo>
                    <a:pt x="368633" y="492975"/>
                    <a:pt x="380828" y="468982"/>
                    <a:pt x="399965" y="452986"/>
                  </a:cubicBezTo>
                  <a:cubicBezTo>
                    <a:pt x="337657" y="401089"/>
                    <a:pt x="374508" y="299339"/>
                    <a:pt x="455687" y="299339"/>
                  </a:cubicBezTo>
                  <a:close/>
                  <a:moveTo>
                    <a:pt x="87143" y="299339"/>
                  </a:moveTo>
                  <a:cubicBezTo>
                    <a:pt x="168411" y="299339"/>
                    <a:pt x="204995" y="401178"/>
                    <a:pt x="142865" y="452986"/>
                  </a:cubicBezTo>
                  <a:cubicBezTo>
                    <a:pt x="162002" y="468982"/>
                    <a:pt x="174197" y="492975"/>
                    <a:pt x="174197" y="519723"/>
                  </a:cubicBezTo>
                  <a:lnTo>
                    <a:pt x="174197" y="586461"/>
                  </a:lnTo>
                  <a:cubicBezTo>
                    <a:pt x="174197" y="597658"/>
                    <a:pt x="165118" y="606722"/>
                    <a:pt x="153991" y="606722"/>
                  </a:cubicBezTo>
                  <a:lnTo>
                    <a:pt x="20295" y="606722"/>
                  </a:lnTo>
                  <a:cubicBezTo>
                    <a:pt x="9079" y="606722"/>
                    <a:pt x="0" y="597658"/>
                    <a:pt x="0" y="586461"/>
                  </a:cubicBezTo>
                  <a:lnTo>
                    <a:pt x="0" y="519723"/>
                  </a:lnTo>
                  <a:cubicBezTo>
                    <a:pt x="0" y="492975"/>
                    <a:pt x="12195" y="468982"/>
                    <a:pt x="31332" y="452986"/>
                  </a:cubicBezTo>
                  <a:cubicBezTo>
                    <a:pt x="-30976" y="401089"/>
                    <a:pt x="5875" y="299339"/>
                    <a:pt x="87143" y="299339"/>
                  </a:cubicBezTo>
                  <a:close/>
                  <a:moveTo>
                    <a:pt x="272076" y="0"/>
                  </a:moveTo>
                  <a:cubicBezTo>
                    <a:pt x="353344" y="0"/>
                    <a:pt x="390017" y="101839"/>
                    <a:pt x="327798" y="153647"/>
                  </a:cubicBezTo>
                  <a:cubicBezTo>
                    <a:pt x="346935" y="169643"/>
                    <a:pt x="359130" y="193636"/>
                    <a:pt x="359130" y="220384"/>
                  </a:cubicBezTo>
                  <a:lnTo>
                    <a:pt x="359130" y="287122"/>
                  </a:lnTo>
                  <a:cubicBezTo>
                    <a:pt x="359130" y="298319"/>
                    <a:pt x="350140" y="307383"/>
                    <a:pt x="338924" y="307383"/>
                  </a:cubicBezTo>
                  <a:lnTo>
                    <a:pt x="205228" y="307383"/>
                  </a:lnTo>
                  <a:cubicBezTo>
                    <a:pt x="194012" y="307383"/>
                    <a:pt x="184933" y="298319"/>
                    <a:pt x="184933" y="287122"/>
                  </a:cubicBezTo>
                  <a:lnTo>
                    <a:pt x="184933" y="220384"/>
                  </a:lnTo>
                  <a:cubicBezTo>
                    <a:pt x="184933" y="193636"/>
                    <a:pt x="197128" y="169643"/>
                    <a:pt x="216265" y="153647"/>
                  </a:cubicBezTo>
                  <a:cubicBezTo>
                    <a:pt x="154046" y="101750"/>
                    <a:pt x="190897" y="0"/>
                    <a:pt x="272076" y="0"/>
                  </a:cubicBezTo>
                  <a:close/>
                </a:path>
              </a:pathLst>
            </a:custGeom>
            <a:solidFill>
              <a:schemeClr val="tx1">
                <a:lumMod val="50000"/>
                <a:lumOff val="50000"/>
              </a:schemeClr>
            </a:solidFill>
            <a:ln w="3175">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prstTxWarp prst="textNoShape">
                <a:avLst/>
              </a:prstTxWarp>
              <a:normAutofit/>
            </a:bodyPr>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defTabSz="914354"/>
              <a:endParaRPr altLang="en-US" b="1" i="1" lang="zh-CN" sz="2000">
                <a:solidFill>
                  <a:schemeClr val="tx1"/>
                </a:solidFill>
              </a:endParaRPr>
            </a:p>
          </p:txBody>
        </p:sp>
      </p:grpSp>
      <p:grpSp>
        <p:nvGrpSpPr>
          <p:cNvPr id="62" name="íŝlïḍè">
            <a:extLst>
              <a:ext uri="{FF2B5EF4-FFF2-40B4-BE49-F238E27FC236}">
                <a16:creationId xmlns:a16="http://schemas.microsoft.com/office/drawing/2014/main" id="{08407A5B-D709-47C9-A411-AB535F46BCAF}"/>
              </a:ext>
            </a:extLst>
          </p:cNvPr>
          <p:cNvGrpSpPr/>
          <p:nvPr/>
        </p:nvGrpSpPr>
        <p:grpSpPr>
          <a:xfrm>
            <a:off x="7956068" y="2972028"/>
            <a:ext cx="1247564" cy="1247561"/>
            <a:chOff x="8258566" y="2796111"/>
            <a:chExt cx="1423198" cy="1423196"/>
          </a:xfrm>
        </p:grpSpPr>
        <p:grpSp>
          <p:nvGrpSpPr>
            <p:cNvPr id="63" name="íSlïḑè">
              <a:extLst>
                <a:ext uri="{FF2B5EF4-FFF2-40B4-BE49-F238E27FC236}">
                  <a16:creationId xmlns:a16="http://schemas.microsoft.com/office/drawing/2014/main" id="{D1FD05FF-9FB6-4C47-A8B3-C4AE6B450FC7}"/>
                </a:ext>
              </a:extLst>
            </p:cNvPr>
            <p:cNvGrpSpPr/>
            <p:nvPr/>
          </p:nvGrpSpPr>
          <p:grpSpPr>
            <a:xfrm>
              <a:off x="8258566" y="2796111"/>
              <a:ext cx="1423198" cy="1423196"/>
              <a:chOff x="7848930" y="2816820"/>
              <a:chExt cx="1153616" cy="1153614"/>
            </a:xfrm>
          </p:grpSpPr>
          <p:sp>
            <p:nvSpPr>
              <p:cNvPr id="65" name="íṣľídé">
                <a:extLst>
                  <a:ext uri="{FF2B5EF4-FFF2-40B4-BE49-F238E27FC236}">
                    <a16:creationId xmlns:a16="http://schemas.microsoft.com/office/drawing/2014/main" id="{22EED771-E378-4710-8A62-950958F58110}"/>
                  </a:ext>
                </a:extLst>
              </p:cNvPr>
              <p:cNvSpPr/>
              <p:nvPr/>
            </p:nvSpPr>
            <p:spPr>
              <a:xfrm flipH="1">
                <a:off x="7848930" y="2816820"/>
                <a:ext cx="1153616" cy="1153614"/>
              </a:xfrm>
              <a:custGeom>
                <a:gdLst>
                  <a:gd fmla="*/ 1124074 w 1583637" name="connsiteX0"/>
                  <a:gd fmla="*/ 252493 h 1583637" name="connsiteY0"/>
                  <a:gd fmla="*/ 1247256 w 1583637" name="connsiteX1"/>
                  <a:gd fmla="*/ 149126 h 1583637" name="connsiteY1"/>
                  <a:gd fmla="*/ 1345663 w 1583637" name="connsiteX2"/>
                  <a:gd fmla="*/ 231701 h 1583637" name="connsiteY2"/>
                  <a:gd fmla="*/ 1265256 w 1583637" name="connsiteX3"/>
                  <a:gd fmla="*/ 370961 h 1583637" name="connsiteY3"/>
                  <a:gd fmla="*/ 1393012 w 1583637" name="connsiteX4"/>
                  <a:gd fmla="*/ 592241 h 1583637" name="connsiteY4"/>
                  <a:gd fmla="*/ 1553818 w 1583637" name="connsiteX5"/>
                  <a:gd fmla="*/ 592237 h 1583637" name="connsiteY5"/>
                  <a:gd fmla="*/ 1576125 w 1583637" name="connsiteX6"/>
                  <a:gd fmla="*/ 718748 h 1583637" name="connsiteY6"/>
                  <a:gd fmla="*/ 1425015 w 1583637" name="connsiteX7"/>
                  <a:gd fmla="*/ 773743 h 1583637" name="connsiteY7"/>
                  <a:gd fmla="*/ 1380646 w 1583637" name="connsiteX8"/>
                  <a:gd fmla="*/ 1025372 h 1583637" name="connsiteY8"/>
                  <a:gd fmla="*/ 1503833 w 1583637" name="connsiteX9"/>
                  <a:gd fmla="*/ 1128733 h 1583637" name="connsiteY9"/>
                  <a:gd fmla="*/ 1439602 w 1583637" name="connsiteX10"/>
                  <a:gd fmla="*/ 1239984 h 1583637" name="connsiteY10"/>
                  <a:gd fmla="*/ 1288495 w 1583637" name="connsiteX11"/>
                  <a:gd fmla="*/ 1184982 h 1583637" name="connsiteY11"/>
                  <a:gd fmla="*/ 1092761 w 1583637" name="connsiteX12"/>
                  <a:gd fmla="*/ 1349222 h 1583637" name="connsiteY12"/>
                  <a:gd fmla="*/ 1120689 w 1583637" name="connsiteX13"/>
                  <a:gd fmla="*/ 1507584 h 1583637" name="connsiteY13"/>
                  <a:gd fmla="*/ 999974 w 1583637" name="connsiteX14"/>
                  <a:gd fmla="*/ 1551521 h 1583637" name="connsiteY14"/>
                  <a:gd fmla="*/ 919574 w 1583637" name="connsiteX15"/>
                  <a:gd fmla="*/ 1412257 h 1583637" name="connsiteY15"/>
                  <a:gd fmla="*/ 664062 w 1583637" name="connsiteX16"/>
                  <a:gd fmla="*/ 1412257 h 1583637" name="connsiteY16"/>
                  <a:gd fmla="*/ 583663 w 1583637" name="connsiteX17"/>
                  <a:gd fmla="*/ 1551521 h 1583637" name="connsiteY17"/>
                  <a:gd fmla="*/ 462948 w 1583637" name="connsiteX18"/>
                  <a:gd fmla="*/ 1507584 h 1583637" name="connsiteY18"/>
                  <a:gd fmla="*/ 490876 w 1583637" name="connsiteX19"/>
                  <a:gd fmla="*/ 1349222 h 1583637" name="connsiteY19"/>
                  <a:gd fmla="*/ 295142 w 1583637" name="connsiteX20"/>
                  <a:gd fmla="*/ 1184981 h 1583637" name="connsiteY20"/>
                  <a:gd fmla="*/ 144035 w 1583637" name="connsiteX21"/>
                  <a:gd fmla="*/ 1239984 h 1583637" name="connsiteY21"/>
                  <a:gd fmla="*/ 79804 w 1583637" name="connsiteX22"/>
                  <a:gd fmla="*/ 1128733 h 1583637" name="connsiteY22"/>
                  <a:gd fmla="*/ 202991 w 1583637" name="connsiteX23"/>
                  <a:gd fmla="*/ 1025372 h 1583637" name="connsiteY23"/>
                  <a:gd fmla="*/ 158622 w 1583637" name="connsiteX24"/>
                  <a:gd fmla="*/ 773743 h 1583637" name="connsiteY24"/>
                  <a:gd fmla="*/ 7512 w 1583637" name="connsiteX25"/>
                  <a:gd fmla="*/ 718748 h 1583637" name="connsiteY25"/>
                  <a:gd fmla="*/ 29819 w 1583637" name="connsiteX26"/>
                  <a:gd fmla="*/ 592237 h 1583637" name="connsiteY26"/>
                  <a:gd fmla="*/ 190625 w 1583637" name="connsiteX27"/>
                  <a:gd fmla="*/ 592241 h 1583637" name="connsiteY27"/>
                  <a:gd fmla="*/ 318381 w 1583637" name="connsiteX28"/>
                  <a:gd fmla="*/ 370961 h 1583637" name="connsiteY28"/>
                  <a:gd fmla="*/ 237974 w 1583637" name="connsiteX29"/>
                  <a:gd fmla="*/ 231701 h 1583637" name="connsiteY29"/>
                  <a:gd fmla="*/ 336381 w 1583637" name="connsiteX30"/>
                  <a:gd fmla="*/ 149126 h 1583637" name="connsiteY30"/>
                  <a:gd fmla="*/ 459563 w 1583637" name="connsiteX31"/>
                  <a:gd fmla="*/ 252493 h 1583637" name="connsiteY31"/>
                  <a:gd fmla="*/ 699666 w 1583637" name="connsiteX32"/>
                  <a:gd fmla="*/ 165103 h 1583637" name="connsiteY32"/>
                  <a:gd fmla="*/ 727586 w 1583637" name="connsiteX33"/>
                  <a:gd fmla="*/ 6739 h 1583637" name="connsiteY33"/>
                  <a:gd fmla="*/ 856051 w 1583637" name="connsiteX34"/>
                  <a:gd fmla="*/ 6739 h 1583637" name="connsiteY34"/>
                  <a:gd fmla="*/ 883970 w 1583637" name="connsiteX35"/>
                  <a:gd fmla="*/ 165102 h 1583637" name="connsiteY35"/>
                  <a:gd fmla="*/ 1124073 w 1583637" name="connsiteX36"/>
                  <a:gd fmla="*/ 252493 h 1583637" name="connsiteY36"/>
                  <a:gd fmla="*/ 1124074 w 1583637" name="connsiteX37"/>
                  <a:gd fmla="*/ 252493 h 1583637" name="connsiteY3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b="b" l="l" r="r" t="t"/>
                <a:pathLst>
                  <a:path h="1583637" w="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chemeClr val="bg1">
                  <a:lumMod val="8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bIns="45720" lIns="91440" rIns="91440" tIns="45720" wrap="square">
                <a:normAutofit/>
              </a:bodyPr>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endParaRPr/>
              </a:p>
            </p:txBody>
          </p:sp>
          <p:sp>
            <p:nvSpPr>
              <p:cNvPr id="66" name="i$ḻîďé">
                <a:extLst>
                  <a:ext uri="{FF2B5EF4-FFF2-40B4-BE49-F238E27FC236}">
                    <a16:creationId xmlns:a16="http://schemas.microsoft.com/office/drawing/2014/main" id="{636840BA-7B30-4DBB-A1E1-6BB366A48B87}"/>
                  </a:ext>
                </a:extLst>
              </p:cNvPr>
              <p:cNvSpPr/>
              <p:nvPr/>
            </p:nvSpPr>
            <p:spPr>
              <a:xfrm flipH="1">
                <a:off x="8067874" y="3035760"/>
                <a:ext cx="715735" cy="715735"/>
              </a:xfrm>
              <a:prstGeom prst="ellipse">
                <a:avLst/>
              </a:prstGeom>
              <a:solidFill>
                <a:schemeClr val="bg1">
                  <a:lumMod val="85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bIns="45720" lIns="91440" rIns="91440" tIns="45720" wrap="square">
                <a:normAutofit/>
              </a:bodyPr>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endParaRPr/>
              </a:p>
            </p:txBody>
          </p:sp>
        </p:grpSp>
        <p:sp>
          <p:nvSpPr>
            <p:cNvPr id="64" name="iṣlíďe">
              <a:extLst>
                <a:ext uri="{FF2B5EF4-FFF2-40B4-BE49-F238E27FC236}">
                  <a16:creationId xmlns:a16="http://schemas.microsoft.com/office/drawing/2014/main" id="{D834AE5D-1AC1-434E-9D4B-F6A2479E2037}"/>
                </a:ext>
              </a:extLst>
            </p:cNvPr>
            <p:cNvSpPr/>
            <p:nvPr/>
          </p:nvSpPr>
          <p:spPr>
            <a:xfrm>
              <a:off x="8784925" y="3300667"/>
              <a:ext cx="370478" cy="414084"/>
            </a:xfrm>
            <a:custGeom>
              <a:gdLst>
                <a:gd fmla="*/ 373273 h 605239" name="connsiteX0"/>
                <a:gd fmla="*/ 373273 h 605239" name="connsiteY0"/>
                <a:gd fmla="*/ 373273 h 605239" name="connsiteX1"/>
                <a:gd fmla="*/ 373273 h 605239" name="connsiteY1"/>
                <a:gd fmla="*/ 373273 h 605239" name="connsiteX2"/>
                <a:gd fmla="*/ 373273 h 605239" name="connsiteY2"/>
                <a:gd fmla="*/ 373273 h 605239" name="connsiteX3"/>
                <a:gd fmla="*/ 373273 h 605239" name="connsiteY3"/>
                <a:gd fmla="*/ 373273 h 605239" name="connsiteX4"/>
                <a:gd fmla="*/ 373273 h 605239" name="connsiteY4"/>
                <a:gd fmla="*/ 373273 h 605239" name="connsiteX5"/>
                <a:gd fmla="*/ 373273 h 605239" name="connsiteY5"/>
                <a:gd fmla="*/ 373273 h 605239" name="connsiteX6"/>
                <a:gd fmla="*/ 373273 h 605239" name="connsiteY6"/>
                <a:gd fmla="*/ 373273 h 605239" name="connsiteX7"/>
                <a:gd fmla="*/ 373273 h 605239" name="connsiteY7"/>
                <a:gd fmla="*/ 373273 h 605239" name="connsiteX8"/>
                <a:gd fmla="*/ 373273 h 605239" name="connsiteY8"/>
                <a:gd fmla="*/ 373273 h 605239" name="connsiteX9"/>
                <a:gd fmla="*/ 373273 h 605239" name="connsiteY9"/>
                <a:gd fmla="*/ 373273 h 605239" name="connsiteX10"/>
                <a:gd fmla="*/ 373273 h 605239" name="connsiteY10"/>
                <a:gd fmla="*/ 373273 h 605239" name="connsiteX11"/>
                <a:gd fmla="*/ 373273 h 605239" name="connsiteY11"/>
                <a:gd fmla="*/ 373273 h 605239" name="connsiteX12"/>
                <a:gd fmla="*/ 373273 h 605239" name="connsiteY12"/>
                <a:gd fmla="*/ 373273 h 605239" name="connsiteX13"/>
                <a:gd fmla="*/ 373273 h 605239" name="connsiteY13"/>
                <a:gd fmla="*/ 373273 h 605239" name="connsiteX14"/>
                <a:gd fmla="*/ 373273 h 605239" name="connsiteY14"/>
                <a:gd fmla="*/ 373273 h 605239" name="connsiteX15"/>
                <a:gd fmla="*/ 373273 h 605239" name="connsiteY15"/>
                <a:gd fmla="*/ 373273 h 605239" name="connsiteX16"/>
                <a:gd fmla="*/ 373273 h 605239" name="connsiteY16"/>
                <a:gd fmla="*/ 373273 h 605239" name="connsiteX17"/>
                <a:gd fmla="*/ 373273 h 605239" name="connsiteY17"/>
                <a:gd fmla="*/ 373273 h 605239" name="connsiteX18"/>
                <a:gd fmla="*/ 373273 h 605239" name="connsiteY18"/>
                <a:gd fmla="*/ 373273 h 605239" name="connsiteX19"/>
                <a:gd fmla="*/ 373273 h 605239" name="connsiteY19"/>
                <a:gd fmla="*/ 373273 h 605239" name="connsiteX20"/>
                <a:gd fmla="*/ 373273 h 605239" name="connsiteY20"/>
                <a:gd fmla="*/ 373273 h 605239" name="connsiteX21"/>
                <a:gd fmla="*/ 373273 h 605239" name="connsiteY21"/>
                <a:gd fmla="*/ 373273 h 605239" name="connsiteX22"/>
                <a:gd fmla="*/ 373273 h 605239" name="connsiteY22"/>
                <a:gd fmla="*/ 373273 h 605239" name="connsiteX23"/>
                <a:gd fmla="*/ 373273 h 605239" name="connsiteY23"/>
                <a:gd fmla="*/ 373273 h 605239" name="connsiteX24"/>
                <a:gd fmla="*/ 373273 h 605239" name="connsiteY24"/>
                <a:gd fmla="*/ 373273 h 605239" name="connsiteX25"/>
                <a:gd fmla="*/ 373273 h 605239" name="connsiteY25"/>
                <a:gd fmla="*/ 373273 h 605239" name="connsiteX26"/>
                <a:gd fmla="*/ 373273 h 605239" name="connsiteY26"/>
                <a:gd fmla="*/ 373273 h 605239" name="connsiteX27"/>
                <a:gd fmla="*/ 373273 h 605239" name="connsiteY27"/>
                <a:gd fmla="*/ 373273 h 605239" name="connsiteX28"/>
                <a:gd fmla="*/ 373273 h 605239" name="connsiteY28"/>
                <a:gd fmla="*/ 373273 h 605239" name="connsiteX29"/>
                <a:gd fmla="*/ 373273 h 605239" name="connsiteY29"/>
                <a:gd fmla="*/ 373273 h 605239" name="connsiteX30"/>
                <a:gd fmla="*/ 373273 h 605239" name="connsiteY30"/>
                <a:gd fmla="*/ 373273 h 605239" name="connsiteX31"/>
                <a:gd fmla="*/ 373273 h 605239" name="connsiteY31"/>
                <a:gd fmla="*/ 373273 h 605239" name="connsiteX32"/>
                <a:gd fmla="*/ 373273 h 605239" name="connsiteY32"/>
                <a:gd fmla="*/ 373273 h 605239" name="connsiteX33"/>
                <a:gd fmla="*/ 373273 h 605239" name="connsiteY33"/>
                <a:gd fmla="*/ 373273 h 605239" name="connsiteX34"/>
                <a:gd fmla="*/ 373273 h 605239" name="connsiteY34"/>
                <a:gd fmla="*/ 373273 h 605239" name="connsiteX35"/>
                <a:gd fmla="*/ 373273 h 605239" name="connsiteY35"/>
                <a:gd fmla="*/ 373273 h 605239" name="connsiteX36"/>
                <a:gd fmla="*/ 373273 h 605239" name="connsiteY36"/>
                <a:gd fmla="*/ 373273 h 605239" name="connsiteX37"/>
                <a:gd fmla="*/ 373273 h 605239" name="connsiteY37"/>
                <a:gd fmla="*/ 373273 h 605239" name="connsiteX38"/>
                <a:gd fmla="*/ 373273 h 605239" name="connsiteY38"/>
                <a:gd fmla="*/ 373273 h 605239" name="connsiteX39"/>
                <a:gd fmla="*/ 373273 h 605239" name="connsiteY39"/>
                <a:gd fmla="*/ 373273 h 605239" name="connsiteX40"/>
                <a:gd fmla="*/ 373273 h 605239" name="connsiteY40"/>
                <a:gd fmla="*/ 373273 h 605239" name="connsiteX41"/>
                <a:gd fmla="*/ 373273 h 605239" name="connsiteY41"/>
                <a:gd fmla="*/ 373273 h 605239" name="connsiteX42"/>
                <a:gd fmla="*/ 373273 h 605239" name="connsiteY42"/>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b="b" l="l" r="r" t="t"/>
              <a:pathLst>
                <a:path h="606722" w="542830">
                  <a:moveTo>
                    <a:pt x="271387" y="318180"/>
                  </a:moveTo>
                  <a:cubicBezTo>
                    <a:pt x="282599" y="318180"/>
                    <a:pt x="291675" y="327244"/>
                    <a:pt x="291675" y="338440"/>
                  </a:cubicBezTo>
                  <a:lnTo>
                    <a:pt x="291675" y="415214"/>
                  </a:lnTo>
                  <a:lnTo>
                    <a:pt x="345686" y="469151"/>
                  </a:lnTo>
                  <a:cubicBezTo>
                    <a:pt x="353605" y="477059"/>
                    <a:pt x="353605" y="489855"/>
                    <a:pt x="345686" y="497764"/>
                  </a:cubicBezTo>
                  <a:cubicBezTo>
                    <a:pt x="337766" y="505672"/>
                    <a:pt x="324953" y="505672"/>
                    <a:pt x="317034" y="497764"/>
                  </a:cubicBezTo>
                  <a:lnTo>
                    <a:pt x="271387" y="452179"/>
                  </a:lnTo>
                  <a:lnTo>
                    <a:pt x="225740" y="497764"/>
                  </a:lnTo>
                  <a:cubicBezTo>
                    <a:pt x="217821" y="505672"/>
                    <a:pt x="205008" y="505672"/>
                    <a:pt x="197088" y="497764"/>
                  </a:cubicBezTo>
                  <a:cubicBezTo>
                    <a:pt x="189258" y="489855"/>
                    <a:pt x="189258" y="477059"/>
                    <a:pt x="197088" y="469151"/>
                  </a:cubicBezTo>
                  <a:lnTo>
                    <a:pt x="251188" y="415214"/>
                  </a:lnTo>
                  <a:lnTo>
                    <a:pt x="251188" y="338440"/>
                  </a:lnTo>
                  <a:cubicBezTo>
                    <a:pt x="251188" y="327244"/>
                    <a:pt x="260264" y="318180"/>
                    <a:pt x="271387" y="318180"/>
                  </a:cubicBezTo>
                  <a:close/>
                  <a:moveTo>
                    <a:pt x="455687" y="299339"/>
                  </a:moveTo>
                  <a:cubicBezTo>
                    <a:pt x="537044" y="299339"/>
                    <a:pt x="573628" y="401178"/>
                    <a:pt x="511498" y="452986"/>
                  </a:cubicBezTo>
                  <a:cubicBezTo>
                    <a:pt x="530635" y="468982"/>
                    <a:pt x="542830" y="492975"/>
                    <a:pt x="542830" y="519723"/>
                  </a:cubicBezTo>
                  <a:lnTo>
                    <a:pt x="542830" y="586461"/>
                  </a:lnTo>
                  <a:cubicBezTo>
                    <a:pt x="542830" y="597658"/>
                    <a:pt x="533751" y="606722"/>
                    <a:pt x="522535" y="606722"/>
                  </a:cubicBezTo>
                  <a:lnTo>
                    <a:pt x="388839" y="606722"/>
                  </a:lnTo>
                  <a:cubicBezTo>
                    <a:pt x="377623" y="606722"/>
                    <a:pt x="368633" y="597658"/>
                    <a:pt x="368633" y="586461"/>
                  </a:cubicBezTo>
                  <a:lnTo>
                    <a:pt x="368633" y="519723"/>
                  </a:lnTo>
                  <a:cubicBezTo>
                    <a:pt x="368633" y="492975"/>
                    <a:pt x="380828" y="468982"/>
                    <a:pt x="399965" y="452986"/>
                  </a:cubicBezTo>
                  <a:cubicBezTo>
                    <a:pt x="337657" y="401089"/>
                    <a:pt x="374508" y="299339"/>
                    <a:pt x="455687" y="299339"/>
                  </a:cubicBezTo>
                  <a:close/>
                  <a:moveTo>
                    <a:pt x="87143" y="299339"/>
                  </a:moveTo>
                  <a:cubicBezTo>
                    <a:pt x="168411" y="299339"/>
                    <a:pt x="204995" y="401178"/>
                    <a:pt x="142865" y="452986"/>
                  </a:cubicBezTo>
                  <a:cubicBezTo>
                    <a:pt x="162002" y="468982"/>
                    <a:pt x="174197" y="492975"/>
                    <a:pt x="174197" y="519723"/>
                  </a:cubicBezTo>
                  <a:lnTo>
                    <a:pt x="174197" y="586461"/>
                  </a:lnTo>
                  <a:cubicBezTo>
                    <a:pt x="174197" y="597658"/>
                    <a:pt x="165118" y="606722"/>
                    <a:pt x="153991" y="606722"/>
                  </a:cubicBezTo>
                  <a:lnTo>
                    <a:pt x="20295" y="606722"/>
                  </a:lnTo>
                  <a:cubicBezTo>
                    <a:pt x="9079" y="606722"/>
                    <a:pt x="0" y="597658"/>
                    <a:pt x="0" y="586461"/>
                  </a:cubicBezTo>
                  <a:lnTo>
                    <a:pt x="0" y="519723"/>
                  </a:lnTo>
                  <a:cubicBezTo>
                    <a:pt x="0" y="492975"/>
                    <a:pt x="12195" y="468982"/>
                    <a:pt x="31332" y="452986"/>
                  </a:cubicBezTo>
                  <a:cubicBezTo>
                    <a:pt x="-30976" y="401089"/>
                    <a:pt x="5875" y="299339"/>
                    <a:pt x="87143" y="299339"/>
                  </a:cubicBezTo>
                  <a:close/>
                  <a:moveTo>
                    <a:pt x="272076" y="0"/>
                  </a:moveTo>
                  <a:cubicBezTo>
                    <a:pt x="353344" y="0"/>
                    <a:pt x="390017" y="101839"/>
                    <a:pt x="327798" y="153647"/>
                  </a:cubicBezTo>
                  <a:cubicBezTo>
                    <a:pt x="346935" y="169643"/>
                    <a:pt x="359130" y="193636"/>
                    <a:pt x="359130" y="220384"/>
                  </a:cubicBezTo>
                  <a:lnTo>
                    <a:pt x="359130" y="287122"/>
                  </a:lnTo>
                  <a:cubicBezTo>
                    <a:pt x="359130" y="298319"/>
                    <a:pt x="350140" y="307383"/>
                    <a:pt x="338924" y="307383"/>
                  </a:cubicBezTo>
                  <a:lnTo>
                    <a:pt x="205228" y="307383"/>
                  </a:lnTo>
                  <a:cubicBezTo>
                    <a:pt x="194012" y="307383"/>
                    <a:pt x="184933" y="298319"/>
                    <a:pt x="184933" y="287122"/>
                  </a:cubicBezTo>
                  <a:lnTo>
                    <a:pt x="184933" y="220384"/>
                  </a:lnTo>
                  <a:cubicBezTo>
                    <a:pt x="184933" y="193636"/>
                    <a:pt x="197128" y="169643"/>
                    <a:pt x="216265" y="153647"/>
                  </a:cubicBezTo>
                  <a:cubicBezTo>
                    <a:pt x="154046" y="101750"/>
                    <a:pt x="190897" y="0"/>
                    <a:pt x="272076" y="0"/>
                  </a:cubicBezTo>
                  <a:close/>
                </a:path>
              </a:pathLst>
            </a:custGeom>
            <a:solidFill>
              <a:schemeClr val="tx1">
                <a:lumMod val="50000"/>
                <a:lumOff val="50000"/>
              </a:schemeClr>
            </a:solidFill>
            <a:ln w="3175">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prstTxWarp prst="textNoShape">
                <a:avLst/>
              </a:prstTxWarp>
              <a:normAutofit/>
            </a:bodyPr>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defTabSz="914354"/>
              <a:endParaRPr altLang="en-US" b="1" i="1" lang="zh-CN" sz="2000">
                <a:solidFill>
                  <a:schemeClr val="tx1"/>
                </a:solidFill>
              </a:endParaRPr>
            </a:p>
          </p:txBody>
        </p:sp>
      </p:grpSp>
    </p:spTree>
    <p:extLst>
      <p:ext uri="{BB962C8B-B14F-4D97-AF65-F5344CB8AC3E}">
        <p14:creationId val="2864263742"/>
      </p:ext>
    </p:extLst>
  </p:cSld>
  <p:clrMapOvr>
    <a:masterClrMapping/>
  </p:clrMapOvr>
  <mc:AlternateContent>
    <mc:Choice Requires="p14">
      <p:transition p14:dur="1250" spd="slow">
        <p14:switch dir="r"/>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3" presetSubtype="32">
                                  <p:stCondLst>
                                    <p:cond delay="0"/>
                                  </p:stCondLst>
                                  <p:iterate type="lt">
                                    <p:tmPct val="10000"/>
                                  </p:iterate>
                                  <p:childTnLst>
                                    <p:set>
                                      <p:cBhvr>
                                        <p:cTn dur="1" fill="hold" id="6">
                                          <p:stCondLst>
                                            <p:cond delay="0"/>
                                          </p:stCondLst>
                                        </p:cTn>
                                        <p:tgtEl>
                                          <p:spTgt spid="87"/>
                                        </p:tgtEl>
                                        <p:attrNameLst>
                                          <p:attrName>style.visibility</p:attrName>
                                        </p:attrNameLst>
                                      </p:cBhvr>
                                      <p:to>
                                        <p:strVal val="visible"/>
                                      </p:to>
                                    </p:set>
                                    <p:anim calcmode="lin" valueType="num">
                                      <p:cBhvr>
                                        <p:cTn dur="500" fill="hold" id="7"/>
                                        <p:tgtEl>
                                          <p:spTgt spid="87"/>
                                        </p:tgtEl>
                                        <p:attrNameLst>
                                          <p:attrName>ppt_w</p:attrName>
                                        </p:attrNameLst>
                                      </p:cBhvr>
                                      <p:tavLst>
                                        <p:tav tm="0">
                                          <p:val>
                                            <p:strVal val="4*#ppt_w"/>
                                          </p:val>
                                        </p:tav>
                                        <p:tav tm="100000">
                                          <p:val>
                                            <p:strVal val="#ppt_w"/>
                                          </p:val>
                                        </p:tav>
                                      </p:tavLst>
                                    </p:anim>
                                    <p:anim calcmode="lin" valueType="num">
                                      <p:cBhvr>
                                        <p:cTn dur="500" fill="hold" id="8"/>
                                        <p:tgtEl>
                                          <p:spTgt spid="87"/>
                                        </p:tgtEl>
                                        <p:attrNameLst>
                                          <p:attrName>ppt_h</p:attrName>
                                        </p:attrNameLst>
                                      </p:cBhvr>
                                      <p:tavLst>
                                        <p:tav tm="0">
                                          <p:val>
                                            <p:strVal val="4*#ppt_h"/>
                                          </p:val>
                                        </p:tav>
                                        <p:tav tm="100000">
                                          <p:val>
                                            <p:strVal val="#ppt_h"/>
                                          </p:val>
                                        </p:tav>
                                      </p:tavLst>
                                    </p:anim>
                                  </p:childTnLst>
                                </p:cTn>
                              </p:par>
                            </p:childTnLst>
                          </p:cTn>
                        </p:par>
                        <p:par>
                          <p:cTn fill="hold" id="9" nodeType="afterGroup">
                            <p:stCondLst>
                              <p:cond delay="500"/>
                            </p:stCondLst>
                            <p:childTnLst>
                              <p:par>
                                <p:cTn fill="hold" id="10" nodeType="afterEffect" presetClass="entr" presetID="1" presetSubtype="0">
                                  <p:stCondLst>
                                    <p:cond delay="0"/>
                                  </p:stCondLst>
                                  <p:childTnLst>
                                    <p:set>
                                      <p:cBhvr>
                                        <p:cTn dur="1" fill="hold" id="11">
                                          <p:stCondLst>
                                            <p:cond delay="0"/>
                                          </p:stCondLst>
                                        </p:cTn>
                                        <p:tgtEl>
                                          <p:spTgt spid="47"/>
                                        </p:tgtEl>
                                        <p:attrNameLst>
                                          <p:attrName>style.visibility</p:attrName>
                                        </p:attrNameLst>
                                      </p:cBhvr>
                                      <p:to>
                                        <p:strVal val="visible"/>
                                      </p:to>
                                    </p:set>
                                  </p:childTnLst>
                                </p:cTn>
                              </p:par>
                            </p:childTnLst>
                          </p:cTn>
                        </p:par>
                        <p:par>
                          <p:cTn fill="hold" id="12" nodeType="afterGroup">
                            <p:stCondLst>
                              <p:cond delay="501"/>
                            </p:stCondLst>
                            <p:childTnLst>
                              <p:par>
                                <p:cTn fill="hold" id="13" nodeType="afterEffect" presetClass="entr" presetID="1" presetSubtype="0">
                                  <p:stCondLst>
                                    <p:cond delay="0"/>
                                  </p:stCondLst>
                                  <p:childTnLst>
                                    <p:set>
                                      <p:cBhvr>
                                        <p:cTn dur="1" fill="hold" id="14">
                                          <p:stCondLst>
                                            <p:cond delay="0"/>
                                          </p:stCondLst>
                                        </p:cTn>
                                        <p:tgtEl>
                                          <p:spTgt spid="52"/>
                                        </p:tgtEl>
                                        <p:attrNameLst>
                                          <p:attrName>style.visibility</p:attrName>
                                        </p:attrNameLst>
                                      </p:cBhvr>
                                      <p:to>
                                        <p:strVal val="visible"/>
                                      </p:to>
                                    </p:set>
                                  </p:childTnLst>
                                </p:cTn>
                              </p:par>
                              <p:par>
                                <p:cTn accel="50000" decel="50000" fill="hold" id="15" nodeType="withEffect" presetClass="path" presetID="56" presetSubtype="0">
                                  <p:stCondLst>
                                    <p:cond delay="0"/>
                                  </p:stCondLst>
                                  <p:childTnLst>
                                    <p:animMotion origin="layout" path="M 6.25E-07 -2.96296E-06 L -0.31211 0.0081" pathEditMode="relative" ptsTypes="AA" rAng="0">
                                      <p:cBhvr>
                                        <p:cTn dur="2000" fill="hold" id="16" spd="-100000"/>
                                        <p:tgtEl>
                                          <p:spTgt spid="47"/>
                                        </p:tgtEl>
                                        <p:attrNameLst>
                                          <p:attrName>ppt_x</p:attrName>
                                          <p:attrName>ppt_y</p:attrName>
                                        </p:attrNameLst>
                                      </p:cBhvr>
                                      <p:rCtr x="-15612" y="394"/>
                                    </p:animMotion>
                                  </p:childTnLst>
                                </p:cTn>
                              </p:par>
                              <p:par>
                                <p:cTn accel="50000" decel="50000" fill="hold" id="17" nodeType="withEffect" presetClass="path" presetID="56" presetSubtype="0">
                                  <p:stCondLst>
                                    <p:cond delay="0"/>
                                  </p:stCondLst>
                                  <p:childTnLst>
                                    <p:animMotion origin="layout" path="M 2.5E-06 -2.96296E-06 L 0.42031 -0.00555" pathEditMode="relative" ptsTypes="AA" rAng="0">
                                      <p:cBhvr>
                                        <p:cTn dur="2000" fill="hold" id="18" spd="-100000"/>
                                        <p:tgtEl>
                                          <p:spTgt spid="52"/>
                                        </p:tgtEl>
                                        <p:attrNameLst>
                                          <p:attrName>ppt_x</p:attrName>
                                          <p:attrName>ppt_y</p:attrName>
                                        </p:attrNameLst>
                                      </p:cBhvr>
                                      <p:rCtr x="21016" y="-278"/>
                                    </p:animMotion>
                                  </p:childTnLst>
                                </p:cTn>
                              </p:par>
                              <p:par>
                                <p:cTn fill="hold" id="19" nodeType="withEffect" presetClass="emph" presetID="8" presetSubtype="0" repeatCount="indefinite">
                                  <p:stCondLst>
                                    <p:cond delay="0"/>
                                  </p:stCondLst>
                                  <p:childTnLst>
                                    <p:animRot by="21600000">
                                      <p:cBhvr>
                                        <p:cTn dur="2000" fill="hold" id="20"/>
                                        <p:tgtEl>
                                          <p:spTgt spid="47"/>
                                        </p:tgtEl>
                                        <p:attrNameLst>
                                          <p:attrName>r</p:attrName>
                                        </p:attrNameLst>
                                      </p:cBhvr>
                                    </p:animRot>
                                  </p:childTnLst>
                                </p:cTn>
                              </p:par>
                              <p:par>
                                <p:cTn fill="hold" id="21" nodeType="withEffect" presetClass="emph" presetID="8" presetSubtype="0" repeatCount="indefinite">
                                  <p:stCondLst>
                                    <p:cond delay="0"/>
                                  </p:stCondLst>
                                  <p:childTnLst>
                                    <p:animRot by="-21600000">
                                      <p:cBhvr>
                                        <p:cTn dur="2000" fill="hold" id="22"/>
                                        <p:tgtEl>
                                          <p:spTgt spid="52"/>
                                        </p:tgtEl>
                                        <p:attrNameLst>
                                          <p:attrName>r</p:attrName>
                                        </p:attrNameLst>
                                      </p:cBhvr>
                                    </p:animRot>
                                  </p:childTnLst>
                                </p:cTn>
                              </p:par>
                              <p:par>
                                <p:cTn fill="hold" id="23" nodeType="withEffect" presetClass="entr" presetID="1" presetSubtype="0">
                                  <p:stCondLst>
                                    <p:cond delay="750"/>
                                  </p:stCondLst>
                                  <p:childTnLst>
                                    <p:set>
                                      <p:cBhvr>
                                        <p:cTn dur="1" fill="hold" id="24">
                                          <p:stCondLst>
                                            <p:cond delay="0"/>
                                          </p:stCondLst>
                                        </p:cTn>
                                        <p:tgtEl>
                                          <p:spTgt spid="57"/>
                                        </p:tgtEl>
                                        <p:attrNameLst>
                                          <p:attrName>style.visibility</p:attrName>
                                        </p:attrNameLst>
                                      </p:cBhvr>
                                      <p:to>
                                        <p:strVal val="visible"/>
                                      </p:to>
                                    </p:set>
                                  </p:childTnLst>
                                </p:cTn>
                              </p:par>
                              <p:par>
                                <p:cTn fill="hold" id="25" nodeType="withEffect" presetClass="entr" presetID="1" presetSubtype="0">
                                  <p:stCondLst>
                                    <p:cond delay="750"/>
                                  </p:stCondLst>
                                  <p:childTnLst>
                                    <p:set>
                                      <p:cBhvr>
                                        <p:cTn dur="1" fill="hold" id="26">
                                          <p:stCondLst>
                                            <p:cond delay="0"/>
                                          </p:stCondLst>
                                        </p:cTn>
                                        <p:tgtEl>
                                          <p:spTgt spid="62"/>
                                        </p:tgtEl>
                                        <p:attrNameLst>
                                          <p:attrName>style.visibility</p:attrName>
                                        </p:attrNameLst>
                                      </p:cBhvr>
                                      <p:to>
                                        <p:strVal val="visible"/>
                                      </p:to>
                                    </p:set>
                                  </p:childTnLst>
                                </p:cTn>
                              </p:par>
                              <p:par>
                                <p:cTn accel="50000" decel="50000" fill="hold" id="27" nodeType="withEffect" presetClass="path" presetID="56" presetSubtype="0">
                                  <p:stCondLst>
                                    <p:cond delay="750"/>
                                  </p:stCondLst>
                                  <p:childTnLst>
                                    <p:animMotion origin="layout" path="M 2.08333E-06 4.44444E-06 L 0.00377 -0.38565" pathEditMode="relative" ptsTypes="AA" rAng="0">
                                      <p:cBhvr>
                                        <p:cTn dur="2000" fill="hold" id="28" spd="-100000"/>
                                        <p:tgtEl>
                                          <p:spTgt spid="57"/>
                                        </p:tgtEl>
                                        <p:attrNameLst>
                                          <p:attrName>ppt_x</p:attrName>
                                          <p:attrName>ppt_y</p:attrName>
                                        </p:attrNameLst>
                                      </p:cBhvr>
                                      <p:rCtr x="182" y="-19282"/>
                                    </p:animMotion>
                                  </p:childTnLst>
                                </p:cTn>
                              </p:par>
                              <p:par>
                                <p:cTn accel="50000" decel="50000" fill="hold" id="29" nodeType="withEffect" presetClass="path" presetID="56" presetSubtype="0">
                                  <p:stCondLst>
                                    <p:cond delay="750"/>
                                  </p:stCondLst>
                                  <p:childTnLst>
                                    <p:animMotion origin="layout" path="M 3.95833E-06 4.44444E-06 L 0.00794 0.47569" pathEditMode="relative" ptsTypes="AA" rAng="0">
                                      <p:cBhvr>
                                        <p:cTn dur="2000" fill="hold" id="30" spd="-100000"/>
                                        <p:tgtEl>
                                          <p:spTgt spid="62"/>
                                        </p:tgtEl>
                                        <p:attrNameLst>
                                          <p:attrName>ppt_x</p:attrName>
                                          <p:attrName>ppt_y</p:attrName>
                                        </p:attrNameLst>
                                      </p:cBhvr>
                                      <p:rCtr x="391" y="23773"/>
                                    </p:animMotion>
                                  </p:childTnLst>
                                </p:cTn>
                              </p:par>
                              <p:par>
                                <p:cTn fill="hold" id="31" nodeType="withEffect" presetClass="emph" presetID="8" presetSubtype="0">
                                  <p:stCondLst>
                                    <p:cond delay="750"/>
                                  </p:stCondLst>
                                  <p:childTnLst>
                                    <p:animRot by="21600000">
                                      <p:cBhvr>
                                        <p:cTn dur="2000" fill="hold" id="32"/>
                                        <p:tgtEl>
                                          <p:spTgt spid="57"/>
                                        </p:tgtEl>
                                        <p:attrNameLst>
                                          <p:attrName>r</p:attrName>
                                        </p:attrNameLst>
                                      </p:cBhvr>
                                    </p:animRot>
                                  </p:childTnLst>
                                </p:cTn>
                              </p:par>
                              <p:par>
                                <p:cTn fill="hold" id="33" nodeType="withEffect" presetClass="emph" presetID="8" presetSubtype="0">
                                  <p:stCondLst>
                                    <p:cond delay="750"/>
                                  </p:stCondLst>
                                  <p:childTnLst>
                                    <p:animRot by="21600000">
                                      <p:cBhvr>
                                        <p:cTn dur="2000" fill="hold" id="34"/>
                                        <p:tgtEl>
                                          <p:spTgt spid="62"/>
                                        </p:tgtEl>
                                        <p:attrNameLst>
                                          <p:attrName>r</p:attrName>
                                        </p:attrNameLst>
                                      </p:cBhvr>
                                    </p:animRot>
                                  </p:childTnLst>
                                </p:cTn>
                              </p:par>
                              <p:par>
                                <p:cTn fill="hold" grpId="0" id="35" nodeType="withEffect" presetClass="entr" presetID="22" presetSubtype="8">
                                  <p:stCondLst>
                                    <p:cond delay="2500"/>
                                  </p:stCondLst>
                                  <p:childTnLst>
                                    <p:set>
                                      <p:cBhvr>
                                        <p:cTn dur="1" fill="hold" id="36">
                                          <p:stCondLst>
                                            <p:cond delay="0"/>
                                          </p:stCondLst>
                                        </p:cTn>
                                        <p:tgtEl>
                                          <p:spTgt spid="17"/>
                                        </p:tgtEl>
                                        <p:attrNameLst>
                                          <p:attrName>style.visibility</p:attrName>
                                        </p:attrNameLst>
                                      </p:cBhvr>
                                      <p:to>
                                        <p:strVal val="visible"/>
                                      </p:to>
                                    </p:set>
                                    <p:animEffect filter="wipe(left)" transition="in">
                                      <p:cBhvr>
                                        <p:cTn dur="500" id="37"/>
                                        <p:tgtEl>
                                          <p:spTgt spid="17"/>
                                        </p:tgtEl>
                                      </p:cBhvr>
                                    </p:animEffect>
                                  </p:childTnLst>
                                </p:cTn>
                              </p:par>
                              <p:par>
                                <p:cTn fill="hold" grpId="0" id="38" nodeType="withEffect" presetClass="entr" presetID="22" presetSubtype="8">
                                  <p:stCondLst>
                                    <p:cond delay="2750"/>
                                  </p:stCondLst>
                                  <p:childTnLst>
                                    <p:set>
                                      <p:cBhvr>
                                        <p:cTn dur="1" fill="hold" id="39">
                                          <p:stCondLst>
                                            <p:cond delay="0"/>
                                          </p:stCondLst>
                                        </p:cTn>
                                        <p:tgtEl>
                                          <p:spTgt spid="22"/>
                                        </p:tgtEl>
                                        <p:attrNameLst>
                                          <p:attrName>style.visibility</p:attrName>
                                        </p:attrNameLst>
                                      </p:cBhvr>
                                      <p:to>
                                        <p:strVal val="visible"/>
                                      </p:to>
                                    </p:set>
                                    <p:animEffect filter="wipe(left)" transition="in">
                                      <p:cBhvr>
                                        <p:cTn dur="500" id="40"/>
                                        <p:tgtEl>
                                          <p:spTgt spid="22"/>
                                        </p:tgtEl>
                                      </p:cBhvr>
                                    </p:animEffect>
                                  </p:childTnLst>
                                </p:cTn>
                              </p:par>
                              <p:par>
                                <p:cTn fill="hold" grpId="0" id="41" nodeType="withEffect" presetClass="entr" presetID="22" presetSubtype="8">
                                  <p:stCondLst>
                                    <p:cond delay="3000"/>
                                  </p:stCondLst>
                                  <p:childTnLst>
                                    <p:set>
                                      <p:cBhvr>
                                        <p:cTn dur="1" fill="hold" id="42">
                                          <p:stCondLst>
                                            <p:cond delay="0"/>
                                          </p:stCondLst>
                                        </p:cTn>
                                        <p:tgtEl>
                                          <p:spTgt spid="18"/>
                                        </p:tgtEl>
                                        <p:attrNameLst>
                                          <p:attrName>style.visibility</p:attrName>
                                        </p:attrNameLst>
                                      </p:cBhvr>
                                      <p:to>
                                        <p:strVal val="visible"/>
                                      </p:to>
                                    </p:set>
                                    <p:animEffect filter="wipe(left)" transition="in">
                                      <p:cBhvr>
                                        <p:cTn dur="500" id="43"/>
                                        <p:tgtEl>
                                          <p:spTgt spid="18"/>
                                        </p:tgtEl>
                                      </p:cBhvr>
                                    </p:animEffect>
                                  </p:childTnLst>
                                </p:cTn>
                              </p:par>
                            </p:childTnLst>
                          </p:cTn>
                        </p:par>
                        <p:par>
                          <p:cTn fill="hold" id="44" nodeType="afterGroup">
                            <p:stCondLst>
                              <p:cond delay="4001"/>
                            </p:stCondLst>
                            <p:childTnLst>
                              <p:par>
                                <p:cTn fill="hold" id="45" nodeType="afterEffect" presetClass="entr" presetID="16" presetSubtype="37">
                                  <p:stCondLst>
                                    <p:cond delay="0"/>
                                  </p:stCondLst>
                                  <p:childTnLst>
                                    <p:set>
                                      <p:cBhvr>
                                        <p:cTn dur="1" fill="hold" id="46">
                                          <p:stCondLst>
                                            <p:cond delay="0"/>
                                          </p:stCondLst>
                                        </p:cTn>
                                        <p:tgtEl>
                                          <p:spTgt spid="19"/>
                                        </p:tgtEl>
                                        <p:attrNameLst>
                                          <p:attrName>style.visibility</p:attrName>
                                        </p:attrNameLst>
                                      </p:cBhvr>
                                      <p:to>
                                        <p:strVal val="visible"/>
                                      </p:to>
                                    </p:set>
                                    <p:animEffect filter="barn(outVertical)" transition="in">
                                      <p:cBhvr>
                                        <p:cTn dur="750" id="47"/>
                                        <p:tgtEl>
                                          <p:spTgt spid="19"/>
                                        </p:tgtEl>
                                      </p:cBhvr>
                                    </p:animEffect>
                                  </p:childTnLst>
                                </p:cTn>
                              </p:par>
                            </p:childTnLst>
                          </p:cTn>
                        </p:par>
                        <p:par>
                          <p:cTn fill="hold" id="48" nodeType="afterGroup">
                            <p:stCondLst>
                              <p:cond delay="4751"/>
                            </p:stCondLst>
                            <p:childTnLst>
                              <p:par>
                                <p:cTn fill="hold" id="49" nodeType="afterEffect" presetClass="entr" presetID="16" presetSubtype="37">
                                  <p:stCondLst>
                                    <p:cond delay="0"/>
                                  </p:stCondLst>
                                  <p:childTnLst>
                                    <p:set>
                                      <p:cBhvr>
                                        <p:cTn dur="1" fill="hold" id="50">
                                          <p:stCondLst>
                                            <p:cond delay="0"/>
                                          </p:stCondLst>
                                        </p:cTn>
                                        <p:tgtEl>
                                          <p:spTgt spid="27"/>
                                        </p:tgtEl>
                                        <p:attrNameLst>
                                          <p:attrName>style.visibility</p:attrName>
                                        </p:attrNameLst>
                                      </p:cBhvr>
                                      <p:to>
                                        <p:strVal val="visible"/>
                                      </p:to>
                                    </p:set>
                                    <p:animEffect filter="barn(outVertical)" transition="in">
                                      <p:cBhvr>
                                        <p:cTn dur="750" id="51"/>
                                        <p:tgtEl>
                                          <p:spTgt spid="27"/>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87"/>
      <p:bldP grpId="0" spid="17"/>
      <p:bldP grpId="0" spid="18"/>
      <p:bldP grpId="0" spid="22"/>
    </p:bldLst>
  </p:timing>
</p:sld>
</file>

<file path=ppt/slides/slide1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chemeClr val="bg1"/>
        </a:solidFill>
        <a:effectLst/>
      </p:bgPr>
    </p:bg>
    <p:spTree>
      <p:nvGrpSpPr>
        <p:cNvPr id="1" name=""/>
        <p:cNvGrpSpPr/>
        <p:nvPr/>
      </p:nvGrpSpPr>
      <p:grpSpPr>
        <a:xfrm>
          <a:off x="0" y="0"/>
          <a:ext cx="0" cy="0"/>
        </a:xfrm>
      </p:grpSpPr>
      <p:sp>
        <p:nvSpPr>
          <p:cNvPr id="3" name="矩形 2">
            <a:extLst>
              <a:ext uri="{FF2B5EF4-FFF2-40B4-BE49-F238E27FC236}">
                <a16:creationId xmlns:a16="http://schemas.microsoft.com/office/drawing/2014/main" id="{10706784-A0D9-4125-8A74-1959A1566C50}"/>
              </a:ext>
            </a:extLst>
          </p:cNvPr>
          <p:cNvSpPr/>
          <p:nvPr/>
        </p:nvSpPr>
        <p:spPr>
          <a:xfrm>
            <a:off x="1" y="0"/>
            <a:ext cx="12192000" cy="6858000"/>
          </a:xfrm>
          <a:prstGeom prst="rect">
            <a:avLst/>
          </a:prstGeom>
          <a:solidFill>
            <a:srgbClr val="EBF6F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7" name="TextBox 72">
            <a:extLst>
              <a:ext uri="{FF2B5EF4-FFF2-40B4-BE49-F238E27FC236}">
                <a16:creationId xmlns:a16="http://schemas.microsoft.com/office/drawing/2014/main" id="{D85CEAB1-A015-45D8-9125-8E3B71FB237F}"/>
              </a:ext>
            </a:extLst>
          </p:cNvPr>
          <p:cNvSpPr txBox="1"/>
          <p:nvPr/>
        </p:nvSpPr>
        <p:spPr>
          <a:xfrm>
            <a:off x="1094282" y="193555"/>
            <a:ext cx="3025108" cy="457200"/>
          </a:xfrm>
          <a:prstGeom prst="rect">
            <a:avLst/>
          </a:prstGeom>
          <a:noFill/>
        </p:spPr>
        <p:txBody>
          <a:bodyPr rtlCol="0"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dist" defTabSz="432037">
              <a:defRPr/>
            </a:pPr>
            <a:r>
              <a:rPr altLang="en-US" kern="0" lang="zh-CN" sz="2400">
                <a:solidFill>
                  <a:sysClr lastClr="000000" val="windowText">
                    <a:lumMod val="65000"/>
                    <a:lumOff val="35000"/>
                  </a:sysClr>
                </a:solidFill>
                <a:latin charset="-122" panose="020b0503020204020204" pitchFamily="34" typeface="微软雅黑"/>
                <a:ea charset="-122" panose="020b0503020204020204" pitchFamily="34" typeface="微软雅黑"/>
                <a:cs charset="0" panose="020b0604020202020204" pitchFamily="34" typeface="Arial"/>
              </a:rPr>
              <a:t>清楚表达思想和意见</a:t>
            </a:r>
          </a:p>
        </p:txBody>
      </p:sp>
      <p:grpSp>
        <p:nvGrpSpPr>
          <p:cNvPr id="5" name="组合 4">
            <a:extLst>
              <a:ext uri="{FF2B5EF4-FFF2-40B4-BE49-F238E27FC236}">
                <a16:creationId xmlns:a16="http://schemas.microsoft.com/office/drawing/2014/main" id="{D6894B82-68E8-45DF-BE57-D33A01A4B029}"/>
              </a:ext>
            </a:extLst>
          </p:cNvPr>
          <p:cNvGrpSpPr/>
          <p:nvPr/>
        </p:nvGrpSpPr>
        <p:grpSpPr>
          <a:xfrm>
            <a:off x="93570" y="132241"/>
            <a:ext cx="907141" cy="553998"/>
            <a:chOff x="93570" y="207191"/>
            <a:chExt cx="907141" cy="553998"/>
          </a:xfrm>
        </p:grpSpPr>
        <p:sp>
          <p:nvSpPr>
            <p:cNvPr id="2" name="矩形: 圆角 1">
              <a:extLst>
                <a:ext uri="{FF2B5EF4-FFF2-40B4-BE49-F238E27FC236}">
                  <a16:creationId xmlns:a16="http://schemas.microsoft.com/office/drawing/2014/main" id="{84531094-231B-42EA-B155-25F7A3A5F838}"/>
                </a:ext>
              </a:extLst>
            </p:cNvPr>
            <p:cNvSpPr/>
            <p:nvPr/>
          </p:nvSpPr>
          <p:spPr>
            <a:xfrm>
              <a:off x="187141" y="268190"/>
              <a:ext cx="720000" cy="432000"/>
            </a:xfrm>
            <a:prstGeom prst="roundRect">
              <a:avLst/>
            </a:prstGeom>
            <a:solidFill>
              <a:schemeClr val="accent2"/>
            </a:solidFill>
            <a:ln w="28575">
              <a:solidFill>
                <a:srgbClr val="F08247"/>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文本框 15">
              <a:extLst>
                <a:ext uri="{FF2B5EF4-FFF2-40B4-BE49-F238E27FC236}">
                  <a16:creationId xmlns:a16="http://schemas.microsoft.com/office/drawing/2014/main" id="{DF88DA1A-4F95-46DF-AB66-BCCA71DB9F9E}"/>
                </a:ext>
              </a:extLst>
            </p:cNvPr>
            <p:cNvSpPr txBox="1"/>
            <p:nvPr/>
          </p:nvSpPr>
          <p:spPr>
            <a:xfrm>
              <a:off x="93570" y="207191"/>
              <a:ext cx="907141" cy="548640"/>
            </a:xfrm>
            <a:prstGeom prst="rect">
              <a:avLst/>
            </a:prstGeom>
            <a:noFill/>
          </p:spPr>
          <p:txBody>
            <a:bodyPr rtlCol="0" wrap="square">
              <a:spAutoFit/>
            </a:bodyPr>
            <a:lstStyle/>
            <a:p>
              <a:pPr algn="ctr"/>
              <a:r>
                <a:rPr altLang="zh-CN" lang="en-US" sz="3000">
                  <a:solidFill>
                    <a:schemeClr val="bg1"/>
                  </a:solidFill>
                  <a:latin charset="-122" panose="020b0503020204020204" pitchFamily="34" typeface="微软雅黑"/>
                  <a:ea charset="-122" panose="020b0503020204020204" pitchFamily="34" typeface="微软雅黑"/>
                </a:rPr>
                <a:t>03</a:t>
              </a:r>
            </a:p>
          </p:txBody>
        </p:sp>
      </p:grpSp>
      <p:grpSp>
        <p:nvGrpSpPr>
          <p:cNvPr id="8" name="组合 7">
            <a:extLst>
              <a:ext uri="{FF2B5EF4-FFF2-40B4-BE49-F238E27FC236}">
                <a16:creationId xmlns:a16="http://schemas.microsoft.com/office/drawing/2014/main" id="{87C99E64-D4A2-4FE0-A3F9-76DCEC9302C8}"/>
              </a:ext>
            </a:extLst>
          </p:cNvPr>
          <p:cNvGrpSpPr/>
          <p:nvPr/>
        </p:nvGrpSpPr>
        <p:grpSpPr>
          <a:xfrm>
            <a:off x="11315548" y="66583"/>
            <a:ext cx="702039" cy="702039"/>
            <a:chOff x="5638800" y="2971800"/>
            <a:chExt cx="914400" cy="914400"/>
          </a:xfrm>
        </p:grpSpPr>
        <p:sp>
          <p:nvSpPr>
            <p:cNvPr id="6" name="椭圆 5">
              <a:extLst>
                <a:ext uri="{FF2B5EF4-FFF2-40B4-BE49-F238E27FC236}">
                  <a16:creationId xmlns:a16="http://schemas.microsoft.com/office/drawing/2014/main" id="{8F7CF43B-17AE-415A-AFF4-64B7A93905AE}"/>
                </a:ext>
              </a:extLst>
            </p:cNvPr>
            <p:cNvSpPr/>
            <p:nvPr/>
          </p:nvSpPr>
          <p:spPr>
            <a:xfrm>
              <a:off x="5638800" y="2971800"/>
              <a:ext cx="914400" cy="914400"/>
            </a:xfrm>
            <a:prstGeom prst="ellipse">
              <a:avLst/>
            </a:prstGeom>
            <a:solidFill>
              <a:schemeClr val="bg1"/>
            </a:solidFill>
            <a:ln>
              <a:solidFill>
                <a:srgbClr val="F08247"/>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 name="businessmen_47858">
              <a:extLst>
                <a:ext uri="{FF2B5EF4-FFF2-40B4-BE49-F238E27FC236}">
                  <a16:creationId xmlns:a16="http://schemas.microsoft.com/office/drawing/2014/main" id="{72635FD6-42D7-4313-A18C-126DC4150F59}"/>
                </a:ext>
              </a:extLst>
            </p:cNvPr>
            <p:cNvSpPr>
              <a:spLocks noChangeAspect="1"/>
            </p:cNvSpPr>
            <p:nvPr/>
          </p:nvSpPr>
          <p:spPr bwMode="auto">
            <a:xfrm>
              <a:off x="5791158" y="3124617"/>
              <a:ext cx="609685" cy="608767"/>
            </a:xfrm>
            <a:custGeom>
              <a:gdLst>
                <a:gd fmla="*/ 9608 w 10667" name="T0"/>
                <a:gd fmla="*/ 4056 h 10667" name="T1"/>
                <a:gd fmla="*/ 9642 w 10667" name="T2"/>
                <a:gd fmla="*/ 4561 h 10667" name="T3"/>
                <a:gd fmla="*/ 9398 w 10667" name="T4"/>
                <a:gd fmla="*/ 5365 h 10667" name="T5"/>
                <a:gd fmla="*/ 9237 w 10667" name="T6"/>
                <a:gd fmla="*/ 4433 h 10667" name="T7"/>
                <a:gd fmla="*/ 8869 w 10667" name="T8"/>
                <a:gd fmla="*/ 4582 h 10667" name="T9"/>
                <a:gd fmla="*/ 8709 w 10667" name="T10"/>
                <a:gd fmla="*/ 5514 h 10667" name="T11"/>
                <a:gd fmla="*/ 8952 w 10667" name="T12"/>
                <a:gd fmla="*/ 5395 h 10667" name="T13"/>
                <a:gd fmla="*/ 8998 w 10667" name="T14"/>
                <a:gd fmla="*/ 6944 h 10667" name="T15"/>
                <a:gd fmla="*/ 9239 w 10667" name="T16"/>
                <a:gd fmla="*/ 5720 h 10667" name="T17"/>
                <a:gd fmla="*/ 9377 w 10667" name="T18"/>
                <a:gd fmla="*/ 6807 h 10667" name="T19"/>
                <a:gd fmla="*/ 9687 w 10667" name="T20"/>
                <a:gd fmla="*/ 6787 h 10667" name="T21"/>
                <a:gd fmla="*/ 9559 w 10667" name="T22"/>
                <a:gd fmla="*/ 4821 h 10667" name="T23"/>
                <a:gd fmla="*/ 9939 w 10667" name="T24"/>
                <a:gd fmla="*/ 5391 h 10667" name="T25"/>
                <a:gd fmla="*/ 6566 w 10667" name="T26"/>
                <a:gd fmla="*/ 1130 h 10667" name="T27"/>
                <a:gd fmla="*/ 5448 w 10667" name="T28"/>
                <a:gd fmla="*/ 2261 h 10667" name="T29"/>
                <a:gd fmla="*/ 7197 w 10667" name="T30"/>
                <a:gd fmla="*/ 8282 h 10667" name="T31"/>
                <a:gd fmla="*/ 6553 w 10667" name="T32"/>
                <a:gd fmla="*/ 5860 h 10667" name="T33"/>
                <a:gd fmla="*/ 6867 w 10667" name="T34"/>
                <a:gd fmla="*/ 5540 h 10667" name="T35"/>
                <a:gd fmla="*/ 6677 w 10667" name="T36"/>
                <a:gd fmla="*/ 2794 h 10667" name="T37"/>
                <a:gd fmla="*/ 5875 w 10667" name="T38"/>
                <a:gd fmla="*/ 5440 h 10667" name="T39"/>
                <a:gd fmla="*/ 5344 w 10667" name="T40"/>
                <a:gd fmla="*/ 2372 h 10667" name="T41"/>
                <a:gd fmla="*/ 4134 w 10667" name="T42"/>
                <a:gd fmla="*/ 2863 h 10667" name="T43"/>
                <a:gd fmla="*/ 3606 w 10667" name="T44"/>
                <a:gd fmla="*/ 5931 h 10667" name="T45"/>
                <a:gd fmla="*/ 4406 w 10667" name="T46"/>
                <a:gd fmla="*/ 5536 h 10667" name="T47"/>
                <a:gd fmla="*/ 3036 w 10667" name="T48"/>
                <a:gd fmla="*/ 8836 h 10667" name="T49"/>
                <a:gd fmla="*/ 1301 w 10667" name="T50"/>
                <a:gd fmla="*/ 9187 h 10667" name="T51"/>
                <a:gd fmla="*/ 3942 w 10667" name="T52"/>
                <a:gd fmla="*/ 10566 h 10667" name="T53"/>
                <a:gd fmla="*/ 8368 w 10667" name="T54"/>
                <a:gd fmla="*/ 10227 h 10667" name="T55"/>
                <a:gd fmla="*/ 5409 w 10667" name="T56"/>
                <a:gd fmla="*/ 9687 h 10667" name="T57"/>
                <a:gd fmla="*/ 5462 w 10667" name="T58"/>
                <a:gd fmla="*/ 6588 h 10667" name="T59"/>
                <a:gd fmla="*/ 5409 w 10667" name="T60"/>
                <a:gd fmla="*/ 9687 h 10667" name="T61"/>
                <a:gd fmla="*/ 9674 w 10667" name="T62"/>
                <a:gd fmla="*/ 7185 h 10667" name="T63"/>
                <a:gd fmla="*/ 9255 w 10667" name="T64"/>
                <a:gd fmla="*/ 7228 h 10667" name="T65"/>
                <a:gd fmla="*/ 8691 w 10667" name="T66"/>
                <a:gd fmla="*/ 6602 h 10667" name="T67"/>
                <a:gd fmla="*/ 10667 w 10667" name="T68"/>
                <a:gd fmla="*/ 7058 h 10667" name="T69"/>
                <a:gd fmla="*/ 1068 w 10667" name="T70"/>
                <a:gd fmla="*/ 4056 h 10667" name="T71"/>
                <a:gd fmla="*/ 1407 w 10667" name="T72"/>
                <a:gd fmla="*/ 4399 h 10667" name="T73"/>
                <a:gd fmla="*/ 1620 w 10667" name="T74"/>
                <a:gd fmla="*/ 4469 h 10667" name="T75"/>
                <a:gd fmla="*/ 1410 w 10667" name="T76"/>
                <a:gd fmla="*/ 5515 h 10667" name="T77"/>
                <a:gd fmla="*/ 1189 w 10667" name="T78"/>
                <a:gd fmla="*/ 4467 h 10667" name="T79"/>
                <a:gd fmla="*/ 728 w 10667" name="T80"/>
                <a:gd fmla="*/ 5387 h 10667" name="T81"/>
                <a:gd fmla="*/ 967 w 10667" name="T82"/>
                <a:gd fmla="*/ 5399 h 10667" name="T83"/>
                <a:gd fmla="*/ 1088 w 10667" name="T84"/>
                <a:gd fmla="*/ 5407 h 10667" name="T85"/>
                <a:gd fmla="*/ 1148 w 10667" name="T86"/>
                <a:gd fmla="*/ 6944 h 10667" name="T87"/>
                <a:gd fmla="*/ 1411 w 10667" name="T88"/>
                <a:gd fmla="*/ 5714 h 10667" name="T89"/>
                <a:gd fmla="*/ 1671 w 10667" name="T90"/>
                <a:gd fmla="*/ 6954 h 10667" name="T91"/>
                <a:gd fmla="*/ 1743 w 10667" name="T92"/>
                <a:gd fmla="*/ 5493 h 10667" name="T93"/>
                <a:gd fmla="*/ 1838 w 10667" name="T94"/>
                <a:gd fmla="*/ 5396 h 10667" name="T95"/>
                <a:gd fmla="*/ 1780 w 10667" name="T96"/>
                <a:gd fmla="*/ 4561 h 10667" name="T97"/>
                <a:gd fmla="*/ 1813 w 10667" name="T98"/>
                <a:gd fmla="*/ 7185 h 10667" name="T99"/>
                <a:gd fmla="*/ 1394 w 10667" name="T100"/>
                <a:gd fmla="*/ 7228 h 10667" name="T101"/>
                <a:gd fmla="*/ 830 w 10667" name="T102"/>
                <a:gd fmla="*/ 6602 h 10667" name="T103"/>
                <a:gd fmla="*/ 2805 w 10667" name="T104"/>
                <a:gd fmla="*/ 7058 h 10667" name="T10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b="b" l="0" r="r" t="0"/>
              <a:pathLst>
                <a:path h="10667" w="10667">
                  <a:moveTo>
                    <a:pt x="8929" y="4056"/>
                  </a:moveTo>
                  <a:cubicBezTo>
                    <a:pt x="8929" y="3866"/>
                    <a:pt x="9081" y="3713"/>
                    <a:pt x="9268" y="3713"/>
                  </a:cubicBezTo>
                  <a:cubicBezTo>
                    <a:pt x="9456" y="3713"/>
                    <a:pt x="9608" y="3866"/>
                    <a:pt x="9608" y="4056"/>
                  </a:cubicBezTo>
                  <a:cubicBezTo>
                    <a:pt x="9608" y="4246"/>
                    <a:pt x="9456" y="4399"/>
                    <a:pt x="9268" y="4399"/>
                  </a:cubicBezTo>
                  <a:cubicBezTo>
                    <a:pt x="9081" y="4399"/>
                    <a:pt x="8929" y="4246"/>
                    <a:pt x="8929" y="4056"/>
                  </a:cubicBezTo>
                  <a:close/>
                  <a:moveTo>
                    <a:pt x="9642" y="4561"/>
                  </a:moveTo>
                  <a:cubicBezTo>
                    <a:pt x="9592" y="4523"/>
                    <a:pt x="9541" y="4489"/>
                    <a:pt x="9482" y="4469"/>
                  </a:cubicBezTo>
                  <a:cubicBezTo>
                    <a:pt x="9427" y="4449"/>
                    <a:pt x="9369" y="4439"/>
                    <a:pt x="9310" y="4434"/>
                  </a:cubicBezTo>
                  <a:lnTo>
                    <a:pt x="9398" y="5365"/>
                  </a:lnTo>
                  <a:lnTo>
                    <a:pt x="9272" y="5515"/>
                  </a:lnTo>
                  <a:lnTo>
                    <a:pt x="9127" y="5365"/>
                  </a:lnTo>
                  <a:lnTo>
                    <a:pt x="9237" y="4433"/>
                  </a:lnTo>
                  <a:cubicBezTo>
                    <a:pt x="9173" y="4435"/>
                    <a:pt x="9110" y="4446"/>
                    <a:pt x="9050" y="4467"/>
                  </a:cubicBezTo>
                  <a:cubicBezTo>
                    <a:pt x="9025" y="4476"/>
                    <a:pt x="9002" y="4487"/>
                    <a:pt x="8979" y="4500"/>
                  </a:cubicBezTo>
                  <a:cubicBezTo>
                    <a:pt x="8940" y="4523"/>
                    <a:pt x="8903" y="4551"/>
                    <a:pt x="8869" y="4582"/>
                  </a:cubicBezTo>
                  <a:cubicBezTo>
                    <a:pt x="8700" y="4734"/>
                    <a:pt x="8609" y="4997"/>
                    <a:pt x="8589" y="5387"/>
                  </a:cubicBezTo>
                  <a:cubicBezTo>
                    <a:pt x="8586" y="5454"/>
                    <a:pt x="8637" y="5511"/>
                    <a:pt x="8703" y="5514"/>
                  </a:cubicBezTo>
                  <a:cubicBezTo>
                    <a:pt x="8705" y="5514"/>
                    <a:pt x="8707" y="5514"/>
                    <a:pt x="8709" y="5514"/>
                  </a:cubicBezTo>
                  <a:cubicBezTo>
                    <a:pt x="8772" y="5514"/>
                    <a:pt x="8825" y="5464"/>
                    <a:pt x="8828" y="5399"/>
                  </a:cubicBezTo>
                  <a:cubicBezTo>
                    <a:pt x="8842" y="5135"/>
                    <a:pt x="8893" y="4938"/>
                    <a:pt x="8978" y="4821"/>
                  </a:cubicBezTo>
                  <a:cubicBezTo>
                    <a:pt x="8972" y="4944"/>
                    <a:pt x="8961" y="5167"/>
                    <a:pt x="8952" y="5395"/>
                  </a:cubicBezTo>
                  <a:cubicBezTo>
                    <a:pt x="8951" y="5399"/>
                    <a:pt x="8950" y="5403"/>
                    <a:pt x="8950" y="5407"/>
                  </a:cubicBezTo>
                  <a:lnTo>
                    <a:pt x="8854" y="6776"/>
                  </a:lnTo>
                  <a:cubicBezTo>
                    <a:pt x="8848" y="6863"/>
                    <a:pt x="8912" y="6938"/>
                    <a:pt x="8998" y="6944"/>
                  </a:cubicBezTo>
                  <a:cubicBezTo>
                    <a:pt x="9002" y="6944"/>
                    <a:pt x="9005" y="6944"/>
                    <a:pt x="9009" y="6944"/>
                  </a:cubicBezTo>
                  <a:cubicBezTo>
                    <a:pt x="9090" y="6944"/>
                    <a:pt x="9158" y="6881"/>
                    <a:pt x="9163" y="6798"/>
                  </a:cubicBezTo>
                  <a:lnTo>
                    <a:pt x="9239" y="5720"/>
                  </a:lnTo>
                  <a:cubicBezTo>
                    <a:pt x="9251" y="5717"/>
                    <a:pt x="9262" y="5714"/>
                    <a:pt x="9273" y="5714"/>
                  </a:cubicBezTo>
                  <a:cubicBezTo>
                    <a:pt x="9284" y="5714"/>
                    <a:pt x="9296" y="5716"/>
                    <a:pt x="9307" y="5717"/>
                  </a:cubicBezTo>
                  <a:lnTo>
                    <a:pt x="9377" y="6807"/>
                  </a:lnTo>
                  <a:cubicBezTo>
                    <a:pt x="9382" y="6890"/>
                    <a:pt x="9451" y="6954"/>
                    <a:pt x="9532" y="6954"/>
                  </a:cubicBezTo>
                  <a:cubicBezTo>
                    <a:pt x="9535" y="6954"/>
                    <a:pt x="9539" y="6954"/>
                    <a:pt x="9542" y="6954"/>
                  </a:cubicBezTo>
                  <a:cubicBezTo>
                    <a:pt x="9628" y="6948"/>
                    <a:pt x="9692" y="6873"/>
                    <a:pt x="9687" y="6787"/>
                  </a:cubicBezTo>
                  <a:lnTo>
                    <a:pt x="9604" y="5493"/>
                  </a:lnTo>
                  <a:cubicBezTo>
                    <a:pt x="9604" y="5486"/>
                    <a:pt x="9602" y="5479"/>
                    <a:pt x="9601" y="5472"/>
                  </a:cubicBezTo>
                  <a:cubicBezTo>
                    <a:pt x="9594" y="5274"/>
                    <a:pt x="9571" y="4981"/>
                    <a:pt x="9559" y="4821"/>
                  </a:cubicBezTo>
                  <a:cubicBezTo>
                    <a:pt x="9645" y="4939"/>
                    <a:pt x="9694" y="5134"/>
                    <a:pt x="9700" y="5396"/>
                  </a:cubicBezTo>
                  <a:cubicBezTo>
                    <a:pt x="9701" y="5462"/>
                    <a:pt x="9754" y="5514"/>
                    <a:pt x="9822" y="5514"/>
                  </a:cubicBezTo>
                  <a:cubicBezTo>
                    <a:pt x="9888" y="5513"/>
                    <a:pt x="9940" y="5458"/>
                    <a:pt x="9939" y="5391"/>
                  </a:cubicBezTo>
                  <a:cubicBezTo>
                    <a:pt x="9931" y="4988"/>
                    <a:pt x="9831" y="4709"/>
                    <a:pt x="9642" y="4561"/>
                  </a:cubicBezTo>
                  <a:close/>
                  <a:moveTo>
                    <a:pt x="5448" y="2261"/>
                  </a:moveTo>
                  <a:cubicBezTo>
                    <a:pt x="6065" y="2261"/>
                    <a:pt x="6566" y="1755"/>
                    <a:pt x="6566" y="1130"/>
                  </a:cubicBezTo>
                  <a:cubicBezTo>
                    <a:pt x="6566" y="506"/>
                    <a:pt x="6065" y="0"/>
                    <a:pt x="5448" y="0"/>
                  </a:cubicBezTo>
                  <a:cubicBezTo>
                    <a:pt x="4832" y="0"/>
                    <a:pt x="4332" y="506"/>
                    <a:pt x="4332" y="1130"/>
                  </a:cubicBezTo>
                  <a:cubicBezTo>
                    <a:pt x="4332" y="1755"/>
                    <a:pt x="4832" y="2261"/>
                    <a:pt x="5448" y="2261"/>
                  </a:cubicBezTo>
                  <a:close/>
                  <a:moveTo>
                    <a:pt x="9566" y="9187"/>
                  </a:moveTo>
                  <a:cubicBezTo>
                    <a:pt x="9566" y="8589"/>
                    <a:pt x="8569" y="8079"/>
                    <a:pt x="7146" y="7846"/>
                  </a:cubicBezTo>
                  <a:lnTo>
                    <a:pt x="7197" y="8282"/>
                  </a:lnTo>
                  <a:cubicBezTo>
                    <a:pt x="7559" y="8431"/>
                    <a:pt x="7781" y="8624"/>
                    <a:pt x="7781" y="8836"/>
                  </a:cubicBezTo>
                  <a:cubicBezTo>
                    <a:pt x="7781" y="9120"/>
                    <a:pt x="7386" y="9369"/>
                    <a:pt x="6788" y="9523"/>
                  </a:cubicBezTo>
                  <a:lnTo>
                    <a:pt x="6553" y="5860"/>
                  </a:lnTo>
                  <a:cubicBezTo>
                    <a:pt x="6552" y="5836"/>
                    <a:pt x="6547" y="5814"/>
                    <a:pt x="6542" y="5791"/>
                  </a:cubicBezTo>
                  <a:cubicBezTo>
                    <a:pt x="6519" y="5139"/>
                    <a:pt x="6446" y="4174"/>
                    <a:pt x="6403" y="3649"/>
                  </a:cubicBezTo>
                  <a:cubicBezTo>
                    <a:pt x="6689" y="4036"/>
                    <a:pt x="6850" y="4677"/>
                    <a:pt x="6867" y="5540"/>
                  </a:cubicBezTo>
                  <a:cubicBezTo>
                    <a:pt x="6872" y="5758"/>
                    <a:pt x="7047" y="5931"/>
                    <a:pt x="7269" y="5931"/>
                  </a:cubicBezTo>
                  <a:cubicBezTo>
                    <a:pt x="7487" y="5926"/>
                    <a:pt x="7660" y="5744"/>
                    <a:pt x="7655" y="5524"/>
                  </a:cubicBezTo>
                  <a:cubicBezTo>
                    <a:pt x="7628" y="4200"/>
                    <a:pt x="7299" y="3281"/>
                    <a:pt x="6677" y="2794"/>
                  </a:cubicBezTo>
                  <a:cubicBezTo>
                    <a:pt x="6515" y="2666"/>
                    <a:pt x="6346" y="2557"/>
                    <a:pt x="6150" y="2489"/>
                  </a:cubicBezTo>
                  <a:cubicBezTo>
                    <a:pt x="5969" y="2425"/>
                    <a:pt x="5778" y="2390"/>
                    <a:pt x="5587" y="2376"/>
                  </a:cubicBezTo>
                  <a:lnTo>
                    <a:pt x="5875" y="5440"/>
                  </a:lnTo>
                  <a:lnTo>
                    <a:pt x="5459" y="5934"/>
                  </a:lnTo>
                  <a:lnTo>
                    <a:pt x="4983" y="5440"/>
                  </a:lnTo>
                  <a:lnTo>
                    <a:pt x="5344" y="2372"/>
                  </a:lnTo>
                  <a:cubicBezTo>
                    <a:pt x="5135" y="2379"/>
                    <a:pt x="4926" y="2413"/>
                    <a:pt x="4729" y="2484"/>
                  </a:cubicBezTo>
                  <a:cubicBezTo>
                    <a:pt x="4648" y="2513"/>
                    <a:pt x="4570" y="2548"/>
                    <a:pt x="4496" y="2592"/>
                  </a:cubicBezTo>
                  <a:cubicBezTo>
                    <a:pt x="4366" y="2669"/>
                    <a:pt x="4247" y="2762"/>
                    <a:pt x="4134" y="2863"/>
                  </a:cubicBezTo>
                  <a:cubicBezTo>
                    <a:pt x="3578" y="3362"/>
                    <a:pt x="3276" y="4228"/>
                    <a:pt x="3213" y="5512"/>
                  </a:cubicBezTo>
                  <a:cubicBezTo>
                    <a:pt x="3202" y="5732"/>
                    <a:pt x="3369" y="5919"/>
                    <a:pt x="3586" y="5930"/>
                  </a:cubicBezTo>
                  <a:cubicBezTo>
                    <a:pt x="3593" y="5931"/>
                    <a:pt x="3600" y="5931"/>
                    <a:pt x="3606" y="5931"/>
                  </a:cubicBezTo>
                  <a:cubicBezTo>
                    <a:pt x="3815" y="5931"/>
                    <a:pt x="3989" y="5765"/>
                    <a:pt x="4000" y="5552"/>
                  </a:cubicBezTo>
                  <a:cubicBezTo>
                    <a:pt x="4043" y="4683"/>
                    <a:pt x="4213" y="4034"/>
                    <a:pt x="4493" y="3649"/>
                  </a:cubicBezTo>
                  <a:cubicBezTo>
                    <a:pt x="4473" y="4053"/>
                    <a:pt x="4437" y="4787"/>
                    <a:pt x="4406" y="5536"/>
                  </a:cubicBezTo>
                  <a:cubicBezTo>
                    <a:pt x="4404" y="5550"/>
                    <a:pt x="4400" y="5563"/>
                    <a:pt x="4399" y="5577"/>
                  </a:cubicBezTo>
                  <a:lnTo>
                    <a:pt x="4121" y="9550"/>
                  </a:lnTo>
                  <a:cubicBezTo>
                    <a:pt x="3469" y="9398"/>
                    <a:pt x="3036" y="9136"/>
                    <a:pt x="3036" y="8836"/>
                  </a:cubicBezTo>
                  <a:cubicBezTo>
                    <a:pt x="3036" y="8606"/>
                    <a:pt x="3298" y="8398"/>
                    <a:pt x="3715" y="8245"/>
                  </a:cubicBezTo>
                  <a:lnTo>
                    <a:pt x="3745" y="7843"/>
                  </a:lnTo>
                  <a:cubicBezTo>
                    <a:pt x="2309" y="8075"/>
                    <a:pt x="1301" y="8586"/>
                    <a:pt x="1301" y="9187"/>
                  </a:cubicBezTo>
                  <a:cubicBezTo>
                    <a:pt x="1301" y="9666"/>
                    <a:pt x="1867" y="9963"/>
                    <a:pt x="2241" y="10125"/>
                  </a:cubicBezTo>
                  <a:cubicBezTo>
                    <a:pt x="2579" y="10272"/>
                    <a:pt x="2936" y="10374"/>
                    <a:pt x="3295" y="10452"/>
                  </a:cubicBezTo>
                  <a:cubicBezTo>
                    <a:pt x="3509" y="10498"/>
                    <a:pt x="3725" y="10536"/>
                    <a:pt x="3942" y="10566"/>
                  </a:cubicBezTo>
                  <a:cubicBezTo>
                    <a:pt x="4438" y="10635"/>
                    <a:pt x="4931" y="10667"/>
                    <a:pt x="5434" y="10667"/>
                  </a:cubicBezTo>
                  <a:cubicBezTo>
                    <a:pt x="5609" y="10667"/>
                    <a:pt x="5784" y="10662"/>
                    <a:pt x="5959" y="10654"/>
                  </a:cubicBezTo>
                  <a:cubicBezTo>
                    <a:pt x="6767" y="10615"/>
                    <a:pt x="7596" y="10506"/>
                    <a:pt x="8368" y="10227"/>
                  </a:cubicBezTo>
                  <a:cubicBezTo>
                    <a:pt x="8794" y="10073"/>
                    <a:pt x="9463" y="9799"/>
                    <a:pt x="9557" y="9286"/>
                  </a:cubicBezTo>
                  <a:cubicBezTo>
                    <a:pt x="9563" y="9253"/>
                    <a:pt x="9566" y="9220"/>
                    <a:pt x="9566" y="9187"/>
                  </a:cubicBezTo>
                  <a:close/>
                  <a:moveTo>
                    <a:pt x="5409" y="9687"/>
                  </a:moveTo>
                  <a:cubicBezTo>
                    <a:pt x="5316" y="9687"/>
                    <a:pt x="5226" y="9685"/>
                    <a:pt x="5136" y="9681"/>
                  </a:cubicBezTo>
                  <a:lnTo>
                    <a:pt x="5351" y="6608"/>
                  </a:lnTo>
                  <a:cubicBezTo>
                    <a:pt x="5390" y="6597"/>
                    <a:pt x="5429" y="6588"/>
                    <a:pt x="5462" y="6588"/>
                  </a:cubicBezTo>
                  <a:cubicBezTo>
                    <a:pt x="5501" y="6588"/>
                    <a:pt x="5539" y="6595"/>
                    <a:pt x="5577" y="6599"/>
                  </a:cubicBezTo>
                  <a:lnTo>
                    <a:pt x="5773" y="9671"/>
                  </a:lnTo>
                  <a:cubicBezTo>
                    <a:pt x="5653" y="9678"/>
                    <a:pt x="5535" y="9687"/>
                    <a:pt x="5409" y="9687"/>
                  </a:cubicBezTo>
                  <a:close/>
                  <a:moveTo>
                    <a:pt x="9863" y="6751"/>
                  </a:moveTo>
                  <a:cubicBezTo>
                    <a:pt x="9985" y="6801"/>
                    <a:pt x="10061" y="6867"/>
                    <a:pt x="10061" y="6939"/>
                  </a:cubicBezTo>
                  <a:cubicBezTo>
                    <a:pt x="10061" y="7043"/>
                    <a:pt x="9905" y="7134"/>
                    <a:pt x="9674" y="7185"/>
                  </a:cubicBezTo>
                  <a:cubicBezTo>
                    <a:pt x="9657" y="7190"/>
                    <a:pt x="9638" y="7195"/>
                    <a:pt x="9619" y="7197"/>
                  </a:cubicBezTo>
                  <a:cubicBezTo>
                    <a:pt x="9614" y="7198"/>
                    <a:pt x="9609" y="7198"/>
                    <a:pt x="9605" y="7198"/>
                  </a:cubicBezTo>
                  <a:cubicBezTo>
                    <a:pt x="9499" y="7217"/>
                    <a:pt x="9382" y="7228"/>
                    <a:pt x="9255" y="7228"/>
                  </a:cubicBezTo>
                  <a:cubicBezTo>
                    <a:pt x="8811" y="7228"/>
                    <a:pt x="8451" y="7098"/>
                    <a:pt x="8451" y="6939"/>
                  </a:cubicBezTo>
                  <a:cubicBezTo>
                    <a:pt x="8451" y="6861"/>
                    <a:pt x="8539" y="6790"/>
                    <a:pt x="8681" y="6739"/>
                  </a:cubicBezTo>
                  <a:lnTo>
                    <a:pt x="8691" y="6602"/>
                  </a:lnTo>
                  <a:cubicBezTo>
                    <a:pt x="8203" y="6681"/>
                    <a:pt x="7861" y="6854"/>
                    <a:pt x="7861" y="7058"/>
                  </a:cubicBezTo>
                  <a:cubicBezTo>
                    <a:pt x="7861" y="7335"/>
                    <a:pt x="8489" y="7560"/>
                    <a:pt x="9264" y="7560"/>
                  </a:cubicBezTo>
                  <a:cubicBezTo>
                    <a:pt x="10039" y="7560"/>
                    <a:pt x="10667" y="7335"/>
                    <a:pt x="10667" y="7058"/>
                  </a:cubicBezTo>
                  <a:cubicBezTo>
                    <a:pt x="10667" y="6855"/>
                    <a:pt x="10328" y="6682"/>
                    <a:pt x="9845" y="6603"/>
                  </a:cubicBezTo>
                  <a:lnTo>
                    <a:pt x="9863" y="6751"/>
                  </a:lnTo>
                  <a:close/>
                  <a:moveTo>
                    <a:pt x="1068" y="4056"/>
                  </a:moveTo>
                  <a:cubicBezTo>
                    <a:pt x="1068" y="3866"/>
                    <a:pt x="1220" y="3713"/>
                    <a:pt x="1407" y="3713"/>
                  </a:cubicBezTo>
                  <a:cubicBezTo>
                    <a:pt x="1594" y="3713"/>
                    <a:pt x="1747" y="3866"/>
                    <a:pt x="1747" y="4056"/>
                  </a:cubicBezTo>
                  <a:cubicBezTo>
                    <a:pt x="1747" y="4246"/>
                    <a:pt x="1594" y="4399"/>
                    <a:pt x="1407" y="4399"/>
                  </a:cubicBezTo>
                  <a:cubicBezTo>
                    <a:pt x="1220" y="4399"/>
                    <a:pt x="1068" y="4246"/>
                    <a:pt x="1068" y="4056"/>
                  </a:cubicBezTo>
                  <a:close/>
                  <a:moveTo>
                    <a:pt x="1780" y="4561"/>
                  </a:moveTo>
                  <a:cubicBezTo>
                    <a:pt x="1731" y="4523"/>
                    <a:pt x="1680" y="4489"/>
                    <a:pt x="1620" y="4469"/>
                  </a:cubicBezTo>
                  <a:cubicBezTo>
                    <a:pt x="1565" y="4449"/>
                    <a:pt x="1507" y="4439"/>
                    <a:pt x="1449" y="4434"/>
                  </a:cubicBezTo>
                  <a:lnTo>
                    <a:pt x="1537" y="5365"/>
                  </a:lnTo>
                  <a:lnTo>
                    <a:pt x="1410" y="5515"/>
                  </a:lnTo>
                  <a:lnTo>
                    <a:pt x="1266" y="5365"/>
                  </a:lnTo>
                  <a:lnTo>
                    <a:pt x="1376" y="4433"/>
                  </a:lnTo>
                  <a:cubicBezTo>
                    <a:pt x="1312" y="4435"/>
                    <a:pt x="1248" y="4446"/>
                    <a:pt x="1189" y="4467"/>
                  </a:cubicBezTo>
                  <a:cubicBezTo>
                    <a:pt x="1164" y="4476"/>
                    <a:pt x="1140" y="4487"/>
                    <a:pt x="1118" y="4500"/>
                  </a:cubicBezTo>
                  <a:cubicBezTo>
                    <a:pt x="1078" y="4523"/>
                    <a:pt x="1042" y="4551"/>
                    <a:pt x="1008" y="4582"/>
                  </a:cubicBezTo>
                  <a:cubicBezTo>
                    <a:pt x="839" y="4734"/>
                    <a:pt x="747" y="4997"/>
                    <a:pt x="728" y="5387"/>
                  </a:cubicBezTo>
                  <a:cubicBezTo>
                    <a:pt x="725" y="5454"/>
                    <a:pt x="775" y="5511"/>
                    <a:pt x="841" y="5514"/>
                  </a:cubicBezTo>
                  <a:cubicBezTo>
                    <a:pt x="843" y="5514"/>
                    <a:pt x="845" y="5514"/>
                    <a:pt x="848" y="5514"/>
                  </a:cubicBezTo>
                  <a:cubicBezTo>
                    <a:pt x="911" y="5514"/>
                    <a:pt x="964" y="5464"/>
                    <a:pt x="967" y="5399"/>
                  </a:cubicBezTo>
                  <a:cubicBezTo>
                    <a:pt x="980" y="5135"/>
                    <a:pt x="1032" y="4938"/>
                    <a:pt x="1117" y="4821"/>
                  </a:cubicBezTo>
                  <a:cubicBezTo>
                    <a:pt x="1111" y="4944"/>
                    <a:pt x="1100" y="5167"/>
                    <a:pt x="1090" y="5395"/>
                  </a:cubicBezTo>
                  <a:cubicBezTo>
                    <a:pt x="1090" y="5399"/>
                    <a:pt x="1089" y="5403"/>
                    <a:pt x="1088" y="5407"/>
                  </a:cubicBezTo>
                  <a:lnTo>
                    <a:pt x="993" y="6776"/>
                  </a:lnTo>
                  <a:cubicBezTo>
                    <a:pt x="987" y="6863"/>
                    <a:pt x="1051" y="6938"/>
                    <a:pt x="1136" y="6944"/>
                  </a:cubicBezTo>
                  <a:cubicBezTo>
                    <a:pt x="1140" y="6944"/>
                    <a:pt x="1144" y="6944"/>
                    <a:pt x="1148" y="6944"/>
                  </a:cubicBezTo>
                  <a:cubicBezTo>
                    <a:pt x="1228" y="6944"/>
                    <a:pt x="1296" y="6881"/>
                    <a:pt x="1302" y="6798"/>
                  </a:cubicBezTo>
                  <a:lnTo>
                    <a:pt x="1378" y="5720"/>
                  </a:lnTo>
                  <a:cubicBezTo>
                    <a:pt x="1389" y="5717"/>
                    <a:pt x="1401" y="5714"/>
                    <a:pt x="1411" y="5714"/>
                  </a:cubicBezTo>
                  <a:cubicBezTo>
                    <a:pt x="1423" y="5714"/>
                    <a:pt x="1435" y="5716"/>
                    <a:pt x="1446" y="5717"/>
                  </a:cubicBezTo>
                  <a:lnTo>
                    <a:pt x="1516" y="6807"/>
                  </a:lnTo>
                  <a:cubicBezTo>
                    <a:pt x="1521" y="6890"/>
                    <a:pt x="1589" y="6954"/>
                    <a:pt x="1671" y="6954"/>
                  </a:cubicBezTo>
                  <a:cubicBezTo>
                    <a:pt x="1674" y="6954"/>
                    <a:pt x="1677" y="6954"/>
                    <a:pt x="1681" y="6954"/>
                  </a:cubicBezTo>
                  <a:cubicBezTo>
                    <a:pt x="1766" y="6948"/>
                    <a:pt x="1831" y="6873"/>
                    <a:pt x="1826" y="6787"/>
                  </a:cubicBezTo>
                  <a:lnTo>
                    <a:pt x="1743" y="5493"/>
                  </a:lnTo>
                  <a:cubicBezTo>
                    <a:pt x="1742" y="5486"/>
                    <a:pt x="1741" y="5479"/>
                    <a:pt x="1739" y="5472"/>
                  </a:cubicBezTo>
                  <a:cubicBezTo>
                    <a:pt x="1732" y="5274"/>
                    <a:pt x="1710" y="4981"/>
                    <a:pt x="1697" y="4821"/>
                  </a:cubicBezTo>
                  <a:cubicBezTo>
                    <a:pt x="1784" y="4939"/>
                    <a:pt x="1833" y="5134"/>
                    <a:pt x="1838" y="5396"/>
                  </a:cubicBezTo>
                  <a:cubicBezTo>
                    <a:pt x="1840" y="5462"/>
                    <a:pt x="1893" y="5514"/>
                    <a:pt x="1960" y="5514"/>
                  </a:cubicBezTo>
                  <a:cubicBezTo>
                    <a:pt x="2027" y="5513"/>
                    <a:pt x="2079" y="5458"/>
                    <a:pt x="2078" y="5391"/>
                  </a:cubicBezTo>
                  <a:cubicBezTo>
                    <a:pt x="2069" y="4988"/>
                    <a:pt x="1969" y="4709"/>
                    <a:pt x="1780" y="4561"/>
                  </a:cubicBezTo>
                  <a:close/>
                  <a:moveTo>
                    <a:pt x="2002" y="6751"/>
                  </a:moveTo>
                  <a:cubicBezTo>
                    <a:pt x="2124" y="6801"/>
                    <a:pt x="2200" y="6867"/>
                    <a:pt x="2200" y="6939"/>
                  </a:cubicBezTo>
                  <a:cubicBezTo>
                    <a:pt x="2200" y="7043"/>
                    <a:pt x="2044" y="7134"/>
                    <a:pt x="1813" y="7185"/>
                  </a:cubicBezTo>
                  <a:cubicBezTo>
                    <a:pt x="1795" y="7190"/>
                    <a:pt x="1777" y="7195"/>
                    <a:pt x="1758" y="7197"/>
                  </a:cubicBezTo>
                  <a:cubicBezTo>
                    <a:pt x="1753" y="7198"/>
                    <a:pt x="1748" y="7198"/>
                    <a:pt x="1743" y="7198"/>
                  </a:cubicBezTo>
                  <a:cubicBezTo>
                    <a:pt x="1637" y="7217"/>
                    <a:pt x="1520" y="7228"/>
                    <a:pt x="1394" y="7228"/>
                  </a:cubicBezTo>
                  <a:cubicBezTo>
                    <a:pt x="950" y="7228"/>
                    <a:pt x="589" y="7098"/>
                    <a:pt x="589" y="6939"/>
                  </a:cubicBezTo>
                  <a:cubicBezTo>
                    <a:pt x="589" y="6861"/>
                    <a:pt x="678" y="6790"/>
                    <a:pt x="820" y="6739"/>
                  </a:cubicBezTo>
                  <a:lnTo>
                    <a:pt x="830" y="6602"/>
                  </a:lnTo>
                  <a:cubicBezTo>
                    <a:pt x="342" y="6681"/>
                    <a:pt x="0" y="6854"/>
                    <a:pt x="0" y="7058"/>
                  </a:cubicBezTo>
                  <a:cubicBezTo>
                    <a:pt x="0" y="7335"/>
                    <a:pt x="628" y="7560"/>
                    <a:pt x="1403" y="7560"/>
                  </a:cubicBezTo>
                  <a:cubicBezTo>
                    <a:pt x="2177" y="7560"/>
                    <a:pt x="2805" y="7335"/>
                    <a:pt x="2805" y="7058"/>
                  </a:cubicBezTo>
                  <a:cubicBezTo>
                    <a:pt x="2805" y="6855"/>
                    <a:pt x="2467" y="6682"/>
                    <a:pt x="1984" y="6603"/>
                  </a:cubicBezTo>
                  <a:lnTo>
                    <a:pt x="2002" y="6751"/>
                  </a:lnTo>
                  <a:close/>
                </a:path>
              </a:pathLst>
            </a:custGeom>
            <a:solidFill>
              <a:srgbClr val="F08247"/>
            </a:solidFill>
            <a:ln>
              <a:noFill/>
            </a:ln>
          </p:spPr>
          <p:txBody>
            <a:bodyPr/>
            <a:lstStyle/>
            <a:p/>
          </p:txBody>
        </p:sp>
      </p:grpSp>
      <p:sp>
        <p:nvSpPr>
          <p:cNvPr id="70" name="TextBox 6">
            <a:extLst>
              <a:ext uri="{FF2B5EF4-FFF2-40B4-BE49-F238E27FC236}">
                <a16:creationId xmlns:a16="http://schemas.microsoft.com/office/drawing/2014/main" id="{312A8FD4-74B3-402D-9354-AD9D7D899367}"/>
              </a:ext>
            </a:extLst>
          </p:cNvPr>
          <p:cNvSpPr txBox="1">
            <a:spLocks noChangeArrowheads="1"/>
          </p:cNvSpPr>
          <p:nvPr/>
        </p:nvSpPr>
        <p:spPr bwMode="auto">
          <a:xfrm>
            <a:off x="3469726" y="3224781"/>
            <a:ext cx="1791382" cy="3657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p>
            <a:pPr algn="ctr" fontAlgn="base" lvl="1" marL="0">
              <a:spcBef>
                <a:spcPct val="0"/>
              </a:spcBef>
              <a:spcAft>
                <a:spcPct val="0"/>
              </a:spcAft>
              <a:defRPr/>
            </a:pPr>
            <a:r>
              <a:rPr altLang="en-US" lang="zh-CN">
                <a:solidFill>
                  <a:schemeClr val="tx1">
                    <a:lumMod val="85000"/>
                    <a:lumOff val="15000"/>
                  </a:schemeClr>
                </a:solidFill>
                <a:latin typeface="微软雅黑"/>
                <a:ea typeface="微软雅黑"/>
              </a:rPr>
              <a:t>运用5W2H</a:t>
            </a:r>
          </a:p>
        </p:txBody>
      </p:sp>
      <p:sp>
        <p:nvSpPr>
          <p:cNvPr id="71" name="TextBox 6">
            <a:extLst>
              <a:ext uri="{FF2B5EF4-FFF2-40B4-BE49-F238E27FC236}">
                <a16:creationId xmlns:a16="http://schemas.microsoft.com/office/drawing/2014/main" id="{152DA0FF-8952-4F3D-965F-23AC594F9A01}"/>
              </a:ext>
            </a:extLst>
          </p:cNvPr>
          <p:cNvSpPr txBox="1">
            <a:spLocks noChangeArrowheads="1"/>
          </p:cNvSpPr>
          <p:nvPr/>
        </p:nvSpPr>
        <p:spPr bwMode="auto">
          <a:xfrm>
            <a:off x="5201800" y="4200942"/>
            <a:ext cx="1791382" cy="6400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p>
            <a:pPr algn="ctr" fontAlgn="base" lvl="1" marL="0">
              <a:spcBef>
                <a:spcPct val="0"/>
              </a:spcBef>
              <a:spcAft>
                <a:spcPct val="0"/>
              </a:spcAft>
              <a:defRPr/>
            </a:pPr>
            <a:r>
              <a:rPr altLang="en-US" lang="zh-CN">
                <a:solidFill>
                  <a:schemeClr val="tx1">
                    <a:lumMod val="85000"/>
                    <a:lumOff val="15000"/>
                  </a:schemeClr>
                </a:solidFill>
                <a:latin typeface="微软雅黑"/>
                <a:ea typeface="微软雅黑"/>
              </a:rPr>
              <a:t>清楚、明白、具体、简单、正确</a:t>
            </a:r>
          </a:p>
        </p:txBody>
      </p:sp>
      <p:sp>
        <p:nvSpPr>
          <p:cNvPr id="72" name="TextBox 6">
            <a:extLst>
              <a:ext uri="{FF2B5EF4-FFF2-40B4-BE49-F238E27FC236}">
                <a16:creationId xmlns:a16="http://schemas.microsoft.com/office/drawing/2014/main" id="{33FB6F41-7C7D-40EE-BD56-3334770262A6}"/>
              </a:ext>
            </a:extLst>
          </p:cNvPr>
          <p:cNvSpPr txBox="1">
            <a:spLocks noChangeArrowheads="1"/>
          </p:cNvSpPr>
          <p:nvPr/>
        </p:nvSpPr>
        <p:spPr bwMode="auto">
          <a:xfrm>
            <a:off x="7048826" y="3174043"/>
            <a:ext cx="1791382" cy="6400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p>
            <a:pPr algn="ctr" fontAlgn="base" lvl="1" marL="0">
              <a:spcBef>
                <a:spcPct val="0"/>
              </a:spcBef>
              <a:spcAft>
                <a:spcPct val="0"/>
              </a:spcAft>
              <a:defRPr/>
            </a:pPr>
            <a:r>
              <a:rPr altLang="en-US" lang="zh-CN">
                <a:solidFill>
                  <a:schemeClr val="tx1">
                    <a:lumMod val="85000"/>
                    <a:lumOff val="15000"/>
                  </a:schemeClr>
                </a:solidFill>
                <a:latin typeface="微软雅黑"/>
                <a:ea typeface="微软雅黑"/>
              </a:rPr>
              <a:t>善用声音与声音表情</a:t>
            </a:r>
          </a:p>
        </p:txBody>
      </p:sp>
      <p:sp>
        <p:nvSpPr>
          <p:cNvPr id="73" name="TextBox 40">
            <a:extLst>
              <a:ext uri="{FF2B5EF4-FFF2-40B4-BE49-F238E27FC236}">
                <a16:creationId xmlns:a16="http://schemas.microsoft.com/office/drawing/2014/main" id="{9DE12595-6EA4-48AE-A122-4D5B5EE61C79}"/>
              </a:ext>
            </a:extLst>
          </p:cNvPr>
          <p:cNvSpPr txBox="1">
            <a:spLocks noChangeArrowheads="1"/>
          </p:cNvSpPr>
          <p:nvPr/>
        </p:nvSpPr>
        <p:spPr bwMode="auto">
          <a:xfrm>
            <a:off x="8905092" y="4200942"/>
            <a:ext cx="1791382" cy="3657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p>
            <a:pPr algn="ctr" fontAlgn="base" lvl="1" marL="0">
              <a:spcBef>
                <a:spcPct val="0"/>
              </a:spcBef>
              <a:spcAft>
                <a:spcPct val="0"/>
              </a:spcAft>
              <a:defRPr/>
            </a:pPr>
            <a:r>
              <a:rPr altLang="en-US" lang="zh-CN">
                <a:solidFill>
                  <a:schemeClr val="tx1">
                    <a:lumMod val="85000"/>
                    <a:lumOff val="15000"/>
                  </a:schemeClr>
                </a:solidFill>
                <a:latin typeface="微软雅黑"/>
                <a:ea typeface="微软雅黑"/>
              </a:rPr>
              <a:t>运用自己的特色</a:t>
            </a:r>
          </a:p>
        </p:txBody>
      </p:sp>
      <p:sp>
        <p:nvSpPr>
          <p:cNvPr id="74" name="TextBox 6">
            <a:extLst>
              <a:ext uri="{FF2B5EF4-FFF2-40B4-BE49-F238E27FC236}">
                <a16:creationId xmlns:a16="http://schemas.microsoft.com/office/drawing/2014/main" id="{832259E4-4F13-4B2E-99FA-52400AEF06BD}"/>
              </a:ext>
            </a:extLst>
          </p:cNvPr>
          <p:cNvSpPr txBox="1">
            <a:spLocks noChangeArrowheads="1"/>
          </p:cNvSpPr>
          <p:nvPr/>
        </p:nvSpPr>
        <p:spPr bwMode="auto">
          <a:xfrm>
            <a:off x="1678344" y="4193754"/>
            <a:ext cx="1791382" cy="3657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p>
            <a:pPr algn="ctr" fontAlgn="base" lvl="1" marL="0">
              <a:spcBef>
                <a:spcPct val="0"/>
              </a:spcBef>
              <a:spcAft>
                <a:spcPct val="0"/>
              </a:spcAft>
              <a:defRPr/>
            </a:pPr>
            <a:r>
              <a:rPr altLang="en-US" lang="zh-CN">
                <a:solidFill>
                  <a:schemeClr val="tx1">
                    <a:lumMod val="85000"/>
                    <a:lumOff val="15000"/>
                  </a:schemeClr>
                </a:solidFill>
                <a:latin typeface="微软雅黑"/>
                <a:ea typeface="微软雅黑"/>
              </a:rPr>
              <a:t>以简明加强效率</a:t>
            </a:r>
          </a:p>
        </p:txBody>
      </p:sp>
      <p:sp>
        <p:nvSpPr>
          <p:cNvPr id="15" name="文本框 14">
            <a:extLst>
              <a:ext uri="{FF2B5EF4-FFF2-40B4-BE49-F238E27FC236}">
                <a16:creationId xmlns:a16="http://schemas.microsoft.com/office/drawing/2014/main" id="{08A8BC70-D026-4CB4-8936-5DAA0076B723}"/>
              </a:ext>
            </a:extLst>
          </p:cNvPr>
          <p:cNvSpPr txBox="1"/>
          <p:nvPr/>
        </p:nvSpPr>
        <p:spPr>
          <a:xfrm>
            <a:off x="300989" y="5162728"/>
            <a:ext cx="1639899" cy="304800"/>
          </a:xfrm>
          <a:prstGeom prst="rect">
            <a:avLst/>
          </a:prstGeom>
          <a:noFill/>
        </p:spPr>
        <p:txBody>
          <a:bodyPr rtlCol="0" wrap="square">
            <a:spAutoFit/>
          </a:bodyPr>
          <a:lstStyle/>
          <a:p>
            <a:pPr algn="dist"/>
            <a:r>
              <a:rPr altLang="en-US" lang="zh-CN" sz="1400">
                <a:solidFill>
                  <a:schemeClr val="bg1"/>
                </a:solidFill>
                <a:latin charset="-122" panose="020b0503020204020204" pitchFamily="34" typeface="微软雅黑"/>
                <a:ea charset="-122" panose="020b0503020204020204" pitchFamily="34" typeface="微软雅黑"/>
              </a:rPr>
              <a:t>演讲人：熊猫办公</a:t>
            </a:r>
          </a:p>
        </p:txBody>
      </p:sp>
      <p:sp>
        <p:nvSpPr>
          <p:cNvPr id="17" name="íśľîḋè">
            <a:extLst>
              <a:ext uri="{FF2B5EF4-FFF2-40B4-BE49-F238E27FC236}">
                <a16:creationId xmlns:a16="http://schemas.microsoft.com/office/drawing/2014/main" id="{46313D82-9D40-4151-BD55-B84246C0A812}"/>
              </a:ext>
            </a:extLst>
          </p:cNvPr>
          <p:cNvSpPr/>
          <p:nvPr/>
        </p:nvSpPr>
        <p:spPr bwMode="auto">
          <a:xfrm>
            <a:off x="1065212" y="2209312"/>
            <a:ext cx="10061575" cy="3563938"/>
          </a:xfrm>
          <a:custGeom>
            <a:gdLst>
              <a:gd fmla="*/ 370 w 3241" name="T0"/>
              <a:gd fmla="*/ 356 h 1146" name="T1"/>
              <a:gd fmla="*/ 276 w 3241" name="T2"/>
              <a:gd fmla="*/ 179 h 1146" name="T3"/>
              <a:gd fmla="*/ 387 w 3241" name="T4"/>
              <a:gd fmla="*/ 0 h 1146" name="T5"/>
              <a:gd fmla="*/ 598 w 3241" name="T6"/>
              <a:gd fmla="*/ 7 h 1146" name="T7"/>
              <a:gd fmla="*/ 698 w 3241" name="T8"/>
              <a:gd fmla="*/ 194 h 1146" name="T9"/>
              <a:gd fmla="*/ 965 w 3241" name="T10"/>
              <a:gd fmla="*/ 778 h 1146" name="T11"/>
              <a:gd fmla="*/ 872 w 3241" name="T12"/>
              <a:gd fmla="*/ 959 h 1146" name="T13"/>
              <a:gd fmla="*/ 1145 w 3241" name="T14"/>
              <a:gd fmla="*/ 1117 h 1146" name="T15"/>
              <a:gd fmla="*/ 1141 w 3241" name="T16"/>
              <a:gd fmla="*/ 794 h 1146" name="T17"/>
              <a:gd fmla="*/ 1505 w 3241" name="T18"/>
              <a:gd fmla="*/ 357 h 1146" name="T19"/>
              <a:gd fmla="*/ 1411 w 3241" name="T20"/>
              <a:gd fmla="*/ 179 h 1146" name="T21"/>
              <a:gd fmla="*/ 1522 w 3241" name="T22"/>
              <a:gd fmla="*/ 0 h 1146" name="T23"/>
              <a:gd fmla="*/ 1733 w 3241" name="T24"/>
              <a:gd fmla="*/ 7 h 1146" name="T25"/>
              <a:gd fmla="*/ 1833 w 3241" name="T26"/>
              <a:gd fmla="*/ 194 h 1146" name="T27"/>
              <a:gd fmla="*/ 2100 w 3241" name="T28"/>
              <a:gd fmla="*/ 778 h 1146" name="T29"/>
              <a:gd fmla="*/ 2007 w 3241" name="T30"/>
              <a:gd fmla="*/ 959 h 1146" name="T31"/>
              <a:gd fmla="*/ 2280 w 3241" name="T32"/>
              <a:gd fmla="*/ 1117 h 1146" name="T33"/>
              <a:gd fmla="*/ 2276 w 3241" name="T34"/>
              <a:gd fmla="*/ 794 h 1146" name="T35"/>
              <a:gd fmla="*/ 2640 w 3241" name="T36"/>
              <a:gd fmla="*/ 357 h 1146" name="T37"/>
              <a:gd fmla="*/ 2546 w 3241" name="T38"/>
              <a:gd fmla="*/ 179 h 1146" name="T39"/>
              <a:gd fmla="*/ 2657 w 3241" name="T40"/>
              <a:gd fmla="*/ 0 h 1146" name="T41"/>
              <a:gd fmla="*/ 2868 w 3241" name="T42"/>
              <a:gd fmla="*/ 7 h 1146" name="T43"/>
              <a:gd fmla="*/ 2968 w 3241" name="T44"/>
              <a:gd fmla="*/ 194 h 1146" name="T45"/>
              <a:gd fmla="*/ 3192 w 3241" name="T46"/>
              <a:gd fmla="*/ 675 h 1146" name="T47"/>
              <a:gd fmla="*/ 3205 w 3241" name="T48"/>
              <a:gd fmla="*/ 744 h 1146" name="T49"/>
              <a:gd fmla="*/ 2846 w 3241" name="T50"/>
              <a:gd fmla="*/ 369 h 1146" name="T51"/>
              <a:gd fmla="*/ 2939 w 3241" name="T52"/>
              <a:gd fmla="*/ 187 h 1146" name="T53"/>
              <a:gd fmla="*/ 2665 w 3241" name="T54"/>
              <a:gd fmla="*/ 28 h 1146" name="T55"/>
              <a:gd fmla="*/ 2670 w 3241" name="T56"/>
              <a:gd fmla="*/ 352 h 1146" name="T57"/>
              <a:gd fmla="*/ 2306 w 3241" name="T58"/>
              <a:gd fmla="*/ 789 h 1146" name="T59"/>
              <a:gd fmla="*/ 2400 w 3241" name="T60"/>
              <a:gd fmla="*/ 967 h 1146" name="T61"/>
              <a:gd fmla="*/ 2289 w 3241" name="T62"/>
              <a:gd fmla="*/ 1146 h 1146" name="T63"/>
              <a:gd fmla="*/ 2077 w 3241" name="T64"/>
              <a:gd fmla="*/ 1138 h 1146" name="T65"/>
              <a:gd fmla="*/ 1978 w 3241" name="T66"/>
              <a:gd fmla="*/ 952 h 1146" name="T67"/>
              <a:gd fmla="*/ 1710 w 3241" name="T68"/>
              <a:gd fmla="*/ 368 h 1146" name="T69"/>
              <a:gd fmla="*/ 1804 w 3241" name="T70"/>
              <a:gd fmla="*/ 187 h 1146" name="T71"/>
              <a:gd fmla="*/ 1530 w 3241" name="T72"/>
              <a:gd fmla="*/ 28 h 1146" name="T73"/>
              <a:gd fmla="*/ 1535 w 3241" name="T74"/>
              <a:gd fmla="*/ 352 h 1146" name="T75"/>
              <a:gd fmla="*/ 1171 w 3241" name="T76"/>
              <a:gd fmla="*/ 789 h 1146" name="T77"/>
              <a:gd fmla="*/ 1265 w 3241" name="T78"/>
              <a:gd fmla="*/ 967 h 1146" name="T79"/>
              <a:gd fmla="*/ 1154 w 3241" name="T80"/>
              <a:gd fmla="*/ 1146 h 1146" name="T81"/>
              <a:gd fmla="*/ 942 w 3241" name="T82"/>
              <a:gd fmla="*/ 1138 h 1146" name="T83"/>
              <a:gd fmla="*/ 843 w 3241" name="T84"/>
              <a:gd fmla="*/ 952 h 1146" name="T85"/>
              <a:gd fmla="*/ 575 w 3241" name="T86"/>
              <a:gd fmla="*/ 368 h 1146" name="T87"/>
              <a:gd fmla="*/ 669 w 3241" name="T88"/>
              <a:gd fmla="*/ 187 h 1146" name="T89"/>
              <a:gd fmla="*/ 395 w 3241" name="T90"/>
              <a:gd fmla="*/ 28 h 1146" name="T91"/>
              <a:gd fmla="*/ 400 w 3241" name="T92"/>
              <a:gd fmla="*/ 352 h 1146" name="T93"/>
              <a:gd fmla="*/ 69 w 3241" name="T94"/>
              <a:gd fmla="*/ 695 h 1146" name="T95"/>
              <a:gd fmla="*/ 0 w 3241" name="T96"/>
              <a:gd fmla="*/ 708 h 1146" name="T9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b="b" l="0" r="r" t="0"/>
            <a:pathLst>
              <a:path h="1146" w="3240">
                <a:moveTo>
                  <a:pt x="49" y="675"/>
                </a:moveTo>
                <a:cubicBezTo>
                  <a:pt x="370" y="356"/>
                  <a:pt x="370" y="356"/>
                  <a:pt x="370" y="356"/>
                </a:cubicBezTo>
                <a:cubicBezTo>
                  <a:pt x="276" y="194"/>
                  <a:pt x="276" y="194"/>
                  <a:pt x="276" y="194"/>
                </a:cubicBezTo>
                <a:cubicBezTo>
                  <a:pt x="273" y="190"/>
                  <a:pt x="273" y="184"/>
                  <a:pt x="276" y="179"/>
                </a:cubicBezTo>
                <a:cubicBezTo>
                  <a:pt x="375" y="7"/>
                  <a:pt x="375" y="7"/>
                  <a:pt x="375" y="7"/>
                </a:cubicBezTo>
                <a:cubicBezTo>
                  <a:pt x="378" y="3"/>
                  <a:pt x="382" y="0"/>
                  <a:pt x="387" y="0"/>
                </a:cubicBezTo>
                <a:cubicBezTo>
                  <a:pt x="585" y="0"/>
                  <a:pt x="585" y="0"/>
                  <a:pt x="585" y="0"/>
                </a:cubicBezTo>
                <a:cubicBezTo>
                  <a:pt x="590" y="0"/>
                  <a:pt x="596" y="2"/>
                  <a:pt x="598" y="7"/>
                </a:cubicBezTo>
                <a:cubicBezTo>
                  <a:pt x="698" y="179"/>
                  <a:pt x="698" y="179"/>
                  <a:pt x="698" y="179"/>
                </a:cubicBezTo>
                <a:cubicBezTo>
                  <a:pt x="700" y="184"/>
                  <a:pt x="700" y="189"/>
                  <a:pt x="698" y="194"/>
                </a:cubicBezTo>
                <a:cubicBezTo>
                  <a:pt x="603" y="357"/>
                  <a:pt x="603" y="357"/>
                  <a:pt x="603" y="357"/>
                </a:cubicBezTo>
                <a:cubicBezTo>
                  <a:pt x="965" y="778"/>
                  <a:pt x="965" y="778"/>
                  <a:pt x="965" y="778"/>
                </a:cubicBezTo>
                <a:cubicBezTo>
                  <a:pt x="969" y="782"/>
                  <a:pt x="970" y="789"/>
                  <a:pt x="967" y="794"/>
                </a:cubicBezTo>
                <a:cubicBezTo>
                  <a:pt x="872" y="959"/>
                  <a:pt x="872" y="959"/>
                  <a:pt x="872" y="959"/>
                </a:cubicBezTo>
                <a:cubicBezTo>
                  <a:pt x="963" y="1117"/>
                  <a:pt x="963" y="1117"/>
                  <a:pt x="963" y="1117"/>
                </a:cubicBezTo>
                <a:cubicBezTo>
                  <a:pt x="1145" y="1117"/>
                  <a:pt x="1145" y="1117"/>
                  <a:pt x="1145" y="1117"/>
                </a:cubicBezTo>
                <a:cubicBezTo>
                  <a:pt x="1237" y="959"/>
                  <a:pt x="1237" y="959"/>
                  <a:pt x="1237" y="959"/>
                </a:cubicBezTo>
                <a:cubicBezTo>
                  <a:pt x="1141" y="794"/>
                  <a:pt x="1141" y="794"/>
                  <a:pt x="1141" y="794"/>
                </a:cubicBezTo>
                <a:cubicBezTo>
                  <a:pt x="1138" y="789"/>
                  <a:pt x="1139" y="783"/>
                  <a:pt x="1143" y="778"/>
                </a:cubicBezTo>
                <a:cubicBezTo>
                  <a:pt x="1505" y="357"/>
                  <a:pt x="1505" y="357"/>
                  <a:pt x="1505" y="357"/>
                </a:cubicBezTo>
                <a:cubicBezTo>
                  <a:pt x="1411" y="194"/>
                  <a:pt x="1411" y="194"/>
                  <a:pt x="1411" y="194"/>
                </a:cubicBezTo>
                <a:cubicBezTo>
                  <a:pt x="1408" y="190"/>
                  <a:pt x="1408" y="184"/>
                  <a:pt x="1411" y="179"/>
                </a:cubicBezTo>
                <a:cubicBezTo>
                  <a:pt x="1510" y="7"/>
                  <a:pt x="1510" y="7"/>
                  <a:pt x="1510" y="7"/>
                </a:cubicBezTo>
                <a:cubicBezTo>
                  <a:pt x="1513" y="3"/>
                  <a:pt x="1517" y="0"/>
                  <a:pt x="1522" y="0"/>
                </a:cubicBezTo>
                <a:cubicBezTo>
                  <a:pt x="1720" y="0"/>
                  <a:pt x="1720" y="0"/>
                  <a:pt x="1720" y="0"/>
                </a:cubicBezTo>
                <a:cubicBezTo>
                  <a:pt x="1725" y="0"/>
                  <a:pt x="1731" y="2"/>
                  <a:pt x="1733" y="7"/>
                </a:cubicBezTo>
                <a:cubicBezTo>
                  <a:pt x="1833" y="179"/>
                  <a:pt x="1833" y="179"/>
                  <a:pt x="1833" y="179"/>
                </a:cubicBezTo>
                <a:cubicBezTo>
                  <a:pt x="1835" y="184"/>
                  <a:pt x="1835" y="189"/>
                  <a:pt x="1833" y="194"/>
                </a:cubicBezTo>
                <a:cubicBezTo>
                  <a:pt x="1738" y="357"/>
                  <a:pt x="1738" y="357"/>
                  <a:pt x="1738" y="357"/>
                </a:cubicBezTo>
                <a:cubicBezTo>
                  <a:pt x="2100" y="778"/>
                  <a:pt x="2100" y="778"/>
                  <a:pt x="2100" y="778"/>
                </a:cubicBezTo>
                <a:cubicBezTo>
                  <a:pt x="2104" y="782"/>
                  <a:pt x="2105" y="789"/>
                  <a:pt x="2102" y="794"/>
                </a:cubicBezTo>
                <a:cubicBezTo>
                  <a:pt x="2007" y="959"/>
                  <a:pt x="2007" y="959"/>
                  <a:pt x="2007" y="959"/>
                </a:cubicBezTo>
                <a:cubicBezTo>
                  <a:pt x="2098" y="1117"/>
                  <a:pt x="2098" y="1117"/>
                  <a:pt x="2098" y="1117"/>
                </a:cubicBezTo>
                <a:cubicBezTo>
                  <a:pt x="2280" y="1117"/>
                  <a:pt x="2280" y="1117"/>
                  <a:pt x="2280" y="1117"/>
                </a:cubicBezTo>
                <a:cubicBezTo>
                  <a:pt x="2372" y="959"/>
                  <a:pt x="2372" y="959"/>
                  <a:pt x="2372" y="959"/>
                </a:cubicBezTo>
                <a:cubicBezTo>
                  <a:pt x="2276" y="794"/>
                  <a:pt x="2276" y="794"/>
                  <a:pt x="2276" y="794"/>
                </a:cubicBezTo>
                <a:cubicBezTo>
                  <a:pt x="2273" y="789"/>
                  <a:pt x="2274" y="783"/>
                  <a:pt x="2278" y="778"/>
                </a:cubicBezTo>
                <a:cubicBezTo>
                  <a:pt x="2640" y="357"/>
                  <a:pt x="2640" y="357"/>
                  <a:pt x="2640" y="357"/>
                </a:cubicBezTo>
                <a:cubicBezTo>
                  <a:pt x="2546" y="194"/>
                  <a:pt x="2546" y="194"/>
                  <a:pt x="2546" y="194"/>
                </a:cubicBezTo>
                <a:cubicBezTo>
                  <a:pt x="2543" y="190"/>
                  <a:pt x="2543" y="184"/>
                  <a:pt x="2546" y="179"/>
                </a:cubicBezTo>
                <a:cubicBezTo>
                  <a:pt x="2645" y="7"/>
                  <a:pt x="2645" y="7"/>
                  <a:pt x="2645" y="7"/>
                </a:cubicBezTo>
                <a:cubicBezTo>
                  <a:pt x="2648" y="3"/>
                  <a:pt x="2652" y="0"/>
                  <a:pt x="2657" y="0"/>
                </a:cubicBezTo>
                <a:cubicBezTo>
                  <a:pt x="2855" y="0"/>
                  <a:pt x="2855" y="0"/>
                  <a:pt x="2855" y="0"/>
                </a:cubicBezTo>
                <a:cubicBezTo>
                  <a:pt x="2860" y="0"/>
                  <a:pt x="2866" y="2"/>
                  <a:pt x="2868" y="7"/>
                </a:cubicBezTo>
                <a:cubicBezTo>
                  <a:pt x="2968" y="179"/>
                  <a:pt x="2968" y="179"/>
                  <a:pt x="2968" y="179"/>
                </a:cubicBezTo>
                <a:cubicBezTo>
                  <a:pt x="2970" y="184"/>
                  <a:pt x="2970" y="189"/>
                  <a:pt x="2968" y="194"/>
                </a:cubicBezTo>
                <a:cubicBezTo>
                  <a:pt x="2874" y="356"/>
                  <a:pt x="2874" y="356"/>
                  <a:pt x="2874" y="356"/>
                </a:cubicBezTo>
                <a:cubicBezTo>
                  <a:pt x="3192" y="675"/>
                  <a:pt x="3192" y="675"/>
                  <a:pt x="3192" y="675"/>
                </a:cubicBezTo>
                <a:cubicBezTo>
                  <a:pt x="3215" y="666"/>
                  <a:pt x="3241" y="683"/>
                  <a:pt x="3241" y="708"/>
                </a:cubicBezTo>
                <a:cubicBezTo>
                  <a:pt x="3241" y="728"/>
                  <a:pt x="3225" y="744"/>
                  <a:pt x="3205" y="744"/>
                </a:cubicBezTo>
                <a:cubicBezTo>
                  <a:pt x="3180" y="744"/>
                  <a:pt x="3163" y="718"/>
                  <a:pt x="3172" y="695"/>
                </a:cubicBezTo>
                <a:cubicBezTo>
                  <a:pt x="2846" y="369"/>
                  <a:pt x="2846" y="369"/>
                  <a:pt x="2846" y="369"/>
                </a:cubicBezTo>
                <a:cubicBezTo>
                  <a:pt x="2841" y="364"/>
                  <a:pt x="2841" y="356"/>
                  <a:pt x="2844" y="351"/>
                </a:cubicBezTo>
                <a:cubicBezTo>
                  <a:pt x="2939" y="187"/>
                  <a:pt x="2939" y="187"/>
                  <a:pt x="2939" y="187"/>
                </a:cubicBezTo>
                <a:cubicBezTo>
                  <a:pt x="2848" y="28"/>
                  <a:pt x="2848" y="28"/>
                  <a:pt x="2848" y="28"/>
                </a:cubicBezTo>
                <a:cubicBezTo>
                  <a:pt x="2665" y="28"/>
                  <a:pt x="2665" y="28"/>
                  <a:pt x="2665" y="28"/>
                </a:cubicBezTo>
                <a:cubicBezTo>
                  <a:pt x="2574" y="187"/>
                  <a:pt x="2574" y="187"/>
                  <a:pt x="2574" y="187"/>
                </a:cubicBezTo>
                <a:cubicBezTo>
                  <a:pt x="2670" y="352"/>
                  <a:pt x="2670" y="352"/>
                  <a:pt x="2670" y="352"/>
                </a:cubicBezTo>
                <a:cubicBezTo>
                  <a:pt x="2673" y="357"/>
                  <a:pt x="2672" y="364"/>
                  <a:pt x="2668" y="368"/>
                </a:cubicBezTo>
                <a:cubicBezTo>
                  <a:pt x="2306" y="789"/>
                  <a:pt x="2306" y="789"/>
                  <a:pt x="2306" y="789"/>
                </a:cubicBezTo>
                <a:cubicBezTo>
                  <a:pt x="2400" y="952"/>
                  <a:pt x="2400" y="952"/>
                  <a:pt x="2400" y="952"/>
                </a:cubicBezTo>
                <a:cubicBezTo>
                  <a:pt x="2403" y="957"/>
                  <a:pt x="2403" y="962"/>
                  <a:pt x="2400" y="967"/>
                </a:cubicBezTo>
                <a:cubicBezTo>
                  <a:pt x="2301" y="1139"/>
                  <a:pt x="2301" y="1139"/>
                  <a:pt x="2301" y="1139"/>
                </a:cubicBezTo>
                <a:cubicBezTo>
                  <a:pt x="2298" y="1143"/>
                  <a:pt x="2293" y="1146"/>
                  <a:pt x="2289" y="1146"/>
                </a:cubicBezTo>
                <a:cubicBezTo>
                  <a:pt x="2090" y="1146"/>
                  <a:pt x="2090" y="1146"/>
                  <a:pt x="2090" y="1146"/>
                </a:cubicBezTo>
                <a:cubicBezTo>
                  <a:pt x="2084" y="1146"/>
                  <a:pt x="2079" y="1142"/>
                  <a:pt x="2077" y="1138"/>
                </a:cubicBezTo>
                <a:cubicBezTo>
                  <a:pt x="1978" y="966"/>
                  <a:pt x="1978" y="966"/>
                  <a:pt x="1978" y="966"/>
                </a:cubicBezTo>
                <a:cubicBezTo>
                  <a:pt x="1975" y="962"/>
                  <a:pt x="1976" y="956"/>
                  <a:pt x="1978" y="952"/>
                </a:cubicBezTo>
                <a:cubicBezTo>
                  <a:pt x="2073" y="789"/>
                  <a:pt x="2073" y="789"/>
                  <a:pt x="2073" y="789"/>
                </a:cubicBezTo>
                <a:cubicBezTo>
                  <a:pt x="1710" y="368"/>
                  <a:pt x="1710" y="368"/>
                  <a:pt x="1710" y="368"/>
                </a:cubicBezTo>
                <a:cubicBezTo>
                  <a:pt x="1706" y="363"/>
                  <a:pt x="1706" y="357"/>
                  <a:pt x="1709" y="352"/>
                </a:cubicBezTo>
                <a:cubicBezTo>
                  <a:pt x="1804" y="187"/>
                  <a:pt x="1804" y="187"/>
                  <a:pt x="1804" y="187"/>
                </a:cubicBezTo>
                <a:cubicBezTo>
                  <a:pt x="1713" y="28"/>
                  <a:pt x="1713" y="28"/>
                  <a:pt x="1713" y="28"/>
                </a:cubicBezTo>
                <a:cubicBezTo>
                  <a:pt x="1530" y="28"/>
                  <a:pt x="1530" y="28"/>
                  <a:pt x="1530" y="28"/>
                </a:cubicBezTo>
                <a:cubicBezTo>
                  <a:pt x="1439" y="187"/>
                  <a:pt x="1439" y="187"/>
                  <a:pt x="1439" y="187"/>
                </a:cubicBezTo>
                <a:cubicBezTo>
                  <a:pt x="1535" y="352"/>
                  <a:pt x="1535" y="352"/>
                  <a:pt x="1535" y="352"/>
                </a:cubicBezTo>
                <a:cubicBezTo>
                  <a:pt x="1538" y="357"/>
                  <a:pt x="1537" y="364"/>
                  <a:pt x="1533" y="368"/>
                </a:cubicBezTo>
                <a:cubicBezTo>
                  <a:pt x="1171" y="789"/>
                  <a:pt x="1171" y="789"/>
                  <a:pt x="1171" y="789"/>
                </a:cubicBezTo>
                <a:cubicBezTo>
                  <a:pt x="1265" y="952"/>
                  <a:pt x="1265" y="952"/>
                  <a:pt x="1265" y="952"/>
                </a:cubicBezTo>
                <a:cubicBezTo>
                  <a:pt x="1268" y="957"/>
                  <a:pt x="1268" y="963"/>
                  <a:pt x="1265" y="967"/>
                </a:cubicBezTo>
                <a:cubicBezTo>
                  <a:pt x="1166" y="1139"/>
                  <a:pt x="1166" y="1139"/>
                  <a:pt x="1166" y="1139"/>
                </a:cubicBezTo>
                <a:cubicBezTo>
                  <a:pt x="1163" y="1143"/>
                  <a:pt x="1158" y="1146"/>
                  <a:pt x="1154" y="1146"/>
                </a:cubicBezTo>
                <a:cubicBezTo>
                  <a:pt x="955" y="1146"/>
                  <a:pt x="955" y="1146"/>
                  <a:pt x="955" y="1146"/>
                </a:cubicBezTo>
                <a:cubicBezTo>
                  <a:pt x="949" y="1146"/>
                  <a:pt x="944" y="1142"/>
                  <a:pt x="942" y="1138"/>
                </a:cubicBezTo>
                <a:cubicBezTo>
                  <a:pt x="843" y="966"/>
                  <a:pt x="843" y="966"/>
                  <a:pt x="843" y="966"/>
                </a:cubicBezTo>
                <a:cubicBezTo>
                  <a:pt x="840" y="962"/>
                  <a:pt x="841" y="956"/>
                  <a:pt x="843" y="952"/>
                </a:cubicBezTo>
                <a:cubicBezTo>
                  <a:pt x="938" y="789"/>
                  <a:pt x="938" y="789"/>
                  <a:pt x="938" y="789"/>
                </a:cubicBezTo>
                <a:cubicBezTo>
                  <a:pt x="575" y="368"/>
                  <a:pt x="575" y="368"/>
                  <a:pt x="575" y="368"/>
                </a:cubicBezTo>
                <a:cubicBezTo>
                  <a:pt x="571" y="363"/>
                  <a:pt x="571" y="357"/>
                  <a:pt x="574" y="352"/>
                </a:cubicBezTo>
                <a:cubicBezTo>
                  <a:pt x="669" y="187"/>
                  <a:pt x="669" y="187"/>
                  <a:pt x="669" y="187"/>
                </a:cubicBezTo>
                <a:cubicBezTo>
                  <a:pt x="578" y="28"/>
                  <a:pt x="578" y="28"/>
                  <a:pt x="578" y="28"/>
                </a:cubicBezTo>
                <a:cubicBezTo>
                  <a:pt x="395" y="28"/>
                  <a:pt x="395" y="28"/>
                  <a:pt x="395" y="28"/>
                </a:cubicBezTo>
                <a:cubicBezTo>
                  <a:pt x="304" y="187"/>
                  <a:pt x="304" y="187"/>
                  <a:pt x="304" y="187"/>
                </a:cubicBezTo>
                <a:cubicBezTo>
                  <a:pt x="400" y="352"/>
                  <a:pt x="400" y="352"/>
                  <a:pt x="400" y="352"/>
                </a:cubicBezTo>
                <a:cubicBezTo>
                  <a:pt x="403" y="357"/>
                  <a:pt x="402" y="365"/>
                  <a:pt x="397" y="369"/>
                </a:cubicBezTo>
                <a:cubicBezTo>
                  <a:pt x="69" y="695"/>
                  <a:pt x="69" y="695"/>
                  <a:pt x="69" y="695"/>
                </a:cubicBezTo>
                <a:cubicBezTo>
                  <a:pt x="78" y="718"/>
                  <a:pt x="61" y="744"/>
                  <a:pt x="36" y="744"/>
                </a:cubicBezTo>
                <a:cubicBezTo>
                  <a:pt x="16" y="744"/>
                  <a:pt x="0" y="728"/>
                  <a:pt x="0" y="708"/>
                </a:cubicBezTo>
                <a:cubicBezTo>
                  <a:pt x="0" y="683"/>
                  <a:pt x="26" y="666"/>
                  <a:pt x="49" y="675"/>
                </a:cubicBezTo>
                <a:close/>
              </a:path>
            </a:pathLst>
          </a:custGeom>
          <a:solidFill>
            <a:srgbClr val="B3DBDF"/>
          </a:solidFill>
          <a:ln>
            <a:noFill/>
          </a:ln>
        </p:spPr>
        <p:txBody>
          <a:bodyPr anchor="t" anchorCtr="0" bIns="45720" compatLnSpc="1" lIns="91440" numCol="1" rIns="91440" tIns="45720" vert="horz" wrap="square">
            <a:prstTxWarp prst="textNoShape">
              <a:avLst/>
            </a:prstTxWarp>
            <a:normAutofit/>
          </a:bodyPr>
          <a:lstStyle>
            <a:defPPr>
              <a:defRPr lang="en-US"/>
            </a:defPPr>
            <a:lvl1pPr algn="l" defTabSz="914400" eaLnBrk="1" hangingPunct="1" latinLnBrk="0" marL="0" rtl="0">
              <a:defRPr kern="1200" sz="1800">
                <a:solidFill>
                  <a:schemeClr val="tx1"/>
                </a:solidFill>
              </a:defRPr>
            </a:lvl1pPr>
            <a:lvl2pPr algn="l" defTabSz="914400" eaLnBrk="1" hangingPunct="1" latinLnBrk="0" marL="457200" rtl="0">
              <a:defRPr kern="1200" sz="1800">
                <a:solidFill>
                  <a:schemeClr val="tx1"/>
                </a:solidFill>
              </a:defRPr>
            </a:lvl2pPr>
            <a:lvl3pPr algn="l" defTabSz="914400" eaLnBrk="1" hangingPunct="1" latinLnBrk="0" marL="914400" rtl="0">
              <a:defRPr kern="1200" sz="1800">
                <a:solidFill>
                  <a:schemeClr val="tx1"/>
                </a:solidFill>
              </a:defRPr>
            </a:lvl3pPr>
            <a:lvl4pPr algn="l" defTabSz="914400" eaLnBrk="1" hangingPunct="1" latinLnBrk="0" marL="1371600" rtl="0">
              <a:defRPr kern="1200" sz="1800">
                <a:solidFill>
                  <a:schemeClr val="tx1"/>
                </a:solidFill>
              </a:defRPr>
            </a:lvl4pPr>
            <a:lvl5pPr algn="l" defTabSz="914400" eaLnBrk="1" hangingPunct="1" latinLnBrk="0" marL="1828800" rtl="0">
              <a:defRPr kern="1200" sz="1800">
                <a:solidFill>
                  <a:schemeClr val="tx1"/>
                </a:solidFill>
              </a:defRPr>
            </a:lvl5pPr>
            <a:lvl6pPr algn="l" defTabSz="914400" eaLnBrk="1" hangingPunct="1" latinLnBrk="0" marL="2286000" rtl="0">
              <a:defRPr kern="1200" sz="1800">
                <a:solidFill>
                  <a:schemeClr val="tx1"/>
                </a:solidFill>
              </a:defRPr>
            </a:lvl6pPr>
            <a:lvl7pPr algn="l" defTabSz="914400" eaLnBrk="1" hangingPunct="1" latinLnBrk="0" marL="2743200" rtl="0">
              <a:defRPr kern="1200" sz="1800">
                <a:solidFill>
                  <a:schemeClr val="tx1"/>
                </a:solidFill>
              </a:defRPr>
            </a:lvl7pPr>
            <a:lvl8pPr algn="l" defTabSz="914400" eaLnBrk="1" hangingPunct="1" latinLnBrk="0" marL="3200400" rtl="0">
              <a:defRPr kern="1200" sz="1800">
                <a:solidFill>
                  <a:schemeClr val="tx1"/>
                </a:solidFill>
              </a:defRPr>
            </a:lvl8pPr>
            <a:lvl9pPr algn="l" defTabSz="914400" eaLnBrk="1" hangingPunct="1" latinLnBrk="0" marL="3657600" rtl="0">
              <a:defRPr kern="1200" sz="1800">
                <a:solidFill>
                  <a:schemeClr val="tx1"/>
                </a:solidFill>
              </a:defRPr>
            </a:lvl9pPr>
          </a:lstStyle>
          <a:p>
            <a:endParaRPr lang="en-US"/>
          </a:p>
        </p:txBody>
      </p:sp>
      <p:grpSp>
        <p:nvGrpSpPr>
          <p:cNvPr id="51" name="Group 17">
            <a:extLst>
              <a:ext uri="{FF2B5EF4-FFF2-40B4-BE49-F238E27FC236}">
                <a16:creationId xmlns:a16="http://schemas.microsoft.com/office/drawing/2014/main" id="{EC0D5221-D6AD-4BB6-8B24-7A1A14A44FAC}"/>
              </a:ext>
            </a:extLst>
          </p:cNvPr>
          <p:cNvGrpSpPr/>
          <p:nvPr/>
        </p:nvGrpSpPr>
        <p:grpSpPr>
          <a:xfrm>
            <a:off x="7437060" y="4843070"/>
            <a:ext cx="844318" cy="712598"/>
            <a:chOff x="7437061" y="4490339"/>
            <a:chExt cx="844318" cy="712598"/>
          </a:xfrm>
        </p:grpSpPr>
        <p:sp>
          <p:nvSpPr>
            <p:cNvPr id="52" name="ïṧľíḓé">
              <a:extLst>
                <a:ext uri="{FF2B5EF4-FFF2-40B4-BE49-F238E27FC236}">
                  <a16:creationId xmlns:a16="http://schemas.microsoft.com/office/drawing/2014/main" id="{AAD8A97A-B326-435E-ABC7-468F74F7A332}"/>
                </a:ext>
              </a:extLst>
            </p:cNvPr>
            <p:cNvSpPr/>
            <p:nvPr/>
          </p:nvSpPr>
          <p:spPr bwMode="auto">
            <a:xfrm>
              <a:off x="7437061" y="4490339"/>
              <a:ext cx="844318" cy="712598"/>
            </a:xfrm>
            <a:prstGeom prst="hexagon">
              <a:avLst/>
            </a:prstGeom>
            <a:solidFill>
              <a:srgbClr val="ED7D31"/>
            </a:solidFill>
            <a:ln>
              <a:noFill/>
            </a:ln>
            <a:extLst/>
          </p:spPr>
          <p:txBody>
            <a:bodyPr anchor="t" anchorCtr="0" bIns="45720" compatLnSpc="1" lIns="91440" numCol="1" rIns="91440" tIns="45720" vert="horz" wrap="square">
              <a:prstTxWarp prst="textNoShape">
                <a:avLst/>
              </a:prstTxWarp>
              <a:norm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endParaRPr lang="en-US"/>
            </a:p>
          </p:txBody>
        </p:sp>
        <p:sp>
          <p:nvSpPr>
            <p:cNvPr id="53" name="íśḻíďè">
              <a:extLst>
                <a:ext uri="{FF2B5EF4-FFF2-40B4-BE49-F238E27FC236}">
                  <a16:creationId xmlns:a16="http://schemas.microsoft.com/office/drawing/2014/main" id="{7113855E-3C23-449C-A283-3DFC9B64455E}"/>
                </a:ext>
              </a:extLst>
            </p:cNvPr>
            <p:cNvSpPr/>
            <p:nvPr/>
          </p:nvSpPr>
          <p:spPr bwMode="auto">
            <a:xfrm>
              <a:off x="7687222" y="4683331"/>
              <a:ext cx="347362" cy="326611"/>
            </a:xfrm>
            <a:custGeom>
              <a:gdLst>
                <a:gd fmla="*/ 373273 h 605239" name="connsiteX0"/>
                <a:gd fmla="*/ 373273 h 605239" name="connsiteY0"/>
                <a:gd fmla="*/ 373273 h 605239" name="connsiteX1"/>
                <a:gd fmla="*/ 373273 h 605239" name="connsiteY1"/>
                <a:gd fmla="*/ 373273 h 605239" name="connsiteX2"/>
                <a:gd fmla="*/ 373273 h 605239" name="connsiteY2"/>
                <a:gd fmla="*/ 373273 h 605239" name="connsiteX3"/>
                <a:gd fmla="*/ 373273 h 605239" name="connsiteY3"/>
                <a:gd fmla="*/ 373273 h 605239" name="connsiteX4"/>
                <a:gd fmla="*/ 373273 h 605239" name="connsiteY4"/>
                <a:gd fmla="*/ 373273 h 605239" name="connsiteX5"/>
                <a:gd fmla="*/ 373273 h 605239" name="connsiteY5"/>
                <a:gd fmla="*/ 373273 h 605239" name="connsiteX6"/>
                <a:gd fmla="*/ 373273 h 605239" name="connsiteY6"/>
                <a:gd fmla="*/ 373273 h 605239" name="connsiteX7"/>
                <a:gd fmla="*/ 373273 h 605239" name="connsiteY7"/>
                <a:gd fmla="*/ 373273 h 605239" name="connsiteX8"/>
                <a:gd fmla="*/ 373273 h 605239" name="connsiteY8"/>
                <a:gd fmla="*/ 373273 h 605239" name="connsiteX9"/>
                <a:gd fmla="*/ 373273 h 605239" name="connsiteY9"/>
                <a:gd fmla="*/ 373273 h 605239" name="connsiteX10"/>
                <a:gd fmla="*/ 373273 h 605239" name="connsiteY10"/>
                <a:gd fmla="*/ 373273 h 605239" name="connsiteX11"/>
                <a:gd fmla="*/ 373273 h 605239" name="connsiteY11"/>
                <a:gd fmla="*/ 373273 h 605239" name="connsiteX12"/>
                <a:gd fmla="*/ 373273 h 605239" name="connsiteY12"/>
                <a:gd fmla="*/ 373273 h 605239" name="connsiteX13"/>
                <a:gd fmla="*/ 373273 h 605239" name="connsiteY13"/>
                <a:gd fmla="*/ 373273 h 605239" name="connsiteX14"/>
                <a:gd fmla="*/ 373273 h 605239" name="connsiteY14"/>
                <a:gd fmla="*/ 373273 h 605239" name="connsiteX15"/>
                <a:gd fmla="*/ 373273 h 605239" name="connsiteY15"/>
                <a:gd fmla="*/ 373273 h 605239" name="connsiteX16"/>
                <a:gd fmla="*/ 373273 h 605239" name="connsiteY16"/>
                <a:gd fmla="*/ 373273 h 605239" name="connsiteX17"/>
                <a:gd fmla="*/ 373273 h 605239" name="connsiteY17"/>
                <a:gd fmla="*/ 373273 h 605239" name="connsiteX18"/>
                <a:gd fmla="*/ 373273 h 605239" name="connsiteY18"/>
                <a:gd fmla="*/ 373273 h 605239" name="connsiteX19"/>
                <a:gd fmla="*/ 373273 h 605239" name="connsiteY19"/>
                <a:gd fmla="*/ 373273 h 605239" name="connsiteX20"/>
                <a:gd fmla="*/ 373273 h 605239" name="connsiteY20"/>
                <a:gd fmla="*/ 373273 h 605239" name="connsiteX21"/>
                <a:gd fmla="*/ 373273 h 605239" name="connsiteY21"/>
                <a:gd fmla="*/ 373273 h 605239" name="connsiteX22"/>
                <a:gd fmla="*/ 373273 h 605239" name="connsiteY22"/>
                <a:gd fmla="*/ 373273 h 605239" name="connsiteX23"/>
                <a:gd fmla="*/ 373273 h 605239" name="connsiteY23"/>
                <a:gd fmla="*/ 373273 h 605239" name="connsiteX24"/>
                <a:gd fmla="*/ 373273 h 605239" name="connsiteY24"/>
                <a:gd fmla="*/ 373273 h 605239" name="connsiteX25"/>
                <a:gd fmla="*/ 373273 h 605239" name="connsiteY25"/>
                <a:gd fmla="*/ 373273 h 605239" name="connsiteX26"/>
                <a:gd fmla="*/ 373273 h 605239" name="connsiteY26"/>
                <a:gd fmla="*/ 373273 h 605239" name="connsiteX27"/>
                <a:gd fmla="*/ 373273 h 605239" name="connsiteY27"/>
                <a:gd fmla="*/ 373273 h 605239" name="connsiteX28"/>
                <a:gd fmla="*/ 373273 h 605239" name="connsiteY28"/>
                <a:gd fmla="*/ 373273 h 605239" name="connsiteX29"/>
                <a:gd fmla="*/ 373273 h 605239" name="connsiteY29"/>
                <a:gd fmla="*/ 373273 h 605239" name="connsiteX30"/>
                <a:gd fmla="*/ 373273 h 605239" name="connsiteY30"/>
                <a:gd fmla="*/ 373273 h 605239" name="connsiteX31"/>
                <a:gd fmla="*/ 373273 h 605239" name="connsiteY31"/>
                <a:gd fmla="*/ 373273 h 605239" name="connsiteX32"/>
                <a:gd fmla="*/ 373273 h 605239" name="connsiteY32"/>
                <a:gd fmla="*/ 373273 h 605239" name="connsiteX33"/>
                <a:gd fmla="*/ 373273 h 605239" name="connsiteY33"/>
                <a:gd fmla="*/ 373273 h 605239" name="connsiteX34"/>
                <a:gd fmla="*/ 373273 h 605239" name="connsiteY34"/>
                <a:gd fmla="*/ 373273 h 605239" name="connsiteX35"/>
                <a:gd fmla="*/ 373273 h 605239" name="connsiteY35"/>
                <a:gd fmla="*/ 373273 h 605239" name="connsiteX36"/>
                <a:gd fmla="*/ 373273 h 605239" name="connsiteY36"/>
                <a:gd fmla="*/ 373273 h 605239" name="connsiteX37"/>
                <a:gd fmla="*/ 373273 h 605239" name="connsiteY37"/>
                <a:gd fmla="*/ 373273 h 605239" name="connsiteX38"/>
                <a:gd fmla="*/ 373273 h 605239" name="connsiteY38"/>
                <a:gd fmla="*/ 373273 h 605239" name="connsiteX39"/>
                <a:gd fmla="*/ 373273 h 605239" name="connsiteY39"/>
                <a:gd fmla="*/ 373273 h 605239" name="connsiteX40"/>
                <a:gd fmla="*/ 373273 h 605239" name="connsiteY40"/>
                <a:gd fmla="*/ 373273 h 605239" name="connsiteX41"/>
                <a:gd fmla="*/ 373273 h 605239" name="connsiteY41"/>
                <a:gd fmla="*/ 373273 h 605239" name="connsiteX42"/>
                <a:gd fmla="*/ 373273 h 605239" name="connsiteY42"/>
                <a:gd fmla="*/ 373273 h 605239" name="connsiteX43"/>
                <a:gd fmla="*/ 373273 h 605239" name="connsiteY43"/>
                <a:gd fmla="*/ 373273 h 605239" name="connsiteX44"/>
                <a:gd fmla="*/ 373273 h 605239" name="connsiteY44"/>
                <a:gd fmla="*/ 373273 h 605239" name="connsiteX45"/>
                <a:gd fmla="*/ 373273 h 605239" name="connsiteY45"/>
                <a:gd fmla="*/ 373273 h 605239" name="connsiteX46"/>
                <a:gd fmla="*/ 373273 h 605239" name="connsiteY46"/>
                <a:gd fmla="*/ 373273 h 605239" name="connsiteX47"/>
                <a:gd fmla="*/ 373273 h 605239" name="connsiteY47"/>
                <a:gd fmla="*/ 373273 h 605239" name="connsiteX48"/>
                <a:gd fmla="*/ 373273 h 605239" name="connsiteY48"/>
                <a:gd fmla="*/ 373273 h 605239" name="connsiteX49"/>
                <a:gd fmla="*/ 373273 h 605239" name="connsiteY49"/>
                <a:gd fmla="*/ 373273 h 605239" name="connsiteX50"/>
                <a:gd fmla="*/ 373273 h 605239" name="connsiteY50"/>
                <a:gd fmla="*/ 373273 h 605239" name="connsiteX51"/>
                <a:gd fmla="*/ 373273 h 605239" name="connsiteY51"/>
                <a:gd fmla="*/ 373273 h 605239" name="connsiteX52"/>
                <a:gd fmla="*/ 373273 h 605239" name="connsiteY52"/>
                <a:gd fmla="*/ 373273 h 605239" name="connsiteX53"/>
                <a:gd fmla="*/ 373273 h 605239" name="connsiteY53"/>
                <a:gd fmla="*/ 373273 h 605239" name="connsiteX54"/>
                <a:gd fmla="*/ 373273 h 605239" name="connsiteY54"/>
                <a:gd fmla="*/ 373273 h 605239" name="connsiteX55"/>
                <a:gd fmla="*/ 373273 h 605239" name="connsiteY55"/>
                <a:gd fmla="*/ 373273 h 605239" name="connsiteX56"/>
                <a:gd fmla="*/ 373273 h 605239" name="connsiteY56"/>
                <a:gd fmla="*/ 373273 h 605239" name="connsiteX57"/>
                <a:gd fmla="*/ 373273 h 605239" name="connsiteY57"/>
                <a:gd fmla="*/ 373273 h 605239" name="connsiteX58"/>
                <a:gd fmla="*/ 373273 h 605239" name="connsiteY58"/>
                <a:gd fmla="*/ 373273 h 605239" name="connsiteX59"/>
                <a:gd fmla="*/ 373273 h 605239" name="connsiteY59"/>
                <a:gd fmla="*/ 373273 h 605239" name="connsiteX60"/>
                <a:gd fmla="*/ 373273 h 605239" name="connsiteY60"/>
                <a:gd fmla="*/ 373273 h 605239" name="connsiteX61"/>
                <a:gd fmla="*/ 373273 h 605239" name="connsiteY61"/>
                <a:gd fmla="*/ 373273 h 605239" name="connsiteX62"/>
                <a:gd fmla="*/ 373273 h 605239" name="connsiteY62"/>
                <a:gd fmla="*/ 373273 h 605239" name="connsiteX63"/>
                <a:gd fmla="*/ 373273 h 605239" name="connsiteY63"/>
                <a:gd fmla="*/ 373273 h 605239" name="connsiteX64"/>
                <a:gd fmla="*/ 373273 h 605239" name="connsiteY64"/>
                <a:gd fmla="*/ 373273 h 605239" name="connsiteX65"/>
                <a:gd fmla="*/ 373273 h 605239" name="connsiteY65"/>
                <a:gd fmla="*/ 373273 h 605239" name="connsiteX66"/>
                <a:gd fmla="*/ 373273 h 605239" name="connsiteY66"/>
                <a:gd fmla="*/ 373273 h 605239" name="connsiteX67"/>
                <a:gd fmla="*/ 373273 h 605239" name="connsiteY67"/>
                <a:gd fmla="*/ 373273 h 605239" name="connsiteX68"/>
                <a:gd fmla="*/ 373273 h 605239" name="connsiteY68"/>
                <a:gd fmla="*/ 373273 h 605239" name="connsiteX69"/>
                <a:gd fmla="*/ 373273 h 605239" name="connsiteY69"/>
                <a:gd fmla="*/ 373273 h 605239" name="connsiteX70"/>
                <a:gd fmla="*/ 373273 h 605239" name="connsiteY70"/>
                <a:gd fmla="*/ 373273 h 605239" name="connsiteX71"/>
                <a:gd fmla="*/ 373273 h 605239" name="connsiteY71"/>
                <a:gd fmla="*/ 373273 h 605239" name="connsiteX72"/>
                <a:gd fmla="*/ 373273 h 605239" name="connsiteY72"/>
                <a:gd fmla="*/ 373273 h 605239" name="connsiteX73"/>
                <a:gd fmla="*/ 373273 h 605239" name="connsiteY73"/>
                <a:gd fmla="*/ 373273 h 605239" name="connsiteX74"/>
                <a:gd fmla="*/ 373273 h 605239" name="connsiteY74"/>
                <a:gd fmla="*/ 373273 h 605239" name="connsiteX75"/>
                <a:gd fmla="*/ 373273 h 605239" name="connsiteY75"/>
                <a:gd fmla="*/ 373273 h 605239" name="connsiteX76"/>
                <a:gd fmla="*/ 373273 h 605239" name="connsiteY76"/>
                <a:gd fmla="*/ 373273 h 605239" name="connsiteX77"/>
                <a:gd fmla="*/ 373273 h 605239" name="connsiteY77"/>
                <a:gd fmla="*/ 373273 h 605239" name="connsiteX78"/>
                <a:gd fmla="*/ 373273 h 605239" name="connsiteY78"/>
                <a:gd fmla="*/ 373273 h 605239" name="connsiteX79"/>
                <a:gd fmla="*/ 373273 h 605239" name="connsiteY79"/>
                <a:gd fmla="*/ 373273 h 605239" name="connsiteX80"/>
                <a:gd fmla="*/ 373273 h 605239" name="connsiteY80"/>
                <a:gd fmla="*/ 373273 h 605239" name="connsiteX81"/>
                <a:gd fmla="*/ 373273 h 605239" name="connsiteY81"/>
                <a:gd fmla="*/ 373273 h 605239" name="connsiteX82"/>
                <a:gd fmla="*/ 373273 h 605239" name="connsiteY82"/>
                <a:gd fmla="*/ 373273 h 605239" name="connsiteX83"/>
                <a:gd fmla="*/ 373273 h 605239" name="connsiteY83"/>
                <a:gd fmla="*/ 373273 h 605239" name="connsiteX84"/>
                <a:gd fmla="*/ 373273 h 605239" name="connsiteY84"/>
                <a:gd fmla="*/ 373273 h 605239" name="connsiteX85"/>
                <a:gd fmla="*/ 373273 h 605239" name="connsiteY85"/>
                <a:gd fmla="*/ 373273 h 605239" name="connsiteX86"/>
                <a:gd fmla="*/ 373273 h 605239" name="connsiteY86"/>
                <a:gd fmla="*/ 373273 h 605239" name="connsiteX87"/>
                <a:gd fmla="*/ 373273 h 605239" name="connsiteY87"/>
                <a:gd fmla="*/ 373273 h 605239" name="connsiteX88"/>
                <a:gd fmla="*/ 373273 h 605239" name="connsiteY88"/>
                <a:gd fmla="*/ 373273 h 605239" name="connsiteX89"/>
                <a:gd fmla="*/ 373273 h 605239" name="connsiteY89"/>
                <a:gd fmla="*/ 373273 h 605239" name="connsiteX90"/>
                <a:gd fmla="*/ 373273 h 605239" name="connsiteY90"/>
                <a:gd fmla="*/ 373273 h 605239" name="connsiteX91"/>
                <a:gd fmla="*/ 373273 h 605239" name="connsiteY91"/>
                <a:gd fmla="*/ 373273 h 605239" name="connsiteX92"/>
                <a:gd fmla="*/ 373273 h 605239" name="connsiteY92"/>
                <a:gd fmla="*/ 373273 h 605239" name="connsiteX93"/>
                <a:gd fmla="*/ 373273 h 605239" name="connsiteY93"/>
                <a:gd fmla="*/ 373273 h 605239" name="connsiteX94"/>
                <a:gd fmla="*/ 373273 h 605239" name="connsiteY94"/>
                <a:gd fmla="*/ 373273 h 605239" name="connsiteX95"/>
                <a:gd fmla="*/ 373273 h 605239" name="connsiteY95"/>
                <a:gd fmla="*/ 373273 h 605239" name="connsiteX96"/>
                <a:gd fmla="*/ 373273 h 605239" name="connsiteY96"/>
                <a:gd fmla="*/ 373273 h 605239" name="connsiteX97"/>
                <a:gd fmla="*/ 373273 h 605239" name="connsiteY97"/>
                <a:gd fmla="*/ 373273 h 605239" name="connsiteX98"/>
                <a:gd fmla="*/ 373273 h 605239" name="connsiteY98"/>
                <a:gd fmla="*/ 373273 h 605239" name="connsiteX99"/>
                <a:gd fmla="*/ 373273 h 605239" name="connsiteY99"/>
                <a:gd fmla="*/ 373273 h 605239" name="connsiteX100"/>
                <a:gd fmla="*/ 373273 h 605239" name="connsiteY100"/>
                <a:gd fmla="*/ 373273 h 605239" name="connsiteX101"/>
                <a:gd fmla="*/ 373273 h 605239" name="connsiteY101"/>
                <a:gd fmla="*/ 373273 h 605239" name="connsiteX102"/>
                <a:gd fmla="*/ 373273 h 605239" name="connsiteY102"/>
                <a:gd fmla="*/ 373273 h 605239" name="connsiteX103"/>
                <a:gd fmla="*/ 373273 h 605239" name="connsiteY103"/>
                <a:gd fmla="*/ 373273 h 605239" name="connsiteX104"/>
                <a:gd fmla="*/ 373273 h 605239" name="connsiteY104"/>
                <a:gd fmla="*/ 373273 h 605239" name="connsiteX105"/>
                <a:gd fmla="*/ 373273 h 605239" name="connsiteY105"/>
                <a:gd fmla="*/ 373273 h 605239" name="connsiteX106"/>
                <a:gd fmla="*/ 373273 h 605239" name="connsiteY106"/>
                <a:gd fmla="*/ 373273 h 605239" name="connsiteX107"/>
                <a:gd fmla="*/ 373273 h 605239" name="connsiteY107"/>
                <a:gd fmla="*/ 373273 h 605239" name="connsiteX108"/>
                <a:gd fmla="*/ 373273 h 605239" name="connsiteY108"/>
                <a:gd fmla="*/ 373273 h 605239" name="connsiteX109"/>
                <a:gd fmla="*/ 373273 h 605239" name="connsiteY109"/>
                <a:gd fmla="*/ 373273 h 605239" name="connsiteX110"/>
                <a:gd fmla="*/ 373273 h 605239" name="connsiteY110"/>
                <a:gd fmla="*/ 373273 h 605239" name="connsiteX111"/>
                <a:gd fmla="*/ 373273 h 605239" name="connsiteY111"/>
                <a:gd fmla="*/ 373273 h 605239" name="connsiteX112"/>
                <a:gd fmla="*/ 373273 h 605239" name="connsiteY112"/>
                <a:gd fmla="*/ 373273 h 605239" name="connsiteX113"/>
                <a:gd fmla="*/ 373273 h 605239" name="connsiteY113"/>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Lst>
              <a:rect b="b" l="l" r="r" t="t"/>
              <a:pathLst>
                <a:path h="572003" w="608344">
                  <a:moveTo>
                    <a:pt x="499007" y="345912"/>
                  </a:moveTo>
                  <a:lnTo>
                    <a:pt x="503590" y="345912"/>
                  </a:lnTo>
                  <a:lnTo>
                    <a:pt x="508266" y="345912"/>
                  </a:lnTo>
                  <a:cubicBezTo>
                    <a:pt x="529685" y="345912"/>
                    <a:pt x="546988" y="363189"/>
                    <a:pt x="546988" y="384668"/>
                  </a:cubicBezTo>
                  <a:lnTo>
                    <a:pt x="546988" y="427719"/>
                  </a:lnTo>
                  <a:cubicBezTo>
                    <a:pt x="546988" y="434443"/>
                    <a:pt x="543527" y="440420"/>
                    <a:pt x="538289" y="443875"/>
                  </a:cubicBezTo>
                  <a:lnTo>
                    <a:pt x="538289" y="485339"/>
                  </a:lnTo>
                  <a:cubicBezTo>
                    <a:pt x="538289" y="486087"/>
                    <a:pt x="538757" y="486740"/>
                    <a:pt x="539412" y="487114"/>
                  </a:cubicBezTo>
                  <a:cubicBezTo>
                    <a:pt x="545304" y="490009"/>
                    <a:pt x="574112" y="504577"/>
                    <a:pt x="600768" y="526430"/>
                  </a:cubicBezTo>
                  <a:cubicBezTo>
                    <a:pt x="605632" y="530446"/>
                    <a:pt x="608344" y="536422"/>
                    <a:pt x="608344" y="542493"/>
                  </a:cubicBezTo>
                  <a:lnTo>
                    <a:pt x="608344" y="572003"/>
                  </a:lnTo>
                  <a:lnTo>
                    <a:pt x="503777" y="572003"/>
                  </a:lnTo>
                  <a:lnTo>
                    <a:pt x="398835" y="572003"/>
                  </a:lnTo>
                  <a:lnTo>
                    <a:pt x="398835" y="542493"/>
                  </a:lnTo>
                  <a:cubicBezTo>
                    <a:pt x="398835" y="536329"/>
                    <a:pt x="401641" y="530446"/>
                    <a:pt x="406505" y="526430"/>
                  </a:cubicBezTo>
                  <a:cubicBezTo>
                    <a:pt x="433161" y="504577"/>
                    <a:pt x="461968" y="490009"/>
                    <a:pt x="467861" y="487114"/>
                  </a:cubicBezTo>
                  <a:cubicBezTo>
                    <a:pt x="468609" y="486740"/>
                    <a:pt x="468983" y="486087"/>
                    <a:pt x="468983" y="485339"/>
                  </a:cubicBezTo>
                  <a:lnTo>
                    <a:pt x="468983" y="443875"/>
                  </a:lnTo>
                  <a:cubicBezTo>
                    <a:pt x="463745" y="440420"/>
                    <a:pt x="460191" y="434443"/>
                    <a:pt x="460191" y="427719"/>
                  </a:cubicBezTo>
                  <a:lnTo>
                    <a:pt x="460191" y="384668"/>
                  </a:lnTo>
                  <a:cubicBezTo>
                    <a:pt x="460191" y="363189"/>
                    <a:pt x="477588" y="345912"/>
                    <a:pt x="499007" y="345912"/>
                  </a:cubicBezTo>
                  <a:close/>
                  <a:moveTo>
                    <a:pt x="100172" y="345912"/>
                  </a:moveTo>
                  <a:lnTo>
                    <a:pt x="104755" y="345912"/>
                  </a:lnTo>
                  <a:lnTo>
                    <a:pt x="109338" y="345912"/>
                  </a:lnTo>
                  <a:cubicBezTo>
                    <a:pt x="130850" y="345912"/>
                    <a:pt x="148154" y="363189"/>
                    <a:pt x="148154" y="384668"/>
                  </a:cubicBezTo>
                  <a:lnTo>
                    <a:pt x="148154" y="427719"/>
                  </a:lnTo>
                  <a:cubicBezTo>
                    <a:pt x="148154" y="434443"/>
                    <a:pt x="144693" y="440420"/>
                    <a:pt x="139455" y="443875"/>
                  </a:cubicBezTo>
                  <a:lnTo>
                    <a:pt x="139455" y="485339"/>
                  </a:lnTo>
                  <a:cubicBezTo>
                    <a:pt x="139455" y="486087"/>
                    <a:pt x="139923" y="486740"/>
                    <a:pt x="140578" y="487114"/>
                  </a:cubicBezTo>
                  <a:cubicBezTo>
                    <a:pt x="146377" y="490009"/>
                    <a:pt x="175184" y="504577"/>
                    <a:pt x="201934" y="526430"/>
                  </a:cubicBezTo>
                  <a:cubicBezTo>
                    <a:pt x="206798" y="530446"/>
                    <a:pt x="209510" y="536422"/>
                    <a:pt x="209791" y="542493"/>
                  </a:cubicBezTo>
                  <a:lnTo>
                    <a:pt x="209791" y="572003"/>
                  </a:lnTo>
                  <a:lnTo>
                    <a:pt x="104849" y="572003"/>
                  </a:lnTo>
                  <a:lnTo>
                    <a:pt x="0" y="572003"/>
                  </a:lnTo>
                  <a:lnTo>
                    <a:pt x="0" y="542493"/>
                  </a:lnTo>
                  <a:cubicBezTo>
                    <a:pt x="0" y="536329"/>
                    <a:pt x="2712" y="530446"/>
                    <a:pt x="7576" y="526430"/>
                  </a:cubicBezTo>
                  <a:cubicBezTo>
                    <a:pt x="34326" y="504577"/>
                    <a:pt x="63134" y="490009"/>
                    <a:pt x="68933" y="487114"/>
                  </a:cubicBezTo>
                  <a:cubicBezTo>
                    <a:pt x="69681" y="486740"/>
                    <a:pt x="70055" y="486087"/>
                    <a:pt x="70055" y="485339"/>
                  </a:cubicBezTo>
                  <a:lnTo>
                    <a:pt x="70055" y="443875"/>
                  </a:lnTo>
                  <a:cubicBezTo>
                    <a:pt x="64817" y="440420"/>
                    <a:pt x="61357" y="434443"/>
                    <a:pt x="61357" y="427719"/>
                  </a:cubicBezTo>
                  <a:lnTo>
                    <a:pt x="61357" y="384668"/>
                  </a:lnTo>
                  <a:cubicBezTo>
                    <a:pt x="61357" y="363189"/>
                    <a:pt x="78660" y="345912"/>
                    <a:pt x="100172" y="345912"/>
                  </a:cubicBezTo>
                  <a:close/>
                  <a:moveTo>
                    <a:pt x="302231" y="325725"/>
                  </a:moveTo>
                  <a:cubicBezTo>
                    <a:pt x="293908" y="327126"/>
                    <a:pt x="286052" y="329927"/>
                    <a:pt x="279319" y="335156"/>
                  </a:cubicBezTo>
                  <a:cubicBezTo>
                    <a:pt x="270809" y="341785"/>
                    <a:pt x="265291" y="350375"/>
                    <a:pt x="262112" y="360553"/>
                  </a:cubicBezTo>
                  <a:lnTo>
                    <a:pt x="261738" y="361860"/>
                  </a:lnTo>
                  <a:lnTo>
                    <a:pt x="249767" y="361860"/>
                  </a:lnTo>
                  <a:cubicBezTo>
                    <a:pt x="247897" y="361860"/>
                    <a:pt x="246401" y="363354"/>
                    <a:pt x="246401" y="365222"/>
                  </a:cubicBezTo>
                  <a:lnTo>
                    <a:pt x="246401" y="372785"/>
                  </a:lnTo>
                  <a:cubicBezTo>
                    <a:pt x="246401" y="374652"/>
                    <a:pt x="247897" y="376146"/>
                    <a:pt x="249767" y="376146"/>
                  </a:cubicBezTo>
                  <a:lnTo>
                    <a:pt x="259119" y="376146"/>
                  </a:lnTo>
                  <a:lnTo>
                    <a:pt x="259119" y="382402"/>
                  </a:lnTo>
                  <a:lnTo>
                    <a:pt x="249767" y="382402"/>
                  </a:lnTo>
                  <a:cubicBezTo>
                    <a:pt x="247897" y="382402"/>
                    <a:pt x="246401" y="383896"/>
                    <a:pt x="246401" y="385764"/>
                  </a:cubicBezTo>
                  <a:lnTo>
                    <a:pt x="246401" y="393327"/>
                  </a:lnTo>
                  <a:cubicBezTo>
                    <a:pt x="246401" y="395194"/>
                    <a:pt x="247897" y="396688"/>
                    <a:pt x="249767" y="396688"/>
                  </a:cubicBezTo>
                  <a:lnTo>
                    <a:pt x="261083" y="396688"/>
                  </a:lnTo>
                  <a:cubicBezTo>
                    <a:pt x="261831" y="399396"/>
                    <a:pt x="262579" y="402290"/>
                    <a:pt x="263701" y="404905"/>
                  </a:cubicBezTo>
                  <a:cubicBezTo>
                    <a:pt x="269406" y="418724"/>
                    <a:pt x="278945" y="428435"/>
                    <a:pt x="293347" y="433197"/>
                  </a:cubicBezTo>
                  <a:cubicBezTo>
                    <a:pt x="305223" y="437118"/>
                    <a:pt x="317287" y="437025"/>
                    <a:pt x="329257" y="433664"/>
                  </a:cubicBezTo>
                  <a:cubicBezTo>
                    <a:pt x="332437" y="432823"/>
                    <a:pt x="335523" y="431703"/>
                    <a:pt x="338516" y="430302"/>
                  </a:cubicBezTo>
                  <a:cubicBezTo>
                    <a:pt x="341415" y="429088"/>
                    <a:pt x="341976" y="426847"/>
                    <a:pt x="341415" y="424046"/>
                  </a:cubicBezTo>
                  <a:cubicBezTo>
                    <a:pt x="340105" y="421058"/>
                    <a:pt x="338890" y="417977"/>
                    <a:pt x="337487" y="414989"/>
                  </a:cubicBezTo>
                  <a:cubicBezTo>
                    <a:pt x="336271" y="412281"/>
                    <a:pt x="334681" y="411534"/>
                    <a:pt x="331782" y="412095"/>
                  </a:cubicBezTo>
                  <a:cubicBezTo>
                    <a:pt x="328042" y="413028"/>
                    <a:pt x="324394" y="414149"/>
                    <a:pt x="320654" y="414896"/>
                  </a:cubicBezTo>
                  <a:cubicBezTo>
                    <a:pt x="313453" y="416390"/>
                    <a:pt x="306252" y="416483"/>
                    <a:pt x="299145" y="414242"/>
                  </a:cubicBezTo>
                  <a:cubicBezTo>
                    <a:pt x="290167" y="411534"/>
                    <a:pt x="285398" y="404998"/>
                    <a:pt x="282499" y="396688"/>
                  </a:cubicBezTo>
                  <a:lnTo>
                    <a:pt x="306720" y="396688"/>
                  </a:lnTo>
                  <a:cubicBezTo>
                    <a:pt x="308590" y="396688"/>
                    <a:pt x="310086" y="395194"/>
                    <a:pt x="310086" y="393327"/>
                  </a:cubicBezTo>
                  <a:lnTo>
                    <a:pt x="310086" y="385764"/>
                  </a:lnTo>
                  <a:cubicBezTo>
                    <a:pt x="310086" y="383896"/>
                    <a:pt x="308590" y="382402"/>
                    <a:pt x="306720" y="382402"/>
                  </a:cubicBezTo>
                  <a:lnTo>
                    <a:pt x="280254" y="382402"/>
                  </a:lnTo>
                  <a:lnTo>
                    <a:pt x="280254" y="376146"/>
                  </a:lnTo>
                  <a:lnTo>
                    <a:pt x="306720" y="376146"/>
                  </a:lnTo>
                  <a:cubicBezTo>
                    <a:pt x="308590" y="376146"/>
                    <a:pt x="310086" y="374652"/>
                    <a:pt x="310086" y="372785"/>
                  </a:cubicBezTo>
                  <a:lnTo>
                    <a:pt x="310086" y="365222"/>
                  </a:lnTo>
                  <a:cubicBezTo>
                    <a:pt x="310086" y="363354"/>
                    <a:pt x="308590" y="361860"/>
                    <a:pt x="306720" y="361860"/>
                  </a:cubicBezTo>
                  <a:lnTo>
                    <a:pt x="283527" y="361860"/>
                  </a:lnTo>
                  <a:lnTo>
                    <a:pt x="283527" y="361580"/>
                  </a:lnTo>
                  <a:cubicBezTo>
                    <a:pt x="286239" y="355324"/>
                    <a:pt x="290354" y="350282"/>
                    <a:pt x="296994" y="347668"/>
                  </a:cubicBezTo>
                  <a:cubicBezTo>
                    <a:pt x="304756" y="344493"/>
                    <a:pt x="312611" y="344680"/>
                    <a:pt x="320560" y="346267"/>
                  </a:cubicBezTo>
                  <a:cubicBezTo>
                    <a:pt x="324301" y="347014"/>
                    <a:pt x="328042" y="348134"/>
                    <a:pt x="331782" y="348975"/>
                  </a:cubicBezTo>
                  <a:cubicBezTo>
                    <a:pt x="334494" y="349628"/>
                    <a:pt x="336178" y="348788"/>
                    <a:pt x="337300" y="346267"/>
                  </a:cubicBezTo>
                  <a:cubicBezTo>
                    <a:pt x="338609" y="343279"/>
                    <a:pt x="339918" y="340291"/>
                    <a:pt x="341134" y="337303"/>
                  </a:cubicBezTo>
                  <a:cubicBezTo>
                    <a:pt x="342256" y="334409"/>
                    <a:pt x="341508" y="332448"/>
                    <a:pt x="338890" y="330860"/>
                  </a:cubicBezTo>
                  <a:cubicBezTo>
                    <a:pt x="338141" y="330487"/>
                    <a:pt x="337487" y="330113"/>
                    <a:pt x="336739" y="329833"/>
                  </a:cubicBezTo>
                  <a:cubicBezTo>
                    <a:pt x="325517" y="325445"/>
                    <a:pt x="314107" y="323858"/>
                    <a:pt x="302231" y="325725"/>
                  </a:cubicBezTo>
                  <a:close/>
                  <a:moveTo>
                    <a:pt x="304101" y="282120"/>
                  </a:moveTo>
                  <a:cubicBezTo>
                    <a:pt x="358435" y="282120"/>
                    <a:pt x="402575" y="326192"/>
                    <a:pt x="402575" y="380535"/>
                  </a:cubicBezTo>
                  <a:cubicBezTo>
                    <a:pt x="402575" y="434784"/>
                    <a:pt x="358435" y="478856"/>
                    <a:pt x="304101" y="478856"/>
                  </a:cubicBezTo>
                  <a:cubicBezTo>
                    <a:pt x="249767" y="478856"/>
                    <a:pt x="205627" y="434784"/>
                    <a:pt x="205627" y="380535"/>
                  </a:cubicBezTo>
                  <a:cubicBezTo>
                    <a:pt x="205627" y="326192"/>
                    <a:pt x="249767" y="282120"/>
                    <a:pt x="304101" y="282120"/>
                  </a:cubicBezTo>
                  <a:close/>
                  <a:moveTo>
                    <a:pt x="299545" y="0"/>
                  </a:moveTo>
                  <a:lnTo>
                    <a:pt x="304126" y="0"/>
                  </a:lnTo>
                  <a:lnTo>
                    <a:pt x="308894" y="0"/>
                  </a:lnTo>
                  <a:cubicBezTo>
                    <a:pt x="330303" y="0"/>
                    <a:pt x="347598" y="17277"/>
                    <a:pt x="347598" y="38756"/>
                  </a:cubicBezTo>
                  <a:lnTo>
                    <a:pt x="347598" y="81714"/>
                  </a:lnTo>
                  <a:cubicBezTo>
                    <a:pt x="347598" y="88438"/>
                    <a:pt x="344139" y="94415"/>
                    <a:pt x="338904" y="97870"/>
                  </a:cubicBezTo>
                  <a:lnTo>
                    <a:pt x="338904" y="139334"/>
                  </a:lnTo>
                  <a:cubicBezTo>
                    <a:pt x="338904" y="140081"/>
                    <a:pt x="339371" y="140735"/>
                    <a:pt x="340026" y="141108"/>
                  </a:cubicBezTo>
                  <a:cubicBezTo>
                    <a:pt x="345915" y="143910"/>
                    <a:pt x="374710" y="158478"/>
                    <a:pt x="401354" y="180425"/>
                  </a:cubicBezTo>
                  <a:cubicBezTo>
                    <a:pt x="406216" y="184253"/>
                    <a:pt x="408927" y="190230"/>
                    <a:pt x="408927" y="196487"/>
                  </a:cubicBezTo>
                  <a:lnTo>
                    <a:pt x="408927" y="225998"/>
                  </a:lnTo>
                  <a:lnTo>
                    <a:pt x="408927" y="226091"/>
                  </a:lnTo>
                  <a:lnTo>
                    <a:pt x="304126" y="226091"/>
                  </a:lnTo>
                  <a:lnTo>
                    <a:pt x="199418" y="226091"/>
                  </a:lnTo>
                  <a:lnTo>
                    <a:pt x="199418" y="196581"/>
                  </a:lnTo>
                  <a:cubicBezTo>
                    <a:pt x="199418" y="190417"/>
                    <a:pt x="202129" y="184534"/>
                    <a:pt x="206991" y="180518"/>
                  </a:cubicBezTo>
                  <a:cubicBezTo>
                    <a:pt x="233729" y="158665"/>
                    <a:pt x="262523" y="144097"/>
                    <a:pt x="268320" y="141202"/>
                  </a:cubicBezTo>
                  <a:cubicBezTo>
                    <a:pt x="269067" y="140828"/>
                    <a:pt x="269441" y="140175"/>
                    <a:pt x="269441" y="139427"/>
                  </a:cubicBezTo>
                  <a:lnTo>
                    <a:pt x="269441" y="97963"/>
                  </a:lnTo>
                  <a:cubicBezTo>
                    <a:pt x="264206" y="94508"/>
                    <a:pt x="260747" y="88531"/>
                    <a:pt x="260747" y="81807"/>
                  </a:cubicBezTo>
                  <a:lnTo>
                    <a:pt x="260747" y="38756"/>
                  </a:lnTo>
                  <a:cubicBezTo>
                    <a:pt x="260747" y="17277"/>
                    <a:pt x="278042" y="0"/>
                    <a:pt x="299545" y="0"/>
                  </a:cubicBezTo>
                  <a:close/>
                </a:path>
              </a:pathLst>
            </a:custGeom>
            <a:solidFill>
              <a:schemeClr val="bg1"/>
            </a:solidFill>
            <a:ln>
              <a:noFill/>
            </a:ln>
            <a:extLst/>
          </p:spPr>
          <p:txBody>
            <a:bodyPr anchor="t" anchorCtr="0" bIns="45720" compatLnSpc="1" lIns="91440" numCol="1" rIns="91440" tIns="45720" vert="horz" wrap="square">
              <a:prstTxWarp prst="textNoShape">
                <a:avLst/>
              </a:prstTxWarp>
              <a:norm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endParaRPr lang="en-US"/>
            </a:p>
          </p:txBody>
        </p:sp>
      </p:grpSp>
      <p:grpSp>
        <p:nvGrpSpPr>
          <p:cNvPr id="21" name="组合 20">
            <a:extLst>
              <a:ext uri="{FF2B5EF4-FFF2-40B4-BE49-F238E27FC236}">
                <a16:creationId xmlns:a16="http://schemas.microsoft.com/office/drawing/2014/main" id="{92426616-E362-4F93-983E-6A0582BCF441}"/>
              </a:ext>
            </a:extLst>
          </p:cNvPr>
          <p:cNvGrpSpPr/>
          <p:nvPr/>
        </p:nvGrpSpPr>
        <p:grpSpPr>
          <a:xfrm>
            <a:off x="3913604" y="4843070"/>
            <a:ext cx="844318" cy="712598"/>
            <a:chOff x="3913605" y="4490339"/>
            <a:chExt cx="844318" cy="712598"/>
          </a:xfrm>
          <a:solidFill>
            <a:srgbClr val="ED7D31"/>
          </a:solidFill>
        </p:grpSpPr>
        <p:sp>
          <p:nvSpPr>
            <p:cNvPr id="22" name="ïšļîďè">
              <a:extLst>
                <a:ext uri="{FF2B5EF4-FFF2-40B4-BE49-F238E27FC236}">
                  <a16:creationId xmlns:a16="http://schemas.microsoft.com/office/drawing/2014/main" id="{CC8CF3CE-48A1-408F-B517-F1C8A85FDA8C}"/>
                </a:ext>
              </a:extLst>
            </p:cNvPr>
            <p:cNvSpPr/>
            <p:nvPr/>
          </p:nvSpPr>
          <p:spPr bwMode="auto">
            <a:xfrm>
              <a:off x="3913605" y="4490339"/>
              <a:ext cx="844318" cy="712598"/>
            </a:xfrm>
            <a:prstGeom prst="hexagon">
              <a:avLst/>
            </a:prstGeom>
            <a:grpFill/>
            <a:ln>
              <a:noFill/>
            </a:ln>
            <a:extLst/>
          </p:spPr>
          <p:txBody>
            <a:bodyPr anchor="t" anchorCtr="0" bIns="45720" compatLnSpc="1" lIns="91440" numCol="1" rIns="91440" tIns="45720" vert="horz" wrap="square">
              <a:prstTxWarp prst="textNoShape">
                <a:avLst/>
              </a:prstTxWarp>
              <a:normAutofit/>
            </a:bodyPr>
            <a:lstStyle>
              <a:defPPr>
                <a:defRPr lang="en-US"/>
              </a:defPPr>
              <a:lvl1pPr algn="l" defTabSz="914400" eaLnBrk="1" hangingPunct="1" latinLnBrk="0" marL="0" rtl="0">
                <a:defRPr kern="1200" sz="1800">
                  <a:solidFill>
                    <a:schemeClr val="tx1"/>
                  </a:solidFill>
                </a:defRPr>
              </a:lvl1pPr>
              <a:lvl2pPr algn="l" defTabSz="914400" eaLnBrk="1" hangingPunct="1" latinLnBrk="0" marL="457200" rtl="0">
                <a:defRPr kern="1200" sz="1800">
                  <a:solidFill>
                    <a:schemeClr val="tx1"/>
                  </a:solidFill>
                </a:defRPr>
              </a:lvl2pPr>
              <a:lvl3pPr algn="l" defTabSz="914400" eaLnBrk="1" hangingPunct="1" latinLnBrk="0" marL="914400" rtl="0">
                <a:defRPr kern="1200" sz="1800">
                  <a:solidFill>
                    <a:schemeClr val="tx1"/>
                  </a:solidFill>
                </a:defRPr>
              </a:lvl3pPr>
              <a:lvl4pPr algn="l" defTabSz="914400" eaLnBrk="1" hangingPunct="1" latinLnBrk="0" marL="1371600" rtl="0">
                <a:defRPr kern="1200" sz="1800">
                  <a:solidFill>
                    <a:schemeClr val="tx1"/>
                  </a:solidFill>
                </a:defRPr>
              </a:lvl4pPr>
              <a:lvl5pPr algn="l" defTabSz="914400" eaLnBrk="1" hangingPunct="1" latinLnBrk="0" marL="1828800" rtl="0">
                <a:defRPr kern="1200" sz="1800">
                  <a:solidFill>
                    <a:schemeClr val="tx1"/>
                  </a:solidFill>
                </a:defRPr>
              </a:lvl5pPr>
              <a:lvl6pPr algn="l" defTabSz="914400" eaLnBrk="1" hangingPunct="1" latinLnBrk="0" marL="2286000" rtl="0">
                <a:defRPr kern="1200" sz="1800">
                  <a:solidFill>
                    <a:schemeClr val="tx1"/>
                  </a:solidFill>
                </a:defRPr>
              </a:lvl6pPr>
              <a:lvl7pPr algn="l" defTabSz="914400" eaLnBrk="1" hangingPunct="1" latinLnBrk="0" marL="2743200" rtl="0">
                <a:defRPr kern="1200" sz="1800">
                  <a:solidFill>
                    <a:schemeClr val="tx1"/>
                  </a:solidFill>
                </a:defRPr>
              </a:lvl7pPr>
              <a:lvl8pPr algn="l" defTabSz="914400" eaLnBrk="1" hangingPunct="1" latinLnBrk="0" marL="3200400" rtl="0">
                <a:defRPr kern="1200" sz="1800">
                  <a:solidFill>
                    <a:schemeClr val="tx1"/>
                  </a:solidFill>
                </a:defRPr>
              </a:lvl8pPr>
              <a:lvl9pPr algn="l" defTabSz="914400" eaLnBrk="1" hangingPunct="1" latinLnBrk="0" marL="3657600" rtl="0">
                <a:defRPr kern="1200" sz="1800">
                  <a:solidFill>
                    <a:schemeClr val="tx1"/>
                  </a:solidFill>
                </a:defRPr>
              </a:lvl9pPr>
            </a:lstStyle>
            <a:p>
              <a:endParaRPr lang="en-US"/>
            </a:p>
          </p:txBody>
        </p:sp>
        <p:sp>
          <p:nvSpPr>
            <p:cNvPr id="23" name="îŝlïḋe">
              <a:extLst>
                <a:ext uri="{FF2B5EF4-FFF2-40B4-BE49-F238E27FC236}">
                  <a16:creationId xmlns:a16="http://schemas.microsoft.com/office/drawing/2014/main" id="{3C3C5E0F-DEDD-4631-AF1D-78A3DDB8D97D}"/>
                </a:ext>
              </a:extLst>
            </p:cNvPr>
            <p:cNvSpPr/>
            <p:nvPr/>
          </p:nvSpPr>
          <p:spPr bwMode="auto">
            <a:xfrm>
              <a:off x="4163766" y="4673217"/>
              <a:ext cx="347362" cy="346840"/>
            </a:xfrm>
            <a:custGeom>
              <a:gdLst>
                <a:gd fmla="*/ 5847 w 6130" name="T0"/>
                <a:gd fmla="*/ 4531 h 6130" name="T1"/>
                <a:gd fmla="*/ 5530 w 6130" name="T2"/>
                <a:gd fmla="*/ 4531 h 6130" name="T3"/>
                <a:gd fmla="*/ 5530 w 6130" name="T4"/>
                <a:gd fmla="*/ 4463 h 6130" name="T5"/>
                <a:gd fmla="*/ 4132 w 6130" name="T6"/>
                <a:gd fmla="*/ 3065 h 6130" name="T7"/>
                <a:gd fmla="*/ 3265 w 6130" name="T8"/>
                <a:gd fmla="*/ 3065 h 6130" name="T9"/>
                <a:gd fmla="*/ 3265 w 6130" name="T10"/>
                <a:gd fmla="*/ 1599 h 6130" name="T11"/>
                <a:gd fmla="*/ 3581 w 6130" name="T12"/>
                <a:gd fmla="*/ 1599 h 6130" name="T13"/>
                <a:gd fmla="*/ 3864 w 6130" name="T14"/>
                <a:gd fmla="*/ 1316 h 6130" name="T15"/>
                <a:gd fmla="*/ 3864 w 6130" name="T16"/>
                <a:gd fmla="*/ 283 h 6130" name="T17"/>
                <a:gd fmla="*/ 3581 w 6130" name="T18"/>
                <a:gd fmla="*/ 0 h 6130" name="T19"/>
                <a:gd fmla="*/ 2549 w 6130" name="T20"/>
                <a:gd fmla="*/ 0 h 6130" name="T21"/>
                <a:gd fmla="*/ 2265 w 6130" name="T22"/>
                <a:gd fmla="*/ 283 h 6130" name="T23"/>
                <a:gd fmla="*/ 2265 w 6130" name="T24"/>
                <a:gd fmla="*/ 1316 h 6130" name="T25"/>
                <a:gd fmla="*/ 2549 w 6130" name="T26"/>
                <a:gd fmla="*/ 1599 h 6130" name="T27"/>
                <a:gd fmla="*/ 2865 w 6130" name="T28"/>
                <a:gd fmla="*/ 1599 h 6130" name="T29"/>
                <a:gd fmla="*/ 2865 w 6130" name="T30"/>
                <a:gd fmla="*/ 3065 h 6130" name="T31"/>
                <a:gd fmla="*/ 1998 w 6130" name="T32"/>
                <a:gd fmla="*/ 3065 h 6130" name="T33"/>
                <a:gd fmla="*/ 600 w 6130" name="T34"/>
                <a:gd fmla="*/ 4463 h 6130" name="T35"/>
                <a:gd fmla="*/ 600 w 6130" name="T36"/>
                <a:gd fmla="*/ 4531 h 6130" name="T37"/>
                <a:gd fmla="*/ 283 w 6130" name="T38"/>
                <a:gd fmla="*/ 4531 h 6130" name="T39"/>
                <a:gd fmla="*/ 0 w 6130" name="T40"/>
                <a:gd fmla="*/ 4814 h 6130" name="T41"/>
                <a:gd fmla="*/ 0 w 6130" name="T42"/>
                <a:gd fmla="*/ 5847 h 6130" name="T43"/>
                <a:gd fmla="*/ 283 w 6130" name="T44"/>
                <a:gd fmla="*/ 6130 h 6130" name="T45"/>
                <a:gd fmla="*/ 1316 w 6130" name="T46"/>
                <a:gd fmla="*/ 6130 h 6130" name="T47"/>
                <a:gd fmla="*/ 1599 w 6130" name="T48"/>
                <a:gd fmla="*/ 5847 h 6130" name="T49"/>
                <a:gd fmla="*/ 1599 w 6130" name="T50"/>
                <a:gd fmla="*/ 4814 h 6130" name="T51"/>
                <a:gd fmla="*/ 1316 w 6130" name="T52"/>
                <a:gd fmla="*/ 4531 h 6130" name="T53"/>
                <a:gd fmla="*/ 999 w 6130" name="T54"/>
                <a:gd fmla="*/ 4531 h 6130" name="T55"/>
                <a:gd fmla="*/ 999 w 6130" name="T56"/>
                <a:gd fmla="*/ 4463 h 6130" name="T57"/>
                <a:gd fmla="*/ 1998 w 6130" name="T58"/>
                <a:gd fmla="*/ 3465 h 6130" name="T59"/>
                <a:gd fmla="*/ 2865 w 6130" name="T60"/>
                <a:gd fmla="*/ 3465 h 6130" name="T61"/>
                <a:gd fmla="*/ 2865 w 6130" name="T62"/>
                <a:gd fmla="*/ 4531 h 6130" name="T63"/>
                <a:gd fmla="*/ 2549 w 6130" name="T64"/>
                <a:gd fmla="*/ 4531 h 6130" name="T65"/>
                <a:gd fmla="*/ 2265 w 6130" name="T66"/>
                <a:gd fmla="*/ 4814 h 6130" name="T67"/>
                <a:gd fmla="*/ 2265 w 6130" name="T68"/>
                <a:gd fmla="*/ 5847 h 6130" name="T69"/>
                <a:gd fmla="*/ 2549 w 6130" name="T70"/>
                <a:gd fmla="*/ 6130 h 6130" name="T71"/>
                <a:gd fmla="*/ 3581 w 6130" name="T72"/>
                <a:gd fmla="*/ 6130 h 6130" name="T73"/>
                <a:gd fmla="*/ 3864 w 6130" name="T74"/>
                <a:gd fmla="*/ 5847 h 6130" name="T75"/>
                <a:gd fmla="*/ 3864 w 6130" name="T76"/>
                <a:gd fmla="*/ 4814 h 6130" name="T77"/>
                <a:gd fmla="*/ 3581 w 6130" name="T78"/>
                <a:gd fmla="*/ 4531 h 6130" name="T79"/>
                <a:gd fmla="*/ 3265 w 6130" name="T80"/>
                <a:gd fmla="*/ 4531 h 6130" name="T81"/>
                <a:gd fmla="*/ 3265 w 6130" name="T82"/>
                <a:gd fmla="*/ 3465 h 6130" name="T83"/>
                <a:gd fmla="*/ 4132 w 6130" name="T84"/>
                <a:gd fmla="*/ 3465 h 6130" name="T85"/>
                <a:gd fmla="*/ 5130 w 6130" name="T86"/>
                <a:gd fmla="*/ 4463 h 6130" name="T87"/>
                <a:gd fmla="*/ 5130 w 6130" name="T88"/>
                <a:gd fmla="*/ 4531 h 6130" name="T89"/>
                <a:gd fmla="*/ 4814 w 6130" name="T90"/>
                <a:gd fmla="*/ 4531 h 6130" name="T91"/>
                <a:gd fmla="*/ 4531 w 6130" name="T92"/>
                <a:gd fmla="*/ 4814 h 6130" name="T93"/>
                <a:gd fmla="*/ 4531 w 6130" name="T94"/>
                <a:gd fmla="*/ 5847 h 6130" name="T95"/>
                <a:gd fmla="*/ 4814 w 6130" name="T96"/>
                <a:gd fmla="*/ 6130 h 6130" name="T97"/>
                <a:gd fmla="*/ 5847 w 6130" name="T98"/>
                <a:gd fmla="*/ 6130 h 6130" name="T99"/>
                <a:gd fmla="*/ 6130 w 6130" name="T100"/>
                <a:gd fmla="*/ 5847 h 6130" name="T101"/>
                <a:gd fmla="*/ 6130 w 6130" name="T102"/>
                <a:gd fmla="*/ 4814 h 6130" name="T103"/>
                <a:gd fmla="*/ 5847 w 6130" name="T104"/>
                <a:gd fmla="*/ 4531 h 6130" name="T10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b="b" l="0" r="r" t="0"/>
              <a:pathLst>
                <a:path h="6130" w="6130">
                  <a:moveTo>
                    <a:pt x="5847" y="4531"/>
                  </a:moveTo>
                  <a:lnTo>
                    <a:pt x="5530" y="4531"/>
                  </a:lnTo>
                  <a:lnTo>
                    <a:pt x="5530" y="4463"/>
                  </a:lnTo>
                  <a:cubicBezTo>
                    <a:pt x="5530" y="3692"/>
                    <a:pt x="4903" y="3065"/>
                    <a:pt x="4132" y="3065"/>
                  </a:cubicBezTo>
                  <a:lnTo>
                    <a:pt x="3265" y="3065"/>
                  </a:lnTo>
                  <a:lnTo>
                    <a:pt x="3265" y="1599"/>
                  </a:lnTo>
                  <a:lnTo>
                    <a:pt x="3581" y="1599"/>
                  </a:lnTo>
                  <a:cubicBezTo>
                    <a:pt x="3738" y="1599"/>
                    <a:pt x="3864" y="1472"/>
                    <a:pt x="3864" y="1316"/>
                  </a:cubicBezTo>
                  <a:lnTo>
                    <a:pt x="3864" y="283"/>
                  </a:lnTo>
                  <a:cubicBezTo>
                    <a:pt x="3864" y="127"/>
                    <a:pt x="3738" y="0"/>
                    <a:pt x="3581" y="0"/>
                  </a:cubicBezTo>
                  <a:lnTo>
                    <a:pt x="2549" y="0"/>
                  </a:lnTo>
                  <a:cubicBezTo>
                    <a:pt x="2392" y="0"/>
                    <a:pt x="2265" y="127"/>
                    <a:pt x="2265" y="283"/>
                  </a:cubicBezTo>
                  <a:lnTo>
                    <a:pt x="2265" y="1316"/>
                  </a:lnTo>
                  <a:cubicBezTo>
                    <a:pt x="2265" y="1472"/>
                    <a:pt x="2392" y="1599"/>
                    <a:pt x="2549" y="1599"/>
                  </a:cubicBezTo>
                  <a:lnTo>
                    <a:pt x="2865" y="1599"/>
                  </a:lnTo>
                  <a:lnTo>
                    <a:pt x="2865" y="3065"/>
                  </a:lnTo>
                  <a:lnTo>
                    <a:pt x="1998" y="3065"/>
                  </a:lnTo>
                  <a:cubicBezTo>
                    <a:pt x="1227" y="3065"/>
                    <a:pt x="600" y="3692"/>
                    <a:pt x="600" y="4463"/>
                  </a:cubicBezTo>
                  <a:lnTo>
                    <a:pt x="600" y="4531"/>
                  </a:lnTo>
                  <a:lnTo>
                    <a:pt x="283" y="4531"/>
                  </a:lnTo>
                  <a:cubicBezTo>
                    <a:pt x="127" y="4531"/>
                    <a:pt x="0" y="4658"/>
                    <a:pt x="0" y="4814"/>
                  </a:cubicBezTo>
                  <a:lnTo>
                    <a:pt x="0" y="5847"/>
                  </a:lnTo>
                  <a:cubicBezTo>
                    <a:pt x="0" y="6003"/>
                    <a:pt x="127" y="6130"/>
                    <a:pt x="283" y="6130"/>
                  </a:cubicBezTo>
                  <a:lnTo>
                    <a:pt x="1316" y="6130"/>
                  </a:lnTo>
                  <a:cubicBezTo>
                    <a:pt x="1472" y="6130"/>
                    <a:pt x="1599" y="6003"/>
                    <a:pt x="1599" y="5847"/>
                  </a:cubicBezTo>
                  <a:lnTo>
                    <a:pt x="1599" y="4814"/>
                  </a:lnTo>
                  <a:cubicBezTo>
                    <a:pt x="1599" y="4658"/>
                    <a:pt x="1472" y="4531"/>
                    <a:pt x="1316" y="4531"/>
                  </a:cubicBezTo>
                  <a:lnTo>
                    <a:pt x="999" y="4531"/>
                  </a:lnTo>
                  <a:lnTo>
                    <a:pt x="999" y="4463"/>
                  </a:lnTo>
                  <a:cubicBezTo>
                    <a:pt x="999" y="3913"/>
                    <a:pt x="1447" y="3465"/>
                    <a:pt x="1998" y="3465"/>
                  </a:cubicBezTo>
                  <a:lnTo>
                    <a:pt x="2865" y="3465"/>
                  </a:lnTo>
                  <a:lnTo>
                    <a:pt x="2865" y="4531"/>
                  </a:lnTo>
                  <a:lnTo>
                    <a:pt x="2549" y="4531"/>
                  </a:lnTo>
                  <a:cubicBezTo>
                    <a:pt x="2392" y="4531"/>
                    <a:pt x="2265" y="4658"/>
                    <a:pt x="2265" y="4814"/>
                  </a:cubicBezTo>
                  <a:lnTo>
                    <a:pt x="2265" y="5847"/>
                  </a:lnTo>
                  <a:cubicBezTo>
                    <a:pt x="2265" y="6003"/>
                    <a:pt x="2392" y="6130"/>
                    <a:pt x="2549" y="6130"/>
                  </a:cubicBezTo>
                  <a:lnTo>
                    <a:pt x="3581" y="6130"/>
                  </a:lnTo>
                  <a:cubicBezTo>
                    <a:pt x="3738" y="6130"/>
                    <a:pt x="3864" y="6003"/>
                    <a:pt x="3864" y="5847"/>
                  </a:cubicBezTo>
                  <a:lnTo>
                    <a:pt x="3864" y="4814"/>
                  </a:lnTo>
                  <a:cubicBezTo>
                    <a:pt x="3864" y="4658"/>
                    <a:pt x="3738" y="4531"/>
                    <a:pt x="3581" y="4531"/>
                  </a:cubicBezTo>
                  <a:lnTo>
                    <a:pt x="3265" y="4531"/>
                  </a:lnTo>
                  <a:lnTo>
                    <a:pt x="3265" y="3465"/>
                  </a:lnTo>
                  <a:lnTo>
                    <a:pt x="4132" y="3465"/>
                  </a:lnTo>
                  <a:cubicBezTo>
                    <a:pt x="4683" y="3465"/>
                    <a:pt x="5130" y="3913"/>
                    <a:pt x="5130" y="4463"/>
                  </a:cubicBezTo>
                  <a:lnTo>
                    <a:pt x="5130" y="4531"/>
                  </a:lnTo>
                  <a:lnTo>
                    <a:pt x="4814" y="4531"/>
                  </a:lnTo>
                  <a:cubicBezTo>
                    <a:pt x="4657" y="4531"/>
                    <a:pt x="4531" y="4658"/>
                    <a:pt x="4531" y="4814"/>
                  </a:cubicBezTo>
                  <a:lnTo>
                    <a:pt x="4531" y="5847"/>
                  </a:lnTo>
                  <a:cubicBezTo>
                    <a:pt x="4531" y="6003"/>
                    <a:pt x="4657" y="6130"/>
                    <a:pt x="4814" y="6130"/>
                  </a:cubicBezTo>
                  <a:lnTo>
                    <a:pt x="5847" y="6130"/>
                  </a:lnTo>
                  <a:cubicBezTo>
                    <a:pt x="6003" y="6130"/>
                    <a:pt x="6130" y="6003"/>
                    <a:pt x="6130" y="5847"/>
                  </a:cubicBezTo>
                  <a:lnTo>
                    <a:pt x="6130" y="4814"/>
                  </a:lnTo>
                  <a:cubicBezTo>
                    <a:pt x="6130" y="4658"/>
                    <a:pt x="6003" y="4531"/>
                    <a:pt x="5847" y="4531"/>
                  </a:cubicBezTo>
                  <a:close/>
                </a:path>
              </a:pathLst>
            </a:custGeom>
            <a:solidFill>
              <a:schemeClr val="bg1"/>
            </a:solidFill>
            <a:ln>
              <a:noFill/>
            </a:ln>
            <a:extLst/>
          </p:spPr>
          <p:txBody>
            <a:bodyPr anchor="t" anchorCtr="0" bIns="45720" compatLnSpc="1" lIns="91440" numCol="1" rIns="91440" tIns="45720" vert="horz" wrap="square">
              <a:prstTxWarp prst="textNoShape">
                <a:avLst/>
              </a:prstTxWarp>
              <a:normAutofit/>
            </a:bodyPr>
            <a:lstStyle>
              <a:defPPr>
                <a:defRPr lang="zh-CN"/>
              </a:defPPr>
              <a:lvl1pPr algn="l" defTabSz="914400" eaLnBrk="1" hangingPunct="1" latinLnBrk="0" marL="0" rtl="0">
                <a:defRPr kern="1200" sz="1800">
                  <a:solidFill>
                    <a:schemeClr val="tx1"/>
                  </a:solidFill>
                </a:defRPr>
              </a:lvl1pPr>
              <a:lvl2pPr algn="l" defTabSz="914400" eaLnBrk="1" hangingPunct="1" latinLnBrk="0" marL="457200" rtl="0">
                <a:defRPr kern="1200" sz="1800">
                  <a:solidFill>
                    <a:schemeClr val="tx1"/>
                  </a:solidFill>
                </a:defRPr>
              </a:lvl2pPr>
              <a:lvl3pPr algn="l" defTabSz="914400" eaLnBrk="1" hangingPunct="1" latinLnBrk="0" marL="914400" rtl="0">
                <a:defRPr kern="1200" sz="1800">
                  <a:solidFill>
                    <a:schemeClr val="tx1"/>
                  </a:solidFill>
                </a:defRPr>
              </a:lvl3pPr>
              <a:lvl4pPr algn="l" defTabSz="914400" eaLnBrk="1" hangingPunct="1" latinLnBrk="0" marL="1371600" rtl="0">
                <a:defRPr kern="1200" sz="1800">
                  <a:solidFill>
                    <a:schemeClr val="tx1"/>
                  </a:solidFill>
                </a:defRPr>
              </a:lvl4pPr>
              <a:lvl5pPr algn="l" defTabSz="914400" eaLnBrk="1" hangingPunct="1" latinLnBrk="0" marL="1828800" rtl="0">
                <a:defRPr kern="1200" sz="1800">
                  <a:solidFill>
                    <a:schemeClr val="tx1"/>
                  </a:solidFill>
                </a:defRPr>
              </a:lvl5pPr>
              <a:lvl6pPr algn="l" defTabSz="914400" eaLnBrk="1" hangingPunct="1" latinLnBrk="0" marL="2286000" rtl="0">
                <a:defRPr kern="1200" sz="1800">
                  <a:solidFill>
                    <a:schemeClr val="tx1"/>
                  </a:solidFill>
                </a:defRPr>
              </a:lvl6pPr>
              <a:lvl7pPr algn="l" defTabSz="914400" eaLnBrk="1" hangingPunct="1" latinLnBrk="0" marL="2743200" rtl="0">
                <a:defRPr kern="1200" sz="1800">
                  <a:solidFill>
                    <a:schemeClr val="tx1"/>
                  </a:solidFill>
                </a:defRPr>
              </a:lvl7pPr>
              <a:lvl8pPr algn="l" defTabSz="914400" eaLnBrk="1" hangingPunct="1" latinLnBrk="0" marL="3200400" rtl="0">
                <a:defRPr kern="1200" sz="1800">
                  <a:solidFill>
                    <a:schemeClr val="tx1"/>
                  </a:solidFill>
                </a:defRPr>
              </a:lvl8pPr>
              <a:lvl9pPr algn="l" defTabSz="914400" eaLnBrk="1" hangingPunct="1" latinLnBrk="0" marL="3657600" rtl="0">
                <a:defRPr kern="1200" sz="1800">
                  <a:solidFill>
                    <a:schemeClr val="tx1"/>
                  </a:solidFill>
                </a:defRPr>
              </a:lvl9pPr>
            </a:lstStyle>
            <a:p>
              <a:endParaRPr lang="en-US"/>
            </a:p>
          </p:txBody>
        </p:sp>
      </p:grpSp>
      <p:grpSp>
        <p:nvGrpSpPr>
          <p:cNvPr id="39" name="组合 38">
            <a:extLst>
              <a:ext uri="{FF2B5EF4-FFF2-40B4-BE49-F238E27FC236}">
                <a16:creationId xmlns:a16="http://schemas.microsoft.com/office/drawing/2014/main" id="{8BEFC1BF-03A6-4057-B7E3-0217C2F12E7C}"/>
              </a:ext>
            </a:extLst>
          </p:cNvPr>
          <p:cNvGrpSpPr/>
          <p:nvPr/>
        </p:nvGrpSpPr>
        <p:grpSpPr>
          <a:xfrm>
            <a:off x="2151876" y="2431726"/>
            <a:ext cx="844318" cy="714048"/>
            <a:chOff x="2151877" y="2078995"/>
            <a:chExt cx="844318" cy="714048"/>
          </a:xfrm>
        </p:grpSpPr>
        <p:sp>
          <p:nvSpPr>
            <p:cNvPr id="40" name="íSļiḑè">
              <a:extLst>
                <a:ext uri="{FF2B5EF4-FFF2-40B4-BE49-F238E27FC236}">
                  <a16:creationId xmlns:a16="http://schemas.microsoft.com/office/drawing/2014/main" id="{8521F654-AE3B-43E8-89DE-996962D7818F}"/>
                </a:ext>
              </a:extLst>
            </p:cNvPr>
            <p:cNvSpPr/>
            <p:nvPr/>
          </p:nvSpPr>
          <p:spPr bwMode="auto">
            <a:xfrm>
              <a:off x="2151877" y="2078995"/>
              <a:ext cx="844318" cy="714048"/>
            </a:xfrm>
            <a:prstGeom prst="hexagon">
              <a:avLst/>
            </a:prstGeom>
            <a:solidFill>
              <a:srgbClr val="ED7D31"/>
            </a:solidFill>
            <a:ln>
              <a:noFill/>
            </a:ln>
            <a:extLst/>
          </p:spPr>
          <p:txBody>
            <a:bodyPr anchor="t" anchorCtr="0" bIns="45720" compatLnSpc="1" lIns="91440" numCol="1" rIns="91440" tIns="45720" vert="horz" wrap="square">
              <a:prstTxWarp prst="textNoShape">
                <a:avLst/>
              </a:prstTxWarp>
              <a:normAutofit/>
            </a:bodyPr>
            <a:lstStyle>
              <a:defPPr>
                <a:defRPr lang="en-US"/>
              </a:defPPr>
              <a:lvl1pPr algn="l" defTabSz="914400" eaLnBrk="1" hangingPunct="1" latinLnBrk="0" marL="0" rtl="0">
                <a:defRPr kern="1200" sz="1800">
                  <a:solidFill>
                    <a:schemeClr val="tx1"/>
                  </a:solidFill>
                </a:defRPr>
              </a:lvl1pPr>
              <a:lvl2pPr algn="l" defTabSz="914400" eaLnBrk="1" hangingPunct="1" latinLnBrk="0" marL="457200" rtl="0">
                <a:defRPr kern="1200" sz="1800">
                  <a:solidFill>
                    <a:schemeClr val="tx1"/>
                  </a:solidFill>
                </a:defRPr>
              </a:lvl2pPr>
              <a:lvl3pPr algn="l" defTabSz="914400" eaLnBrk="1" hangingPunct="1" latinLnBrk="0" marL="914400" rtl="0">
                <a:defRPr kern="1200" sz="1800">
                  <a:solidFill>
                    <a:schemeClr val="tx1"/>
                  </a:solidFill>
                </a:defRPr>
              </a:lvl3pPr>
              <a:lvl4pPr algn="l" defTabSz="914400" eaLnBrk="1" hangingPunct="1" latinLnBrk="0" marL="1371600" rtl="0">
                <a:defRPr kern="1200" sz="1800">
                  <a:solidFill>
                    <a:schemeClr val="tx1"/>
                  </a:solidFill>
                </a:defRPr>
              </a:lvl4pPr>
              <a:lvl5pPr algn="l" defTabSz="914400" eaLnBrk="1" hangingPunct="1" latinLnBrk="0" marL="1828800" rtl="0">
                <a:defRPr kern="1200" sz="1800">
                  <a:solidFill>
                    <a:schemeClr val="tx1"/>
                  </a:solidFill>
                </a:defRPr>
              </a:lvl5pPr>
              <a:lvl6pPr algn="l" defTabSz="914400" eaLnBrk="1" hangingPunct="1" latinLnBrk="0" marL="2286000" rtl="0">
                <a:defRPr kern="1200" sz="1800">
                  <a:solidFill>
                    <a:schemeClr val="tx1"/>
                  </a:solidFill>
                </a:defRPr>
              </a:lvl6pPr>
              <a:lvl7pPr algn="l" defTabSz="914400" eaLnBrk="1" hangingPunct="1" latinLnBrk="0" marL="2743200" rtl="0">
                <a:defRPr kern="1200" sz="1800">
                  <a:solidFill>
                    <a:schemeClr val="tx1"/>
                  </a:solidFill>
                </a:defRPr>
              </a:lvl7pPr>
              <a:lvl8pPr algn="l" defTabSz="914400" eaLnBrk="1" hangingPunct="1" latinLnBrk="0" marL="3200400" rtl="0">
                <a:defRPr kern="1200" sz="1800">
                  <a:solidFill>
                    <a:schemeClr val="tx1"/>
                  </a:solidFill>
                </a:defRPr>
              </a:lvl8pPr>
              <a:lvl9pPr algn="l" defTabSz="914400" eaLnBrk="1" hangingPunct="1" latinLnBrk="0" marL="3657600" rtl="0">
                <a:defRPr kern="1200" sz="1800">
                  <a:solidFill>
                    <a:schemeClr val="tx1"/>
                  </a:solidFill>
                </a:defRPr>
              </a:lvl9pPr>
            </a:lstStyle>
            <a:p>
              <a:endParaRPr lang="en-US"/>
            </a:p>
          </p:txBody>
        </p:sp>
        <p:sp>
          <p:nvSpPr>
            <p:cNvPr id="41" name="bar-chart_230278">
              <a:extLst>
                <a:ext uri="{FF2B5EF4-FFF2-40B4-BE49-F238E27FC236}">
                  <a16:creationId xmlns:a16="http://schemas.microsoft.com/office/drawing/2014/main" id="{93D79144-EB42-4A90-A992-242E9986B4CE}"/>
                </a:ext>
              </a:extLst>
            </p:cNvPr>
            <p:cNvSpPr>
              <a:spLocks noChangeAspect="1"/>
            </p:cNvSpPr>
            <p:nvPr/>
          </p:nvSpPr>
          <p:spPr bwMode="auto">
            <a:xfrm>
              <a:off x="2357156" y="2202649"/>
              <a:ext cx="433760" cy="432000"/>
            </a:xfrm>
            <a:custGeom>
              <a:gdLst>
                <a:gd fmla="*/ 0 w 608344" name="connsiteX0"/>
                <a:gd fmla="*/ 537850 h 605875" name="connsiteY0"/>
                <a:gd fmla="*/ 608344 w 608344" name="connsiteX1"/>
                <a:gd fmla="*/ 537850 h 605875" name="connsiteY1"/>
                <a:gd fmla="*/ 608344 w 608344" name="connsiteX2"/>
                <a:gd fmla="*/ 605875 h 605875" name="connsiteY2"/>
                <a:gd fmla="*/ 0 w 608344" name="connsiteX3"/>
                <a:gd fmla="*/ 605875 h 605875" name="connsiteY3"/>
                <a:gd fmla="*/ 25404 w 608344" name="connsiteX4"/>
                <a:gd fmla="*/ 377807 h 605875" name="connsiteY4"/>
                <a:gd fmla="*/ 195114 w 608344" name="connsiteX5"/>
                <a:gd fmla="*/ 377807 h 605875" name="connsiteY5"/>
                <a:gd fmla="*/ 195114 w 608344" name="connsiteX6"/>
                <a:gd fmla="*/ 510258 h 605875" name="connsiteY6"/>
                <a:gd fmla="*/ 25404 w 608344" name="connsiteX7"/>
                <a:gd fmla="*/ 510258 h 605875" name="connsiteY7"/>
                <a:gd fmla="*/ 219317 w 608344" name="connsiteX8"/>
                <a:gd fmla="*/ 262927 h 605875" name="connsiteY8"/>
                <a:gd fmla="*/ 389027 w 608344" name="connsiteX9"/>
                <a:gd fmla="*/ 262927 h 605875" name="connsiteY9"/>
                <a:gd fmla="*/ 389027 w 608344" name="connsiteX10"/>
                <a:gd fmla="*/ 510259 h 605875" name="connsiteY10"/>
                <a:gd fmla="*/ 219317 w 608344" name="connsiteX11"/>
                <a:gd fmla="*/ 510259 h 605875" name="connsiteY11"/>
                <a:gd fmla="*/ 412313 w 608344" name="connsiteX12"/>
                <a:gd fmla="*/ 133369 h 605875" name="connsiteY12"/>
                <a:gd fmla="*/ 582093 w 608344" name="connsiteX13"/>
                <a:gd fmla="*/ 133369 h 605875" name="connsiteY13"/>
                <a:gd fmla="*/ 582093 w 608344" name="connsiteX14"/>
                <a:gd fmla="*/ 510259 h 605875" name="connsiteY14"/>
                <a:gd fmla="*/ 412313 w 608344" name="connsiteX15"/>
                <a:gd fmla="*/ 510259 h 605875" name="connsiteY15"/>
                <a:gd fmla="*/ 463479 w 608344" name="connsiteX16"/>
                <a:gd fmla="*/ 0 h 605875" name="connsiteY16"/>
                <a:gd fmla="*/ 554150 w 608344" name="connsiteX17"/>
                <a:gd fmla="*/ 52977 h 605875" name="connsiteY17"/>
                <a:gd fmla="*/ 462928 w 608344" name="connsiteX18"/>
                <a:gd fmla="*/ 104963 h 605875" name="connsiteY18"/>
                <a:gd fmla="*/ 463038 w 608344" name="connsiteX19"/>
                <a:gd fmla="*/ 73574 h 605875" name="connsiteY19"/>
                <a:gd fmla="*/ 360565 w 608344" name="connsiteX20"/>
                <a:gd fmla="*/ 73023 h 605875" name="connsiteY20"/>
                <a:gd fmla="*/ 359462 w 608344" name="connsiteX21"/>
                <a:gd fmla="*/ 192195 h 605875" name="connsiteY21"/>
                <a:gd fmla="*/ 183305 w 608344" name="connsiteX22"/>
                <a:gd fmla="*/ 192195 h 605875" name="connsiteY22"/>
                <a:gd fmla="*/ 183305 w 608344" name="connsiteX23"/>
                <a:gd fmla="*/ 320508 h 605875" name="connsiteY23"/>
                <a:gd fmla="*/ 51160 w 608344" name="connsiteX24"/>
                <a:gd fmla="*/ 320508 h 605875" name="connsiteY24"/>
                <a:gd fmla="*/ 51160 w 608344" name="connsiteX25"/>
                <a:gd fmla="*/ 278435 h 605875" name="connsiteY25"/>
                <a:gd fmla="*/ 141058 w 608344" name="connsiteX26"/>
                <a:gd fmla="*/ 278435 h 605875" name="connsiteY26"/>
                <a:gd fmla="*/ 141058 w 608344" name="connsiteX27"/>
                <a:gd fmla="*/ 150121 h 605875" name="connsiteY27"/>
                <a:gd fmla="*/ 317656 w 608344" name="connsiteX28"/>
                <a:gd fmla="*/ 150121 h 605875" name="connsiteY28"/>
                <a:gd fmla="*/ 318760 w 608344" name="connsiteX29"/>
                <a:gd fmla="*/ 30729 h 605875" name="connsiteY29"/>
                <a:gd fmla="*/ 463259 w 608344" name="connsiteX30"/>
                <a:gd fmla="*/ 31500 h 605875" name="connsiteY3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b="b" l="l" r="r" t="t"/>
              <a:pathLst>
                <a:path h="605875" w="608344">
                  <a:moveTo>
                    <a:pt x="0" y="537850"/>
                  </a:moveTo>
                  <a:lnTo>
                    <a:pt x="608344" y="537850"/>
                  </a:lnTo>
                  <a:lnTo>
                    <a:pt x="608344" y="605875"/>
                  </a:lnTo>
                  <a:lnTo>
                    <a:pt x="0" y="605875"/>
                  </a:lnTo>
                  <a:close/>
                  <a:moveTo>
                    <a:pt x="25404" y="377807"/>
                  </a:moveTo>
                  <a:lnTo>
                    <a:pt x="195114" y="377807"/>
                  </a:lnTo>
                  <a:lnTo>
                    <a:pt x="195114" y="510258"/>
                  </a:lnTo>
                  <a:lnTo>
                    <a:pt x="25404" y="510258"/>
                  </a:lnTo>
                  <a:close/>
                  <a:moveTo>
                    <a:pt x="219317" y="262927"/>
                  </a:moveTo>
                  <a:lnTo>
                    <a:pt x="389027" y="262927"/>
                  </a:lnTo>
                  <a:lnTo>
                    <a:pt x="389027" y="510259"/>
                  </a:lnTo>
                  <a:lnTo>
                    <a:pt x="219317" y="510259"/>
                  </a:lnTo>
                  <a:close/>
                  <a:moveTo>
                    <a:pt x="412313" y="133369"/>
                  </a:moveTo>
                  <a:lnTo>
                    <a:pt x="582093" y="133369"/>
                  </a:lnTo>
                  <a:lnTo>
                    <a:pt x="582093" y="510259"/>
                  </a:lnTo>
                  <a:lnTo>
                    <a:pt x="412313" y="510259"/>
                  </a:lnTo>
                  <a:close/>
                  <a:moveTo>
                    <a:pt x="463479" y="0"/>
                  </a:moveTo>
                  <a:lnTo>
                    <a:pt x="554150" y="52977"/>
                  </a:lnTo>
                  <a:lnTo>
                    <a:pt x="462928" y="104963"/>
                  </a:lnTo>
                  <a:lnTo>
                    <a:pt x="463038" y="73574"/>
                  </a:lnTo>
                  <a:lnTo>
                    <a:pt x="360565" y="73023"/>
                  </a:lnTo>
                  <a:lnTo>
                    <a:pt x="359462" y="192195"/>
                  </a:lnTo>
                  <a:lnTo>
                    <a:pt x="183305" y="192195"/>
                  </a:lnTo>
                  <a:lnTo>
                    <a:pt x="183305" y="320508"/>
                  </a:lnTo>
                  <a:lnTo>
                    <a:pt x="51160" y="320508"/>
                  </a:lnTo>
                  <a:lnTo>
                    <a:pt x="51160" y="278435"/>
                  </a:lnTo>
                  <a:lnTo>
                    <a:pt x="141058" y="278435"/>
                  </a:lnTo>
                  <a:lnTo>
                    <a:pt x="141058" y="150121"/>
                  </a:lnTo>
                  <a:lnTo>
                    <a:pt x="317656" y="150121"/>
                  </a:lnTo>
                  <a:lnTo>
                    <a:pt x="318760" y="30729"/>
                  </a:lnTo>
                  <a:lnTo>
                    <a:pt x="463259" y="31500"/>
                  </a:lnTo>
                  <a:close/>
                </a:path>
              </a:pathLst>
            </a:custGeom>
            <a:solidFill>
              <a:schemeClr val="bg1"/>
            </a:solidFill>
            <a:ln>
              <a:noFill/>
            </a:ln>
          </p:spPr>
          <p:txBody>
            <a:bodyPr/>
            <a:lstStyle/>
            <a:p/>
          </p:txBody>
        </p:sp>
      </p:grpSp>
      <p:grpSp>
        <p:nvGrpSpPr>
          <p:cNvPr id="48" name="Group 41">
            <a:extLst>
              <a:ext uri="{FF2B5EF4-FFF2-40B4-BE49-F238E27FC236}">
                <a16:creationId xmlns:a16="http://schemas.microsoft.com/office/drawing/2014/main" id="{0434802F-2034-4E22-9397-2C4A14BE8722}"/>
              </a:ext>
            </a:extLst>
          </p:cNvPr>
          <p:cNvGrpSpPr/>
          <p:nvPr/>
        </p:nvGrpSpPr>
        <p:grpSpPr>
          <a:xfrm>
            <a:off x="5675332" y="2431726"/>
            <a:ext cx="844318" cy="714048"/>
            <a:chOff x="5675333" y="2078995"/>
            <a:chExt cx="844318" cy="714048"/>
          </a:xfrm>
        </p:grpSpPr>
        <p:sp>
          <p:nvSpPr>
            <p:cNvPr id="49" name="îṣḻiḓè">
              <a:extLst>
                <a:ext uri="{FF2B5EF4-FFF2-40B4-BE49-F238E27FC236}">
                  <a16:creationId xmlns:a16="http://schemas.microsoft.com/office/drawing/2014/main" id="{5EA9BEFC-B64F-451D-85CC-19597BCDA264}"/>
                </a:ext>
              </a:extLst>
            </p:cNvPr>
            <p:cNvSpPr/>
            <p:nvPr/>
          </p:nvSpPr>
          <p:spPr bwMode="auto">
            <a:xfrm>
              <a:off x="5675333" y="2078995"/>
              <a:ext cx="844318" cy="714048"/>
            </a:xfrm>
            <a:prstGeom prst="hexagon">
              <a:avLst/>
            </a:prstGeom>
            <a:solidFill>
              <a:srgbClr val="ED7D31"/>
            </a:solidFill>
            <a:ln>
              <a:noFill/>
            </a:ln>
            <a:extLst/>
          </p:spPr>
          <p:txBody>
            <a:bodyPr anchor="t" anchorCtr="0" bIns="45720" compatLnSpc="1" lIns="91440" numCol="1" rIns="91440" tIns="45720" vert="horz" wrap="square">
              <a:prstTxWarp prst="textNoShape">
                <a:avLst/>
              </a:prstTxWarp>
              <a:norm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endParaRPr lang="en-US"/>
            </a:p>
          </p:txBody>
        </p:sp>
        <p:sp>
          <p:nvSpPr>
            <p:cNvPr id="50" name="hexagonal-diaphragm-shape-interface-symbol_39039">
              <a:extLst>
                <a:ext uri="{FF2B5EF4-FFF2-40B4-BE49-F238E27FC236}">
                  <a16:creationId xmlns:a16="http://schemas.microsoft.com/office/drawing/2014/main" id="{A5AC30F3-3A6A-4368-AAB8-FD624B1873AB}"/>
                </a:ext>
              </a:extLst>
            </p:cNvPr>
            <p:cNvSpPr>
              <a:spLocks noChangeAspect="1"/>
            </p:cNvSpPr>
            <p:nvPr/>
          </p:nvSpPr>
          <p:spPr bwMode="auto">
            <a:xfrm>
              <a:off x="5870426" y="2236885"/>
              <a:ext cx="451148" cy="398266"/>
            </a:xfrm>
            <a:custGeom>
              <a:gdLst>
                <a:gd fmla="*/ 1248 w 1406" name="T0"/>
                <a:gd fmla="*/ 663 h 1243" name="T1"/>
                <a:gd fmla="*/ 1239 w 1406" name="T2"/>
                <a:gd fmla="*/ 573 h 1243" name="T3"/>
                <a:gd fmla="*/ 1253 w 1406" name="T4"/>
                <a:gd fmla="*/ 480 h 1243" name="T5"/>
                <a:gd fmla="*/ 1215 w 1406" name="T6"/>
                <a:gd fmla="*/ 359 h 1243" name="T7"/>
                <a:gd fmla="*/ 1084 w 1406" name="T8"/>
                <a:gd fmla="*/ 429 h 1243" name="T9"/>
                <a:gd fmla="*/ 1076 w 1406" name="T10"/>
                <a:gd fmla="*/ 507 h 1243" name="T11"/>
                <a:gd fmla="*/ 1105 w 1406" name="T12"/>
                <a:gd fmla="*/ 624 h 1243" name="T13"/>
                <a:gd fmla="*/ 1043 w 1406" name="T14"/>
                <a:gd fmla="*/ 683 h 1243" name="T15"/>
                <a:gd fmla="*/ 858 w 1406" name="T16"/>
                <a:gd fmla="*/ 744 h 1243" name="T17"/>
                <a:gd fmla="*/ 857 w 1406" name="T18"/>
                <a:gd fmla="*/ 264 h 1243" name="T19"/>
                <a:gd fmla="*/ 839 w 1406" name="T20"/>
                <a:gd fmla="*/ 182 h 1243" name="T21"/>
                <a:gd fmla="*/ 768 w 1406" name="T22"/>
                <a:gd fmla="*/ 135 h 1243" name="T23"/>
                <a:gd fmla="*/ 784 w 1406" name="T24"/>
                <a:gd fmla="*/ 69 h 1243" name="T25"/>
                <a:gd fmla="*/ 758 w 1406" name="T26"/>
                <a:gd fmla="*/ 10 h 1243" name="T27"/>
                <a:gd fmla="*/ 738 w 1406" name="T28"/>
                <a:gd fmla="*/ 3 h 1243" name="T29"/>
                <a:gd fmla="*/ 693 w 1406" name="T30"/>
                <a:gd fmla="*/ 65 h 1243" name="T31"/>
                <a:gd fmla="*/ 706 w 1406" name="T32"/>
                <a:gd fmla="*/ 116 h 1243" name="T33"/>
                <a:gd fmla="*/ 695 w 1406" name="T34"/>
                <a:gd fmla="*/ 154 h 1243" name="T35"/>
                <a:gd fmla="*/ 625 w 1406" name="T36"/>
                <a:gd fmla="*/ 189 h 1243" name="T37"/>
                <a:gd fmla="*/ 729 w 1406" name="T38"/>
                <a:gd fmla="*/ 152 h 1243" name="T39"/>
                <a:gd fmla="*/ 841 w 1406" name="T40"/>
                <a:gd fmla="*/ 230 h 1243" name="T41"/>
                <a:gd fmla="*/ 489 w 1406" name="T42"/>
                <a:gd fmla="*/ 341 h 1243" name="T43"/>
                <a:gd fmla="*/ 378 w 1406" name="T44"/>
                <a:gd fmla="*/ 234 h 1243" name="T45"/>
                <a:gd fmla="*/ 389 w 1406" name="T46"/>
                <a:gd fmla="*/ 157 h 1243" name="T47"/>
                <a:gd fmla="*/ 387 w 1406" name="T48"/>
                <a:gd fmla="*/ 95 h 1243" name="T49"/>
                <a:gd fmla="*/ 360 w 1406" name="T50"/>
                <a:gd fmla="*/ 42 h 1243" name="T51"/>
                <a:gd fmla="*/ 272 w 1406" name="T52"/>
                <a:gd fmla="*/ 108 h 1243" name="T53"/>
                <a:gd fmla="*/ 272 w 1406" name="T54"/>
                <a:gd fmla="*/ 161 h 1243" name="T55"/>
                <a:gd fmla="*/ 284 w 1406" name="T56"/>
                <a:gd fmla="*/ 226 h 1243" name="T57"/>
                <a:gd fmla="*/ 218 w 1406" name="T58"/>
                <a:gd fmla="*/ 273 h 1243" name="T59"/>
                <a:gd fmla="*/ 294 w 1406" name="T60"/>
                <a:gd fmla="*/ 364 h 1243" name="T61"/>
                <a:gd fmla="*/ 363 w 1406" name="T62"/>
                <a:gd fmla="*/ 364 h 1243" name="T63"/>
                <a:gd fmla="*/ 573 w 1406" name="T64"/>
                <a:gd fmla="*/ 391 h 1243" name="T65"/>
                <a:gd fmla="*/ 610 w 1406" name="T66"/>
                <a:gd fmla="*/ 1117 h 1243" name="T67"/>
                <a:gd fmla="*/ 399 w 1406" name="T68"/>
                <a:gd fmla="*/ 909 h 1243" name="T69"/>
                <a:gd fmla="*/ 420 w 1406" name="T70"/>
                <a:gd fmla="*/ 763 h 1243" name="T71"/>
                <a:gd fmla="*/ 416 w 1406" name="T72"/>
                <a:gd fmla="*/ 646 h 1243" name="T73"/>
                <a:gd fmla="*/ 366 w 1406" name="T74"/>
                <a:gd fmla="*/ 545 h 1243" name="T75"/>
                <a:gd fmla="*/ 199 w 1406" name="T76"/>
                <a:gd fmla="*/ 671 h 1243" name="T77"/>
                <a:gd fmla="*/ 198 w 1406" name="T78"/>
                <a:gd fmla="*/ 771 h 1243" name="T79"/>
                <a:gd fmla="*/ 221 w 1406" name="T80"/>
                <a:gd fmla="*/ 894 h 1243" name="T81"/>
                <a:gd fmla="*/ 98 w 1406" name="T82"/>
                <a:gd fmla="*/ 983 h 1243" name="T83"/>
                <a:gd fmla="*/ 240 w 1406" name="T84"/>
                <a:gd fmla="*/ 1154 h 1243" name="T85"/>
                <a:gd fmla="*/ 371 w 1406" name="T86"/>
                <a:gd fmla="*/ 1154 h 1243" name="T87"/>
                <a:gd fmla="*/ 730 w 1406" name="T88"/>
                <a:gd fmla="*/ 1180 h 1243" name="T89"/>
                <a:gd fmla="*/ 1149 w 1406" name="T90"/>
                <a:gd fmla="*/ 879 h 1243" name="T91"/>
                <a:gd fmla="*/ 1167 w 1406" name="T92"/>
                <a:gd fmla="*/ 693 h 1243" name="T93"/>
                <a:gd fmla="*/ 931 w 1406" name="T94"/>
                <a:gd fmla="*/ 242 h 1243" name="T95"/>
                <a:gd fmla="*/ 553 w 1406" name="T96"/>
                <a:gd fmla="*/ 336 h 1243" name="T97"/>
                <a:gd fmla="*/ 598 w 1406" name="T98"/>
                <a:gd fmla="*/ 1227 h 1243" name="T99"/>
                <a:gd fmla="*/ 714 w 1406" name="T100"/>
                <a:gd fmla="*/ 1180 h 1243" name="T101"/>
                <a:gd fmla="*/ 857 w 1406" name="T102"/>
                <a:gd fmla="*/ 815 h 1243" name="T10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b="b" l="0" r="r" t="0"/>
              <a:pathLst>
                <a:path h="1243" w="1406">
                  <a:moveTo>
                    <a:pt x="1406" y="809"/>
                  </a:moveTo>
                  <a:lnTo>
                    <a:pt x="1389" y="732"/>
                  </a:lnTo>
                  <a:cubicBezTo>
                    <a:pt x="1383" y="727"/>
                    <a:pt x="1377" y="722"/>
                    <a:pt x="1369" y="718"/>
                  </a:cubicBezTo>
                  <a:cubicBezTo>
                    <a:pt x="1332" y="699"/>
                    <a:pt x="1294" y="683"/>
                    <a:pt x="1255" y="669"/>
                  </a:cubicBezTo>
                  <a:cubicBezTo>
                    <a:pt x="1252" y="667"/>
                    <a:pt x="1249" y="665"/>
                    <a:pt x="1248" y="663"/>
                  </a:cubicBezTo>
                  <a:cubicBezTo>
                    <a:pt x="1244" y="656"/>
                    <a:pt x="1242" y="648"/>
                    <a:pt x="1240" y="641"/>
                  </a:cubicBezTo>
                  <a:cubicBezTo>
                    <a:pt x="1238" y="636"/>
                    <a:pt x="1237" y="632"/>
                    <a:pt x="1232" y="630"/>
                  </a:cubicBezTo>
                  <a:cubicBezTo>
                    <a:pt x="1231" y="629"/>
                    <a:pt x="1229" y="626"/>
                    <a:pt x="1229" y="624"/>
                  </a:cubicBezTo>
                  <a:cubicBezTo>
                    <a:pt x="1230" y="607"/>
                    <a:pt x="1226" y="590"/>
                    <a:pt x="1238" y="575"/>
                  </a:cubicBezTo>
                  <a:cubicBezTo>
                    <a:pt x="1239" y="574"/>
                    <a:pt x="1239" y="574"/>
                    <a:pt x="1239" y="573"/>
                  </a:cubicBezTo>
                  <a:cubicBezTo>
                    <a:pt x="1246" y="558"/>
                    <a:pt x="1247" y="541"/>
                    <a:pt x="1257" y="527"/>
                  </a:cubicBezTo>
                  <a:cubicBezTo>
                    <a:pt x="1257" y="527"/>
                    <a:pt x="1257" y="526"/>
                    <a:pt x="1257" y="526"/>
                  </a:cubicBezTo>
                  <a:cubicBezTo>
                    <a:pt x="1258" y="515"/>
                    <a:pt x="1259" y="505"/>
                    <a:pt x="1260" y="494"/>
                  </a:cubicBezTo>
                  <a:cubicBezTo>
                    <a:pt x="1260" y="493"/>
                    <a:pt x="1259" y="490"/>
                    <a:pt x="1258" y="490"/>
                  </a:cubicBezTo>
                  <a:cubicBezTo>
                    <a:pt x="1253" y="488"/>
                    <a:pt x="1253" y="484"/>
                    <a:pt x="1253" y="480"/>
                  </a:cubicBezTo>
                  <a:cubicBezTo>
                    <a:pt x="1253" y="459"/>
                    <a:pt x="1253" y="456"/>
                    <a:pt x="1253" y="435"/>
                  </a:cubicBezTo>
                  <a:cubicBezTo>
                    <a:pt x="1253" y="423"/>
                    <a:pt x="1250" y="413"/>
                    <a:pt x="1240" y="404"/>
                  </a:cubicBezTo>
                  <a:cubicBezTo>
                    <a:pt x="1230" y="395"/>
                    <a:pt x="1219" y="386"/>
                    <a:pt x="1209" y="377"/>
                  </a:cubicBezTo>
                  <a:cubicBezTo>
                    <a:pt x="1204" y="373"/>
                    <a:pt x="1203" y="369"/>
                    <a:pt x="1208" y="365"/>
                  </a:cubicBezTo>
                  <a:cubicBezTo>
                    <a:pt x="1210" y="362"/>
                    <a:pt x="1213" y="361"/>
                    <a:pt x="1215" y="359"/>
                  </a:cubicBezTo>
                  <a:cubicBezTo>
                    <a:pt x="1215" y="358"/>
                    <a:pt x="1214" y="358"/>
                    <a:pt x="1214" y="357"/>
                  </a:cubicBezTo>
                  <a:cubicBezTo>
                    <a:pt x="1211" y="357"/>
                    <a:pt x="1207" y="356"/>
                    <a:pt x="1204" y="357"/>
                  </a:cubicBezTo>
                  <a:cubicBezTo>
                    <a:pt x="1192" y="359"/>
                    <a:pt x="1181" y="360"/>
                    <a:pt x="1169" y="363"/>
                  </a:cubicBezTo>
                  <a:cubicBezTo>
                    <a:pt x="1147" y="368"/>
                    <a:pt x="1125" y="375"/>
                    <a:pt x="1108" y="390"/>
                  </a:cubicBezTo>
                  <a:cubicBezTo>
                    <a:pt x="1095" y="400"/>
                    <a:pt x="1085" y="412"/>
                    <a:pt x="1084" y="429"/>
                  </a:cubicBezTo>
                  <a:cubicBezTo>
                    <a:pt x="1084" y="437"/>
                    <a:pt x="1084" y="446"/>
                    <a:pt x="1084" y="455"/>
                  </a:cubicBezTo>
                  <a:cubicBezTo>
                    <a:pt x="1084" y="469"/>
                    <a:pt x="1084" y="466"/>
                    <a:pt x="1083" y="480"/>
                  </a:cubicBezTo>
                  <a:cubicBezTo>
                    <a:pt x="1083" y="482"/>
                    <a:pt x="1082" y="486"/>
                    <a:pt x="1080" y="486"/>
                  </a:cubicBezTo>
                  <a:cubicBezTo>
                    <a:pt x="1075" y="488"/>
                    <a:pt x="1075" y="492"/>
                    <a:pt x="1075" y="497"/>
                  </a:cubicBezTo>
                  <a:cubicBezTo>
                    <a:pt x="1076" y="500"/>
                    <a:pt x="1075" y="503"/>
                    <a:pt x="1076" y="507"/>
                  </a:cubicBezTo>
                  <a:cubicBezTo>
                    <a:pt x="1078" y="516"/>
                    <a:pt x="1080" y="524"/>
                    <a:pt x="1083" y="533"/>
                  </a:cubicBezTo>
                  <a:cubicBezTo>
                    <a:pt x="1085" y="540"/>
                    <a:pt x="1088" y="546"/>
                    <a:pt x="1089" y="553"/>
                  </a:cubicBezTo>
                  <a:cubicBezTo>
                    <a:pt x="1092" y="566"/>
                    <a:pt x="1096" y="577"/>
                    <a:pt x="1105" y="587"/>
                  </a:cubicBezTo>
                  <a:cubicBezTo>
                    <a:pt x="1107" y="589"/>
                    <a:pt x="1108" y="592"/>
                    <a:pt x="1108" y="594"/>
                  </a:cubicBezTo>
                  <a:cubicBezTo>
                    <a:pt x="1107" y="604"/>
                    <a:pt x="1106" y="614"/>
                    <a:pt x="1105" y="624"/>
                  </a:cubicBezTo>
                  <a:cubicBezTo>
                    <a:pt x="1104" y="626"/>
                    <a:pt x="1102" y="629"/>
                    <a:pt x="1101" y="630"/>
                  </a:cubicBezTo>
                  <a:cubicBezTo>
                    <a:pt x="1094" y="631"/>
                    <a:pt x="1093" y="636"/>
                    <a:pt x="1091" y="642"/>
                  </a:cubicBezTo>
                  <a:cubicBezTo>
                    <a:pt x="1089" y="649"/>
                    <a:pt x="1087" y="656"/>
                    <a:pt x="1084" y="662"/>
                  </a:cubicBezTo>
                  <a:cubicBezTo>
                    <a:pt x="1083" y="664"/>
                    <a:pt x="1081" y="667"/>
                    <a:pt x="1079" y="668"/>
                  </a:cubicBezTo>
                  <a:cubicBezTo>
                    <a:pt x="1067" y="673"/>
                    <a:pt x="1055" y="678"/>
                    <a:pt x="1043" y="683"/>
                  </a:cubicBezTo>
                  <a:cubicBezTo>
                    <a:pt x="1030" y="688"/>
                    <a:pt x="1017" y="693"/>
                    <a:pt x="1004" y="699"/>
                  </a:cubicBezTo>
                  <a:cubicBezTo>
                    <a:pt x="991" y="706"/>
                    <a:pt x="978" y="712"/>
                    <a:pt x="966" y="719"/>
                  </a:cubicBezTo>
                  <a:cubicBezTo>
                    <a:pt x="958" y="723"/>
                    <a:pt x="951" y="728"/>
                    <a:pt x="945" y="733"/>
                  </a:cubicBezTo>
                  <a:lnTo>
                    <a:pt x="937" y="768"/>
                  </a:lnTo>
                  <a:cubicBezTo>
                    <a:pt x="923" y="753"/>
                    <a:pt x="894" y="744"/>
                    <a:pt x="858" y="744"/>
                  </a:cubicBezTo>
                  <a:cubicBezTo>
                    <a:pt x="857" y="744"/>
                    <a:pt x="856" y="744"/>
                    <a:pt x="855" y="744"/>
                  </a:cubicBezTo>
                  <a:lnTo>
                    <a:pt x="590" y="387"/>
                  </a:lnTo>
                  <a:cubicBezTo>
                    <a:pt x="611" y="381"/>
                    <a:pt x="624" y="370"/>
                    <a:pt x="624" y="357"/>
                  </a:cubicBezTo>
                  <a:cubicBezTo>
                    <a:pt x="624" y="353"/>
                    <a:pt x="623" y="349"/>
                    <a:pt x="620" y="345"/>
                  </a:cubicBezTo>
                  <a:lnTo>
                    <a:pt x="857" y="264"/>
                  </a:lnTo>
                  <a:cubicBezTo>
                    <a:pt x="867" y="268"/>
                    <a:pt x="879" y="270"/>
                    <a:pt x="892" y="270"/>
                  </a:cubicBezTo>
                  <a:cubicBezTo>
                    <a:pt x="919" y="270"/>
                    <a:pt x="946" y="261"/>
                    <a:pt x="946" y="242"/>
                  </a:cubicBezTo>
                  <a:cubicBezTo>
                    <a:pt x="946" y="214"/>
                    <a:pt x="887" y="207"/>
                    <a:pt x="856" y="220"/>
                  </a:cubicBezTo>
                  <a:lnTo>
                    <a:pt x="849" y="189"/>
                  </a:lnTo>
                  <a:cubicBezTo>
                    <a:pt x="846" y="186"/>
                    <a:pt x="843" y="184"/>
                    <a:pt x="839" y="182"/>
                  </a:cubicBezTo>
                  <a:cubicBezTo>
                    <a:pt x="820" y="172"/>
                    <a:pt x="801" y="164"/>
                    <a:pt x="781" y="157"/>
                  </a:cubicBezTo>
                  <a:cubicBezTo>
                    <a:pt x="780" y="156"/>
                    <a:pt x="778" y="155"/>
                    <a:pt x="778" y="154"/>
                  </a:cubicBezTo>
                  <a:cubicBezTo>
                    <a:pt x="776" y="150"/>
                    <a:pt x="775" y="147"/>
                    <a:pt x="774" y="143"/>
                  </a:cubicBezTo>
                  <a:cubicBezTo>
                    <a:pt x="773" y="140"/>
                    <a:pt x="772" y="138"/>
                    <a:pt x="770" y="137"/>
                  </a:cubicBezTo>
                  <a:cubicBezTo>
                    <a:pt x="769" y="137"/>
                    <a:pt x="768" y="135"/>
                    <a:pt x="768" y="135"/>
                  </a:cubicBezTo>
                  <a:cubicBezTo>
                    <a:pt x="769" y="126"/>
                    <a:pt x="767" y="117"/>
                    <a:pt x="773" y="109"/>
                  </a:cubicBezTo>
                  <a:cubicBezTo>
                    <a:pt x="773" y="109"/>
                    <a:pt x="773" y="109"/>
                    <a:pt x="773" y="109"/>
                  </a:cubicBezTo>
                  <a:cubicBezTo>
                    <a:pt x="777" y="101"/>
                    <a:pt x="777" y="93"/>
                    <a:pt x="782" y="86"/>
                  </a:cubicBezTo>
                  <a:cubicBezTo>
                    <a:pt x="782" y="85"/>
                    <a:pt x="782" y="85"/>
                    <a:pt x="782" y="85"/>
                  </a:cubicBezTo>
                  <a:cubicBezTo>
                    <a:pt x="783" y="80"/>
                    <a:pt x="784" y="74"/>
                    <a:pt x="784" y="69"/>
                  </a:cubicBezTo>
                  <a:cubicBezTo>
                    <a:pt x="784" y="68"/>
                    <a:pt x="783" y="67"/>
                    <a:pt x="783" y="67"/>
                  </a:cubicBezTo>
                  <a:cubicBezTo>
                    <a:pt x="780" y="66"/>
                    <a:pt x="780" y="64"/>
                    <a:pt x="780" y="62"/>
                  </a:cubicBezTo>
                  <a:cubicBezTo>
                    <a:pt x="780" y="51"/>
                    <a:pt x="780" y="50"/>
                    <a:pt x="780" y="39"/>
                  </a:cubicBezTo>
                  <a:cubicBezTo>
                    <a:pt x="780" y="33"/>
                    <a:pt x="779" y="28"/>
                    <a:pt x="774" y="24"/>
                  </a:cubicBezTo>
                  <a:cubicBezTo>
                    <a:pt x="769" y="19"/>
                    <a:pt x="763" y="15"/>
                    <a:pt x="758" y="10"/>
                  </a:cubicBezTo>
                  <a:cubicBezTo>
                    <a:pt x="755" y="8"/>
                    <a:pt x="755" y="6"/>
                    <a:pt x="758" y="4"/>
                  </a:cubicBezTo>
                  <a:cubicBezTo>
                    <a:pt x="759" y="3"/>
                    <a:pt x="760" y="2"/>
                    <a:pt x="761" y="1"/>
                  </a:cubicBezTo>
                  <a:cubicBezTo>
                    <a:pt x="761" y="1"/>
                    <a:pt x="761" y="0"/>
                    <a:pt x="761" y="0"/>
                  </a:cubicBezTo>
                  <a:cubicBezTo>
                    <a:pt x="759" y="0"/>
                    <a:pt x="757" y="0"/>
                    <a:pt x="756" y="0"/>
                  </a:cubicBezTo>
                  <a:cubicBezTo>
                    <a:pt x="750" y="1"/>
                    <a:pt x="744" y="2"/>
                    <a:pt x="738" y="3"/>
                  </a:cubicBezTo>
                  <a:cubicBezTo>
                    <a:pt x="727" y="6"/>
                    <a:pt x="716" y="9"/>
                    <a:pt x="707" y="17"/>
                  </a:cubicBezTo>
                  <a:cubicBezTo>
                    <a:pt x="701" y="22"/>
                    <a:pt x="696" y="28"/>
                    <a:pt x="695" y="36"/>
                  </a:cubicBezTo>
                  <a:cubicBezTo>
                    <a:pt x="695" y="40"/>
                    <a:pt x="695" y="45"/>
                    <a:pt x="695" y="49"/>
                  </a:cubicBezTo>
                  <a:cubicBezTo>
                    <a:pt x="695" y="56"/>
                    <a:pt x="695" y="55"/>
                    <a:pt x="695" y="62"/>
                  </a:cubicBezTo>
                  <a:cubicBezTo>
                    <a:pt x="695" y="63"/>
                    <a:pt x="694" y="65"/>
                    <a:pt x="693" y="65"/>
                  </a:cubicBezTo>
                  <a:cubicBezTo>
                    <a:pt x="691" y="66"/>
                    <a:pt x="690" y="68"/>
                    <a:pt x="691" y="70"/>
                  </a:cubicBezTo>
                  <a:cubicBezTo>
                    <a:pt x="691" y="72"/>
                    <a:pt x="691" y="74"/>
                    <a:pt x="691" y="75"/>
                  </a:cubicBezTo>
                  <a:cubicBezTo>
                    <a:pt x="692" y="80"/>
                    <a:pt x="693" y="84"/>
                    <a:pt x="695" y="89"/>
                  </a:cubicBezTo>
                  <a:cubicBezTo>
                    <a:pt x="696" y="92"/>
                    <a:pt x="697" y="95"/>
                    <a:pt x="698" y="98"/>
                  </a:cubicBezTo>
                  <a:cubicBezTo>
                    <a:pt x="699" y="105"/>
                    <a:pt x="702" y="111"/>
                    <a:pt x="706" y="116"/>
                  </a:cubicBezTo>
                  <a:cubicBezTo>
                    <a:pt x="707" y="117"/>
                    <a:pt x="707" y="118"/>
                    <a:pt x="707" y="119"/>
                  </a:cubicBezTo>
                  <a:cubicBezTo>
                    <a:pt x="707" y="124"/>
                    <a:pt x="706" y="129"/>
                    <a:pt x="706" y="135"/>
                  </a:cubicBezTo>
                  <a:cubicBezTo>
                    <a:pt x="706" y="136"/>
                    <a:pt x="704" y="137"/>
                    <a:pt x="704" y="137"/>
                  </a:cubicBezTo>
                  <a:cubicBezTo>
                    <a:pt x="700" y="138"/>
                    <a:pt x="700" y="141"/>
                    <a:pt x="699" y="143"/>
                  </a:cubicBezTo>
                  <a:cubicBezTo>
                    <a:pt x="698" y="147"/>
                    <a:pt x="697" y="150"/>
                    <a:pt x="695" y="154"/>
                  </a:cubicBezTo>
                  <a:cubicBezTo>
                    <a:pt x="695" y="155"/>
                    <a:pt x="694" y="156"/>
                    <a:pt x="693" y="156"/>
                  </a:cubicBezTo>
                  <a:cubicBezTo>
                    <a:pt x="687" y="159"/>
                    <a:pt x="681" y="161"/>
                    <a:pt x="674" y="164"/>
                  </a:cubicBezTo>
                  <a:cubicBezTo>
                    <a:pt x="668" y="167"/>
                    <a:pt x="661" y="169"/>
                    <a:pt x="655" y="172"/>
                  </a:cubicBezTo>
                  <a:cubicBezTo>
                    <a:pt x="648" y="175"/>
                    <a:pt x="642" y="179"/>
                    <a:pt x="636" y="182"/>
                  </a:cubicBezTo>
                  <a:cubicBezTo>
                    <a:pt x="632" y="184"/>
                    <a:pt x="628" y="187"/>
                    <a:pt x="625" y="189"/>
                  </a:cubicBezTo>
                  <a:lnTo>
                    <a:pt x="617" y="227"/>
                  </a:lnTo>
                  <a:cubicBezTo>
                    <a:pt x="660" y="227"/>
                    <a:pt x="683" y="259"/>
                    <a:pt x="728" y="263"/>
                  </a:cubicBezTo>
                  <a:lnTo>
                    <a:pt x="711" y="240"/>
                  </a:lnTo>
                  <a:lnTo>
                    <a:pt x="737" y="169"/>
                  </a:lnTo>
                  <a:lnTo>
                    <a:pt x="729" y="152"/>
                  </a:lnTo>
                  <a:lnTo>
                    <a:pt x="745" y="152"/>
                  </a:lnTo>
                  <a:lnTo>
                    <a:pt x="737" y="169"/>
                  </a:lnTo>
                  <a:lnTo>
                    <a:pt x="763" y="240"/>
                  </a:lnTo>
                  <a:lnTo>
                    <a:pt x="747" y="262"/>
                  </a:lnTo>
                  <a:cubicBezTo>
                    <a:pt x="774" y="257"/>
                    <a:pt x="814" y="237"/>
                    <a:pt x="841" y="230"/>
                  </a:cubicBezTo>
                  <a:cubicBezTo>
                    <a:pt x="839" y="233"/>
                    <a:pt x="837" y="237"/>
                    <a:pt x="837" y="242"/>
                  </a:cubicBezTo>
                  <a:cubicBezTo>
                    <a:pt x="837" y="246"/>
                    <a:pt x="839" y="250"/>
                    <a:pt x="841" y="253"/>
                  </a:cubicBezTo>
                  <a:lnTo>
                    <a:pt x="607" y="333"/>
                  </a:lnTo>
                  <a:cubicBezTo>
                    <a:pt x="595" y="326"/>
                    <a:pt x="576" y="321"/>
                    <a:pt x="553" y="321"/>
                  </a:cubicBezTo>
                  <a:cubicBezTo>
                    <a:pt x="524" y="321"/>
                    <a:pt x="500" y="329"/>
                    <a:pt x="489" y="341"/>
                  </a:cubicBezTo>
                  <a:lnTo>
                    <a:pt x="478" y="296"/>
                  </a:lnTo>
                  <a:cubicBezTo>
                    <a:pt x="475" y="292"/>
                    <a:pt x="470" y="289"/>
                    <a:pt x="465" y="286"/>
                  </a:cubicBezTo>
                  <a:cubicBezTo>
                    <a:pt x="440" y="273"/>
                    <a:pt x="414" y="263"/>
                    <a:pt x="388" y="252"/>
                  </a:cubicBezTo>
                  <a:cubicBezTo>
                    <a:pt x="386" y="252"/>
                    <a:pt x="384" y="250"/>
                    <a:pt x="383" y="249"/>
                  </a:cubicBezTo>
                  <a:cubicBezTo>
                    <a:pt x="381" y="244"/>
                    <a:pt x="379" y="239"/>
                    <a:pt x="378" y="234"/>
                  </a:cubicBezTo>
                  <a:cubicBezTo>
                    <a:pt x="377" y="231"/>
                    <a:pt x="376" y="228"/>
                    <a:pt x="372" y="226"/>
                  </a:cubicBezTo>
                  <a:cubicBezTo>
                    <a:pt x="372" y="226"/>
                    <a:pt x="371" y="224"/>
                    <a:pt x="371" y="223"/>
                  </a:cubicBezTo>
                  <a:cubicBezTo>
                    <a:pt x="371" y="211"/>
                    <a:pt x="368" y="199"/>
                    <a:pt x="377" y="189"/>
                  </a:cubicBezTo>
                  <a:cubicBezTo>
                    <a:pt x="377" y="189"/>
                    <a:pt x="377" y="188"/>
                    <a:pt x="377" y="188"/>
                  </a:cubicBezTo>
                  <a:cubicBezTo>
                    <a:pt x="382" y="178"/>
                    <a:pt x="383" y="166"/>
                    <a:pt x="389" y="157"/>
                  </a:cubicBezTo>
                  <a:cubicBezTo>
                    <a:pt x="389" y="157"/>
                    <a:pt x="389" y="156"/>
                    <a:pt x="389" y="156"/>
                  </a:cubicBezTo>
                  <a:cubicBezTo>
                    <a:pt x="390" y="149"/>
                    <a:pt x="391" y="142"/>
                    <a:pt x="392" y="135"/>
                  </a:cubicBezTo>
                  <a:cubicBezTo>
                    <a:pt x="392" y="134"/>
                    <a:pt x="391" y="132"/>
                    <a:pt x="390" y="132"/>
                  </a:cubicBezTo>
                  <a:cubicBezTo>
                    <a:pt x="386" y="131"/>
                    <a:pt x="387" y="128"/>
                    <a:pt x="387" y="125"/>
                  </a:cubicBezTo>
                  <a:cubicBezTo>
                    <a:pt x="387" y="111"/>
                    <a:pt x="387" y="109"/>
                    <a:pt x="387" y="95"/>
                  </a:cubicBezTo>
                  <a:cubicBezTo>
                    <a:pt x="387" y="87"/>
                    <a:pt x="384" y="79"/>
                    <a:pt x="378" y="74"/>
                  </a:cubicBezTo>
                  <a:cubicBezTo>
                    <a:pt x="371" y="68"/>
                    <a:pt x="364" y="61"/>
                    <a:pt x="357" y="55"/>
                  </a:cubicBezTo>
                  <a:cubicBezTo>
                    <a:pt x="353" y="52"/>
                    <a:pt x="353" y="50"/>
                    <a:pt x="356" y="47"/>
                  </a:cubicBezTo>
                  <a:cubicBezTo>
                    <a:pt x="358" y="46"/>
                    <a:pt x="359" y="44"/>
                    <a:pt x="361" y="43"/>
                  </a:cubicBezTo>
                  <a:cubicBezTo>
                    <a:pt x="361" y="43"/>
                    <a:pt x="360" y="42"/>
                    <a:pt x="360" y="42"/>
                  </a:cubicBezTo>
                  <a:cubicBezTo>
                    <a:pt x="358" y="42"/>
                    <a:pt x="356" y="41"/>
                    <a:pt x="354" y="42"/>
                  </a:cubicBezTo>
                  <a:cubicBezTo>
                    <a:pt x="346" y="43"/>
                    <a:pt x="338" y="44"/>
                    <a:pt x="330" y="46"/>
                  </a:cubicBezTo>
                  <a:cubicBezTo>
                    <a:pt x="315" y="49"/>
                    <a:pt x="300" y="54"/>
                    <a:pt x="288" y="64"/>
                  </a:cubicBezTo>
                  <a:cubicBezTo>
                    <a:pt x="280" y="71"/>
                    <a:pt x="273" y="79"/>
                    <a:pt x="273" y="90"/>
                  </a:cubicBezTo>
                  <a:cubicBezTo>
                    <a:pt x="272" y="96"/>
                    <a:pt x="272" y="102"/>
                    <a:pt x="272" y="108"/>
                  </a:cubicBezTo>
                  <a:cubicBezTo>
                    <a:pt x="272" y="118"/>
                    <a:pt x="272" y="115"/>
                    <a:pt x="272" y="125"/>
                  </a:cubicBezTo>
                  <a:cubicBezTo>
                    <a:pt x="272" y="126"/>
                    <a:pt x="271" y="129"/>
                    <a:pt x="270" y="129"/>
                  </a:cubicBezTo>
                  <a:cubicBezTo>
                    <a:pt x="266" y="131"/>
                    <a:pt x="266" y="133"/>
                    <a:pt x="267" y="136"/>
                  </a:cubicBezTo>
                  <a:cubicBezTo>
                    <a:pt x="267" y="138"/>
                    <a:pt x="267" y="141"/>
                    <a:pt x="267" y="143"/>
                  </a:cubicBezTo>
                  <a:cubicBezTo>
                    <a:pt x="268" y="149"/>
                    <a:pt x="270" y="155"/>
                    <a:pt x="272" y="161"/>
                  </a:cubicBezTo>
                  <a:cubicBezTo>
                    <a:pt x="273" y="165"/>
                    <a:pt x="275" y="170"/>
                    <a:pt x="276" y="174"/>
                  </a:cubicBezTo>
                  <a:cubicBezTo>
                    <a:pt x="277" y="183"/>
                    <a:pt x="281" y="191"/>
                    <a:pt x="287" y="198"/>
                  </a:cubicBezTo>
                  <a:cubicBezTo>
                    <a:pt x="288" y="199"/>
                    <a:pt x="289" y="201"/>
                    <a:pt x="288" y="202"/>
                  </a:cubicBezTo>
                  <a:cubicBezTo>
                    <a:pt x="288" y="209"/>
                    <a:pt x="287" y="216"/>
                    <a:pt x="286" y="223"/>
                  </a:cubicBezTo>
                  <a:cubicBezTo>
                    <a:pt x="286" y="224"/>
                    <a:pt x="285" y="226"/>
                    <a:pt x="284" y="226"/>
                  </a:cubicBezTo>
                  <a:cubicBezTo>
                    <a:pt x="279" y="227"/>
                    <a:pt x="278" y="231"/>
                    <a:pt x="277" y="234"/>
                  </a:cubicBezTo>
                  <a:cubicBezTo>
                    <a:pt x="276" y="239"/>
                    <a:pt x="274" y="244"/>
                    <a:pt x="272" y="248"/>
                  </a:cubicBezTo>
                  <a:cubicBezTo>
                    <a:pt x="272" y="250"/>
                    <a:pt x="270" y="251"/>
                    <a:pt x="269" y="252"/>
                  </a:cubicBezTo>
                  <a:cubicBezTo>
                    <a:pt x="261" y="255"/>
                    <a:pt x="253" y="259"/>
                    <a:pt x="244" y="262"/>
                  </a:cubicBezTo>
                  <a:cubicBezTo>
                    <a:pt x="236" y="266"/>
                    <a:pt x="227" y="269"/>
                    <a:pt x="218" y="273"/>
                  </a:cubicBezTo>
                  <a:cubicBezTo>
                    <a:pt x="210" y="277"/>
                    <a:pt x="201" y="282"/>
                    <a:pt x="192" y="287"/>
                  </a:cubicBezTo>
                  <a:cubicBezTo>
                    <a:pt x="187" y="290"/>
                    <a:pt x="183" y="293"/>
                    <a:pt x="179" y="296"/>
                  </a:cubicBezTo>
                  <a:lnTo>
                    <a:pt x="167" y="347"/>
                  </a:lnTo>
                  <a:cubicBezTo>
                    <a:pt x="225" y="347"/>
                    <a:pt x="255" y="389"/>
                    <a:pt x="316" y="395"/>
                  </a:cubicBezTo>
                  <a:lnTo>
                    <a:pt x="294" y="364"/>
                  </a:lnTo>
                  <a:lnTo>
                    <a:pt x="328" y="269"/>
                  </a:lnTo>
                  <a:lnTo>
                    <a:pt x="318" y="246"/>
                  </a:lnTo>
                  <a:lnTo>
                    <a:pt x="339" y="246"/>
                  </a:lnTo>
                  <a:lnTo>
                    <a:pt x="328" y="269"/>
                  </a:lnTo>
                  <a:lnTo>
                    <a:pt x="363" y="364"/>
                  </a:lnTo>
                  <a:lnTo>
                    <a:pt x="341" y="394"/>
                  </a:lnTo>
                  <a:cubicBezTo>
                    <a:pt x="383" y="387"/>
                    <a:pt x="449" y="351"/>
                    <a:pt x="485" y="348"/>
                  </a:cubicBezTo>
                  <a:cubicBezTo>
                    <a:pt x="483" y="350"/>
                    <a:pt x="483" y="353"/>
                    <a:pt x="483" y="357"/>
                  </a:cubicBezTo>
                  <a:cubicBezTo>
                    <a:pt x="483" y="377"/>
                    <a:pt x="513" y="392"/>
                    <a:pt x="553" y="392"/>
                  </a:cubicBezTo>
                  <a:cubicBezTo>
                    <a:pt x="560" y="392"/>
                    <a:pt x="567" y="392"/>
                    <a:pt x="573" y="391"/>
                  </a:cubicBezTo>
                  <a:lnTo>
                    <a:pt x="836" y="745"/>
                  </a:lnTo>
                  <a:cubicBezTo>
                    <a:pt x="797" y="749"/>
                    <a:pt x="769" y="766"/>
                    <a:pt x="769" y="787"/>
                  </a:cubicBezTo>
                  <a:cubicBezTo>
                    <a:pt x="769" y="807"/>
                    <a:pt x="794" y="824"/>
                    <a:pt x="830" y="829"/>
                  </a:cubicBezTo>
                  <a:lnTo>
                    <a:pt x="644" y="1121"/>
                  </a:lnTo>
                  <a:cubicBezTo>
                    <a:pt x="634" y="1119"/>
                    <a:pt x="622" y="1118"/>
                    <a:pt x="610" y="1117"/>
                  </a:cubicBezTo>
                  <a:lnTo>
                    <a:pt x="589" y="1025"/>
                  </a:lnTo>
                  <a:cubicBezTo>
                    <a:pt x="582" y="1018"/>
                    <a:pt x="574" y="1012"/>
                    <a:pt x="564" y="1007"/>
                  </a:cubicBezTo>
                  <a:cubicBezTo>
                    <a:pt x="517" y="983"/>
                    <a:pt x="468" y="963"/>
                    <a:pt x="418" y="944"/>
                  </a:cubicBezTo>
                  <a:cubicBezTo>
                    <a:pt x="415" y="942"/>
                    <a:pt x="410" y="940"/>
                    <a:pt x="409" y="936"/>
                  </a:cubicBezTo>
                  <a:cubicBezTo>
                    <a:pt x="405" y="927"/>
                    <a:pt x="402" y="918"/>
                    <a:pt x="399" y="909"/>
                  </a:cubicBezTo>
                  <a:cubicBezTo>
                    <a:pt x="397" y="902"/>
                    <a:pt x="396" y="897"/>
                    <a:pt x="389" y="894"/>
                  </a:cubicBezTo>
                  <a:cubicBezTo>
                    <a:pt x="387" y="893"/>
                    <a:pt x="386" y="890"/>
                    <a:pt x="386" y="887"/>
                  </a:cubicBezTo>
                  <a:cubicBezTo>
                    <a:pt x="386" y="866"/>
                    <a:pt x="381" y="843"/>
                    <a:pt x="397" y="824"/>
                  </a:cubicBezTo>
                  <a:cubicBezTo>
                    <a:pt x="398" y="823"/>
                    <a:pt x="398" y="822"/>
                    <a:pt x="398" y="822"/>
                  </a:cubicBezTo>
                  <a:cubicBezTo>
                    <a:pt x="407" y="803"/>
                    <a:pt x="408" y="781"/>
                    <a:pt x="420" y="763"/>
                  </a:cubicBezTo>
                  <a:cubicBezTo>
                    <a:pt x="421" y="763"/>
                    <a:pt x="421" y="762"/>
                    <a:pt x="421" y="762"/>
                  </a:cubicBezTo>
                  <a:cubicBezTo>
                    <a:pt x="422" y="748"/>
                    <a:pt x="424" y="734"/>
                    <a:pt x="425" y="721"/>
                  </a:cubicBezTo>
                  <a:cubicBezTo>
                    <a:pt x="425" y="719"/>
                    <a:pt x="424" y="716"/>
                    <a:pt x="422" y="716"/>
                  </a:cubicBezTo>
                  <a:cubicBezTo>
                    <a:pt x="415" y="713"/>
                    <a:pt x="416" y="708"/>
                    <a:pt x="416" y="703"/>
                  </a:cubicBezTo>
                  <a:cubicBezTo>
                    <a:pt x="416" y="676"/>
                    <a:pt x="416" y="672"/>
                    <a:pt x="416" y="646"/>
                  </a:cubicBezTo>
                  <a:cubicBezTo>
                    <a:pt x="416" y="630"/>
                    <a:pt x="411" y="617"/>
                    <a:pt x="400" y="606"/>
                  </a:cubicBezTo>
                  <a:cubicBezTo>
                    <a:pt x="386" y="594"/>
                    <a:pt x="373" y="583"/>
                    <a:pt x="359" y="571"/>
                  </a:cubicBezTo>
                  <a:cubicBezTo>
                    <a:pt x="353" y="566"/>
                    <a:pt x="352" y="562"/>
                    <a:pt x="358" y="555"/>
                  </a:cubicBezTo>
                  <a:cubicBezTo>
                    <a:pt x="361" y="553"/>
                    <a:pt x="364" y="551"/>
                    <a:pt x="368" y="548"/>
                  </a:cubicBezTo>
                  <a:cubicBezTo>
                    <a:pt x="367" y="547"/>
                    <a:pt x="366" y="546"/>
                    <a:pt x="366" y="545"/>
                  </a:cubicBezTo>
                  <a:cubicBezTo>
                    <a:pt x="361" y="545"/>
                    <a:pt x="357" y="545"/>
                    <a:pt x="353" y="545"/>
                  </a:cubicBezTo>
                  <a:cubicBezTo>
                    <a:pt x="338" y="548"/>
                    <a:pt x="323" y="550"/>
                    <a:pt x="308" y="553"/>
                  </a:cubicBezTo>
                  <a:cubicBezTo>
                    <a:pt x="280" y="560"/>
                    <a:pt x="253" y="569"/>
                    <a:pt x="230" y="588"/>
                  </a:cubicBezTo>
                  <a:cubicBezTo>
                    <a:pt x="214" y="601"/>
                    <a:pt x="202" y="616"/>
                    <a:pt x="200" y="637"/>
                  </a:cubicBezTo>
                  <a:cubicBezTo>
                    <a:pt x="199" y="648"/>
                    <a:pt x="199" y="659"/>
                    <a:pt x="199" y="671"/>
                  </a:cubicBezTo>
                  <a:cubicBezTo>
                    <a:pt x="199" y="689"/>
                    <a:pt x="199" y="684"/>
                    <a:pt x="199" y="703"/>
                  </a:cubicBezTo>
                  <a:cubicBezTo>
                    <a:pt x="199" y="705"/>
                    <a:pt x="197" y="710"/>
                    <a:pt x="195" y="711"/>
                  </a:cubicBezTo>
                  <a:cubicBezTo>
                    <a:pt x="188" y="713"/>
                    <a:pt x="188" y="718"/>
                    <a:pt x="189" y="724"/>
                  </a:cubicBezTo>
                  <a:cubicBezTo>
                    <a:pt x="189" y="728"/>
                    <a:pt x="189" y="733"/>
                    <a:pt x="190" y="737"/>
                  </a:cubicBezTo>
                  <a:cubicBezTo>
                    <a:pt x="192" y="748"/>
                    <a:pt x="195" y="760"/>
                    <a:pt x="198" y="771"/>
                  </a:cubicBezTo>
                  <a:cubicBezTo>
                    <a:pt x="201" y="779"/>
                    <a:pt x="205" y="787"/>
                    <a:pt x="207" y="796"/>
                  </a:cubicBezTo>
                  <a:cubicBezTo>
                    <a:pt x="209" y="812"/>
                    <a:pt x="216" y="827"/>
                    <a:pt x="227" y="840"/>
                  </a:cubicBezTo>
                  <a:cubicBezTo>
                    <a:pt x="229" y="842"/>
                    <a:pt x="230" y="846"/>
                    <a:pt x="230" y="849"/>
                  </a:cubicBezTo>
                  <a:cubicBezTo>
                    <a:pt x="229" y="862"/>
                    <a:pt x="228" y="875"/>
                    <a:pt x="226" y="887"/>
                  </a:cubicBezTo>
                  <a:cubicBezTo>
                    <a:pt x="226" y="890"/>
                    <a:pt x="223" y="894"/>
                    <a:pt x="221" y="894"/>
                  </a:cubicBezTo>
                  <a:cubicBezTo>
                    <a:pt x="212" y="896"/>
                    <a:pt x="211" y="903"/>
                    <a:pt x="209" y="909"/>
                  </a:cubicBezTo>
                  <a:cubicBezTo>
                    <a:pt x="206" y="918"/>
                    <a:pt x="203" y="927"/>
                    <a:pt x="200" y="936"/>
                  </a:cubicBezTo>
                  <a:cubicBezTo>
                    <a:pt x="199" y="939"/>
                    <a:pt x="196" y="941"/>
                    <a:pt x="193" y="943"/>
                  </a:cubicBezTo>
                  <a:cubicBezTo>
                    <a:pt x="178" y="949"/>
                    <a:pt x="162" y="955"/>
                    <a:pt x="147" y="962"/>
                  </a:cubicBezTo>
                  <a:cubicBezTo>
                    <a:pt x="130" y="969"/>
                    <a:pt x="114" y="975"/>
                    <a:pt x="98" y="983"/>
                  </a:cubicBezTo>
                  <a:cubicBezTo>
                    <a:pt x="81" y="991"/>
                    <a:pt x="65" y="1000"/>
                    <a:pt x="49" y="1009"/>
                  </a:cubicBezTo>
                  <a:cubicBezTo>
                    <a:pt x="39" y="1014"/>
                    <a:pt x="30" y="1020"/>
                    <a:pt x="23" y="1027"/>
                  </a:cubicBezTo>
                  <a:lnTo>
                    <a:pt x="0" y="1123"/>
                  </a:lnTo>
                  <a:cubicBezTo>
                    <a:pt x="110" y="1123"/>
                    <a:pt x="168" y="1203"/>
                    <a:pt x="283" y="1212"/>
                  </a:cubicBezTo>
                  <a:lnTo>
                    <a:pt x="240" y="1154"/>
                  </a:lnTo>
                  <a:lnTo>
                    <a:pt x="306" y="975"/>
                  </a:lnTo>
                  <a:lnTo>
                    <a:pt x="286" y="931"/>
                  </a:lnTo>
                  <a:lnTo>
                    <a:pt x="326" y="931"/>
                  </a:lnTo>
                  <a:lnTo>
                    <a:pt x="306" y="975"/>
                  </a:lnTo>
                  <a:lnTo>
                    <a:pt x="371" y="1154"/>
                  </a:lnTo>
                  <a:lnTo>
                    <a:pt x="330" y="1211"/>
                  </a:lnTo>
                  <a:cubicBezTo>
                    <a:pt x="370" y="1204"/>
                    <a:pt x="421" y="1184"/>
                    <a:pt x="470" y="1165"/>
                  </a:cubicBezTo>
                  <a:cubicBezTo>
                    <a:pt x="468" y="1170"/>
                    <a:pt x="466" y="1175"/>
                    <a:pt x="466" y="1180"/>
                  </a:cubicBezTo>
                  <a:cubicBezTo>
                    <a:pt x="466" y="1215"/>
                    <a:pt x="524" y="1243"/>
                    <a:pt x="598" y="1243"/>
                  </a:cubicBezTo>
                  <a:cubicBezTo>
                    <a:pt x="672" y="1243"/>
                    <a:pt x="730" y="1215"/>
                    <a:pt x="730" y="1180"/>
                  </a:cubicBezTo>
                  <a:cubicBezTo>
                    <a:pt x="730" y="1155"/>
                    <a:pt x="702" y="1135"/>
                    <a:pt x="661" y="1124"/>
                  </a:cubicBezTo>
                  <a:lnTo>
                    <a:pt x="847" y="831"/>
                  </a:lnTo>
                  <a:cubicBezTo>
                    <a:pt x="850" y="831"/>
                    <a:pt x="854" y="831"/>
                    <a:pt x="858" y="831"/>
                  </a:cubicBezTo>
                  <a:cubicBezTo>
                    <a:pt x="892" y="831"/>
                    <a:pt x="921" y="822"/>
                    <a:pt x="935" y="809"/>
                  </a:cubicBezTo>
                  <a:cubicBezTo>
                    <a:pt x="1017" y="813"/>
                    <a:pt x="1062" y="871"/>
                    <a:pt x="1149" y="879"/>
                  </a:cubicBezTo>
                  <a:lnTo>
                    <a:pt x="1116" y="833"/>
                  </a:lnTo>
                  <a:lnTo>
                    <a:pt x="1167" y="693"/>
                  </a:lnTo>
                  <a:lnTo>
                    <a:pt x="1151" y="659"/>
                  </a:lnTo>
                  <a:lnTo>
                    <a:pt x="1183" y="659"/>
                  </a:lnTo>
                  <a:lnTo>
                    <a:pt x="1167" y="693"/>
                  </a:lnTo>
                  <a:lnTo>
                    <a:pt x="1218" y="833"/>
                  </a:lnTo>
                  <a:lnTo>
                    <a:pt x="1186" y="878"/>
                  </a:lnTo>
                  <a:cubicBezTo>
                    <a:pt x="1251" y="867"/>
                    <a:pt x="1356" y="809"/>
                    <a:pt x="1406" y="809"/>
                  </a:cubicBezTo>
                  <a:close/>
                  <a:moveTo>
                    <a:pt x="892" y="229"/>
                  </a:moveTo>
                  <a:cubicBezTo>
                    <a:pt x="917" y="229"/>
                    <a:pt x="931" y="238"/>
                    <a:pt x="931" y="242"/>
                  </a:cubicBezTo>
                  <a:cubicBezTo>
                    <a:pt x="931" y="246"/>
                    <a:pt x="917" y="255"/>
                    <a:pt x="892" y="255"/>
                  </a:cubicBezTo>
                  <a:cubicBezTo>
                    <a:pt x="866" y="255"/>
                    <a:pt x="853" y="246"/>
                    <a:pt x="853" y="242"/>
                  </a:cubicBezTo>
                  <a:cubicBezTo>
                    <a:pt x="853" y="238"/>
                    <a:pt x="866" y="229"/>
                    <a:pt x="892" y="229"/>
                  </a:cubicBezTo>
                  <a:close/>
                  <a:moveTo>
                    <a:pt x="498" y="357"/>
                  </a:moveTo>
                  <a:cubicBezTo>
                    <a:pt x="498" y="348"/>
                    <a:pt x="520" y="336"/>
                    <a:pt x="553" y="336"/>
                  </a:cubicBezTo>
                  <a:cubicBezTo>
                    <a:pt x="587" y="336"/>
                    <a:pt x="608" y="348"/>
                    <a:pt x="608" y="357"/>
                  </a:cubicBezTo>
                  <a:cubicBezTo>
                    <a:pt x="608" y="365"/>
                    <a:pt x="587" y="377"/>
                    <a:pt x="553" y="377"/>
                  </a:cubicBezTo>
                  <a:cubicBezTo>
                    <a:pt x="520" y="377"/>
                    <a:pt x="498" y="365"/>
                    <a:pt x="498" y="357"/>
                  </a:cubicBezTo>
                  <a:close/>
                  <a:moveTo>
                    <a:pt x="714" y="1180"/>
                  </a:moveTo>
                  <a:cubicBezTo>
                    <a:pt x="714" y="1202"/>
                    <a:pt x="667" y="1227"/>
                    <a:pt x="598" y="1227"/>
                  </a:cubicBezTo>
                  <a:cubicBezTo>
                    <a:pt x="530" y="1227"/>
                    <a:pt x="482" y="1202"/>
                    <a:pt x="482" y="1180"/>
                  </a:cubicBezTo>
                  <a:cubicBezTo>
                    <a:pt x="482" y="1169"/>
                    <a:pt x="494" y="1157"/>
                    <a:pt x="514" y="1148"/>
                  </a:cubicBezTo>
                  <a:cubicBezTo>
                    <a:pt x="520" y="1146"/>
                    <a:pt x="527" y="1143"/>
                    <a:pt x="532" y="1141"/>
                  </a:cubicBezTo>
                  <a:cubicBezTo>
                    <a:pt x="551" y="1136"/>
                    <a:pt x="573" y="1133"/>
                    <a:pt x="598" y="1133"/>
                  </a:cubicBezTo>
                  <a:cubicBezTo>
                    <a:pt x="667" y="1133"/>
                    <a:pt x="714" y="1157"/>
                    <a:pt x="714" y="1180"/>
                  </a:cubicBezTo>
                  <a:close/>
                  <a:moveTo>
                    <a:pt x="857" y="815"/>
                  </a:moveTo>
                  <a:cubicBezTo>
                    <a:pt x="816" y="815"/>
                    <a:pt x="784" y="801"/>
                    <a:pt x="784" y="787"/>
                  </a:cubicBezTo>
                  <a:cubicBezTo>
                    <a:pt x="784" y="774"/>
                    <a:pt x="816" y="759"/>
                    <a:pt x="857" y="759"/>
                  </a:cubicBezTo>
                  <a:cubicBezTo>
                    <a:pt x="899" y="759"/>
                    <a:pt x="931" y="774"/>
                    <a:pt x="931" y="787"/>
                  </a:cubicBezTo>
                  <a:cubicBezTo>
                    <a:pt x="931" y="801"/>
                    <a:pt x="899" y="815"/>
                    <a:pt x="857" y="815"/>
                  </a:cubicBezTo>
                  <a:close/>
                </a:path>
              </a:pathLst>
            </a:custGeom>
            <a:solidFill>
              <a:schemeClr val="bg1"/>
            </a:solidFill>
            <a:ln>
              <a:noFill/>
            </a:ln>
          </p:spPr>
          <p:txBody>
            <a:bodyPr/>
            <a:lstStyle/>
            <a:p>
              <a:endParaRPr altLang="en-US" lang="zh-CN"/>
            </a:p>
          </p:txBody>
        </p:sp>
      </p:grpSp>
      <p:grpSp>
        <p:nvGrpSpPr>
          <p:cNvPr id="54" name="Group 44">
            <a:extLst>
              <a:ext uri="{FF2B5EF4-FFF2-40B4-BE49-F238E27FC236}">
                <a16:creationId xmlns:a16="http://schemas.microsoft.com/office/drawing/2014/main" id="{B70B0A1B-CF66-4750-B922-EA4757DB8EE4}"/>
              </a:ext>
            </a:extLst>
          </p:cNvPr>
          <p:cNvGrpSpPr/>
          <p:nvPr/>
        </p:nvGrpSpPr>
        <p:grpSpPr>
          <a:xfrm>
            <a:off x="9198788" y="2431726"/>
            <a:ext cx="844318" cy="714048"/>
            <a:chOff x="9198789" y="2078995"/>
            <a:chExt cx="844318" cy="714048"/>
          </a:xfrm>
        </p:grpSpPr>
        <p:sp>
          <p:nvSpPr>
            <p:cNvPr id="55" name="ïṩļiḋè">
              <a:extLst>
                <a:ext uri="{FF2B5EF4-FFF2-40B4-BE49-F238E27FC236}">
                  <a16:creationId xmlns:a16="http://schemas.microsoft.com/office/drawing/2014/main" id="{00814F4C-79AC-4690-8B8C-6840958191FA}"/>
                </a:ext>
              </a:extLst>
            </p:cNvPr>
            <p:cNvSpPr/>
            <p:nvPr/>
          </p:nvSpPr>
          <p:spPr bwMode="auto">
            <a:xfrm>
              <a:off x="9198789" y="2078995"/>
              <a:ext cx="844318" cy="714048"/>
            </a:xfrm>
            <a:prstGeom prst="hexagon">
              <a:avLst/>
            </a:prstGeom>
            <a:solidFill>
              <a:srgbClr val="ED7D31"/>
            </a:solidFill>
            <a:ln>
              <a:noFill/>
            </a:ln>
            <a:extLst/>
          </p:spPr>
          <p:txBody>
            <a:bodyPr anchor="t" anchorCtr="0" bIns="45720" compatLnSpc="1" lIns="91440" numCol="1" rIns="91440" tIns="45720" vert="horz" wrap="square">
              <a:prstTxWarp prst="textNoShape">
                <a:avLst/>
              </a:prstTxWarp>
              <a:norm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endParaRPr lang="en-US"/>
            </a:p>
          </p:txBody>
        </p:sp>
        <p:sp>
          <p:nvSpPr>
            <p:cNvPr id="56" name="out-of-the-maze_65773">
              <a:extLst>
                <a:ext uri="{FF2B5EF4-FFF2-40B4-BE49-F238E27FC236}">
                  <a16:creationId xmlns:a16="http://schemas.microsoft.com/office/drawing/2014/main" id="{DE56EE4D-9AF4-46CB-A478-35731AFA9246}"/>
                </a:ext>
              </a:extLst>
            </p:cNvPr>
            <p:cNvSpPr>
              <a:spLocks noChangeAspect="1"/>
            </p:cNvSpPr>
            <p:nvPr/>
          </p:nvSpPr>
          <p:spPr bwMode="auto">
            <a:xfrm>
              <a:off x="9433323" y="2244199"/>
              <a:ext cx="371041" cy="432000"/>
            </a:xfrm>
            <a:custGeom>
              <a:gdLst>
                <a:gd fmla="*/ 421369 w 521048" name="connsiteX0"/>
                <a:gd fmla="*/ 469982 h 606651" name="connsiteY0"/>
                <a:gd fmla="*/ 406017 w 521048" name="connsiteX1"/>
                <a:gd fmla="*/ 501093 h 606651" name="connsiteY1"/>
                <a:gd fmla="*/ 371975 w 521048" name="connsiteX2"/>
                <a:gd fmla="*/ 505982 h 606651" name="connsiteY2"/>
                <a:gd fmla="*/ 396672 w 521048" name="connsiteX3"/>
                <a:gd fmla="*/ 529983 h 606651" name="connsiteY3"/>
                <a:gd fmla="*/ 390887 w 521048" name="connsiteX4"/>
                <a:gd fmla="*/ 564206 h 606651" name="connsiteY4"/>
                <a:gd fmla="*/ 421369 w 521048" name="connsiteX5"/>
                <a:gd fmla="*/ 547983 h 606651" name="connsiteY5"/>
                <a:gd fmla="*/ 452074 w 521048" name="connsiteX6"/>
                <a:gd fmla="*/ 564206 h 606651" name="connsiteY6"/>
                <a:gd fmla="*/ 446066 w 521048" name="connsiteX7"/>
                <a:gd fmla="*/ 529983 h 606651" name="connsiteY7"/>
                <a:gd fmla="*/ 470986 w 521048" name="connsiteX8"/>
                <a:gd fmla="*/ 505982 h 606651" name="connsiteY8"/>
                <a:gd fmla="*/ 436722 w 521048" name="connsiteX9"/>
                <a:gd fmla="*/ 501093 h 606651" name="connsiteY9"/>
                <a:gd fmla="*/ 421369 w 521048" name="connsiteX10"/>
                <a:gd fmla="*/ 417536 h 606651" name="connsiteY10"/>
                <a:gd fmla="*/ 452074 w 521048" name="connsiteX11"/>
                <a:gd fmla="*/ 479760 h 606651" name="connsiteY11"/>
                <a:gd fmla="*/ 521048 w 521048" name="connsiteX12"/>
                <a:gd fmla="*/ 489760 h 606651" name="connsiteY12"/>
                <a:gd fmla="*/ 471209 w 521048" name="connsiteX13"/>
                <a:gd fmla="*/ 538205 h 606651" name="connsiteY13"/>
                <a:gd fmla="*/ 483001 w 521048" name="connsiteX14"/>
                <a:gd fmla="*/ 606651 h 606651" name="connsiteY14"/>
                <a:gd fmla="*/ 421369 w 521048" name="connsiteX15"/>
                <a:gd fmla="*/ 574206 h 606651" name="connsiteY15"/>
                <a:gd fmla="*/ 359960 w 521048" name="connsiteX16"/>
                <a:gd fmla="*/ 606651 h 606651" name="connsiteY16"/>
                <a:gd fmla="*/ 371530 w 521048" name="connsiteX17"/>
                <a:gd fmla="*/ 538205 h 606651" name="connsiteY17"/>
                <a:gd fmla="*/ 321913 w 521048" name="connsiteX18"/>
                <a:gd fmla="*/ 489760 h 606651" name="connsiteY18"/>
                <a:gd fmla="*/ 390665 w 521048" name="connsiteX19"/>
                <a:gd fmla="*/ 479760 h 606651" name="connsiteY19"/>
                <a:gd fmla="*/ 421369 w 521048" name="connsiteX20"/>
                <a:gd fmla="*/ 261327 h 606651" name="connsiteY20"/>
                <a:gd fmla="*/ 406017 w 521048" name="connsiteX21"/>
                <a:gd fmla="*/ 292215 h 606651" name="connsiteY21"/>
                <a:gd fmla="*/ 371975 w 521048" name="connsiteX22"/>
                <a:gd fmla="*/ 297103 h 606651" name="connsiteY22"/>
                <a:gd fmla="*/ 396672 w 521048" name="connsiteX23"/>
                <a:gd fmla="*/ 321325 h 606651" name="connsiteY23"/>
                <a:gd fmla="*/ 390887 w 521048" name="connsiteX24"/>
                <a:gd fmla="*/ 355324 h 606651" name="connsiteY24"/>
                <a:gd fmla="*/ 421369 w 521048" name="connsiteX25"/>
                <a:gd fmla="*/ 339324 h 606651" name="connsiteY25"/>
                <a:gd fmla="*/ 452074 w 521048" name="connsiteX26"/>
                <a:gd fmla="*/ 355324 h 606651" name="connsiteY26"/>
                <a:gd fmla="*/ 446066 w 521048" name="connsiteX27"/>
                <a:gd fmla="*/ 321325 h 606651" name="connsiteY27"/>
                <a:gd fmla="*/ 470986 w 521048" name="connsiteX28"/>
                <a:gd fmla="*/ 297103 h 606651" name="connsiteY28"/>
                <a:gd fmla="*/ 436722 w 521048" name="connsiteX29"/>
                <a:gd fmla="*/ 292215 h 606651" name="connsiteY29"/>
                <a:gd fmla="*/ 421369 w 521048" name="connsiteX30"/>
                <a:gd fmla="*/ 208662 h 606651" name="connsiteY30"/>
                <a:gd fmla="*/ 452074 w 521048" name="connsiteX31"/>
                <a:gd fmla="*/ 271104 h 606651" name="connsiteY31"/>
                <a:gd fmla="*/ 521048 w 521048" name="connsiteX32"/>
                <a:gd fmla="*/ 281104 h 606651" name="connsiteY32"/>
                <a:gd fmla="*/ 471209 w 521048" name="connsiteX33"/>
                <a:gd fmla="*/ 329547 h 606651" name="connsiteY33"/>
                <a:gd fmla="*/ 483001 w 521048" name="connsiteX34"/>
                <a:gd fmla="*/ 397989 h 606651" name="connsiteY34"/>
                <a:gd fmla="*/ 421369 w 521048" name="connsiteX35"/>
                <a:gd fmla="*/ 365546 h 606651" name="connsiteY35"/>
                <a:gd fmla="*/ 359960 w 521048" name="connsiteX36"/>
                <a:gd fmla="*/ 397989 h 606651" name="connsiteY36"/>
                <a:gd fmla="*/ 371530 w 521048" name="connsiteX37"/>
                <a:gd fmla="*/ 329547 h 606651" name="connsiteY37"/>
                <a:gd fmla="*/ 321913 w 521048" name="connsiteX38"/>
                <a:gd fmla="*/ 281104 h 606651" name="connsiteY38"/>
                <a:gd fmla="*/ 390665 w 521048" name="connsiteX39"/>
                <a:gd fmla="*/ 271104 h 606651" name="connsiteY39"/>
                <a:gd fmla="*/ 125201 w 521048" name="connsiteX40"/>
                <a:gd fmla="*/ 133086 h 606651" name="connsiteY40"/>
                <a:gd fmla="*/ 130987 w 521048" name="connsiteX41"/>
                <a:gd fmla="*/ 144641 h 606651" name="connsiteY41"/>
                <a:gd fmla="*/ 131210 w 521048" name="connsiteX42"/>
                <a:gd fmla="*/ 144641 h 606651" name="connsiteY42"/>
                <a:gd fmla="*/ 115632 w 521048" name="connsiteX43"/>
                <a:gd fmla="*/ 265744 h 606651" name="connsiteY43"/>
                <a:gd fmla="*/ 134103 w 521048" name="connsiteX44"/>
                <a:gd fmla="*/ 298187 h 606651" name="connsiteY44"/>
                <a:gd fmla="*/ 152574 w 521048" name="connsiteX45"/>
                <a:gd fmla="*/ 265744 h 606651" name="connsiteY45"/>
                <a:gd fmla="*/ 136996 w 521048" name="connsiteX46"/>
                <a:gd fmla="*/ 144641 h 606651" name="connsiteY46"/>
                <a:gd fmla="*/ 137219 w 521048" name="connsiteX47"/>
                <a:gd fmla="*/ 144641 h 606651" name="connsiteY47"/>
                <a:gd fmla="*/ 143005 w 521048" name="connsiteX48"/>
                <a:gd fmla="*/ 133086 h 606651" name="connsiteY48"/>
                <a:gd fmla="*/ 234472 w 521048" name="connsiteX49"/>
                <a:gd fmla="*/ 152640 h 606651" name="connsiteY49"/>
                <a:gd fmla="*/ 237143 w 521048" name="connsiteX50"/>
                <a:gd fmla="*/ 154196 h 606651" name="connsiteY50"/>
                <a:gd fmla="*/ 241594 w 521048" name="connsiteX51"/>
                <a:gd fmla="*/ 156862 h 606651" name="connsiteY51"/>
                <a:gd fmla="*/ 244487 w 521048" name="connsiteX52"/>
                <a:gd fmla="*/ 160195 h 606651" name="connsiteY52"/>
                <a:gd fmla="*/ 246935 w 521048" name="connsiteX53"/>
                <a:gd fmla="*/ 163751 h 606651" name="connsiteY53"/>
                <a:gd fmla="*/ 248493 w 521048" name="connsiteX54"/>
                <a:gd fmla="*/ 168639 h 606651" name="connsiteY54"/>
                <a:gd fmla="*/ 249605 w 521048" name="connsiteX55"/>
                <a:gd fmla="*/ 171750 h 606651" name="connsiteY55"/>
                <a:gd fmla="*/ 268077 w 521048" name="connsiteX56"/>
                <a:gd fmla="*/ 337962 h 606651" name="connsiteY56"/>
                <a:gd fmla="*/ 247602 w 521048" name="connsiteX57"/>
                <a:gd fmla="*/ 363516 h 606651" name="connsiteY57"/>
                <a:gd fmla="*/ 245154 w 521048" name="connsiteX58"/>
                <a:gd fmla="*/ 363738 h 606651" name="connsiteY58"/>
                <a:gd fmla="*/ 222009 w 521048" name="connsiteX59"/>
                <a:gd fmla="*/ 343073 h 606651" name="connsiteY59"/>
                <a:gd fmla="*/ 205318 w 521048" name="connsiteX60"/>
                <a:gd fmla="*/ 191749 h 606651" name="connsiteY60"/>
                <a:gd fmla="*/ 198864 w 521048" name="connsiteX61"/>
                <a:gd fmla="*/ 189749 h 606651" name="connsiteY61"/>
                <a:gd fmla="*/ 198864 w 521048" name="connsiteX62"/>
                <a:gd fmla="*/ 347517 h 606651" name="connsiteY62"/>
                <a:gd fmla="*/ 217336 w 521048" name="connsiteX63"/>
                <a:gd fmla="*/ 575947 h 606651" name="connsiteY63"/>
                <a:gd fmla="*/ 191743 w 521048" name="connsiteX64"/>
                <a:gd fmla="*/ 605723 h 606651" name="connsiteY64"/>
                <a:gd fmla="*/ 189517 w 521048" name="connsiteX65"/>
                <a:gd fmla="*/ 605945 h 606651" name="connsiteY65"/>
                <a:gd fmla="*/ 161921 w 521048" name="connsiteX66"/>
                <a:gd fmla="*/ 580391 h 606651" name="connsiteY66"/>
                <a:gd fmla="*/ 145230 w 521048" name="connsiteX67"/>
                <a:gd fmla="*/ 373737 h 606651" name="connsiteY67"/>
                <a:gd fmla="*/ 134103 w 521048" name="connsiteX68"/>
                <a:gd fmla="*/ 376182 h 606651" name="connsiteY68"/>
                <a:gd fmla="*/ 122976 w 521048" name="connsiteX69"/>
                <a:gd fmla="*/ 373737 h 606651" name="connsiteY69"/>
                <a:gd fmla="*/ 106285 w 521048" name="connsiteX70"/>
                <a:gd fmla="*/ 580391 h 606651" name="connsiteY70"/>
                <a:gd fmla="*/ 78689 w 521048" name="connsiteX71"/>
                <a:gd fmla="*/ 605945 h 606651" name="connsiteY71"/>
                <a:gd fmla="*/ 76463 w 521048" name="connsiteX72"/>
                <a:gd fmla="*/ 605723 h 606651" name="connsiteY72"/>
                <a:gd fmla="*/ 50870 w 521048" name="connsiteX73"/>
                <a:gd fmla="*/ 575947 h 606651" name="connsiteY73"/>
                <a:gd fmla="*/ 69342 w 521048" name="connsiteX74"/>
                <a:gd fmla="*/ 347517 h 606651" name="connsiteY74"/>
                <a:gd fmla="*/ 69342 w 521048" name="connsiteX75"/>
                <a:gd fmla="*/ 189749 h 606651" name="connsiteY75"/>
                <a:gd fmla="*/ 62888 w 521048" name="connsiteX76"/>
                <a:gd fmla="*/ 191749 h 606651" name="connsiteY76"/>
                <a:gd fmla="*/ 45974 w 521048" name="connsiteX77"/>
                <a:gd fmla="*/ 343073 h 606651" name="connsiteY77"/>
                <a:gd fmla="*/ 23052 w 521048" name="connsiteX78"/>
                <a:gd fmla="*/ 363738 h 606651" name="connsiteY78"/>
                <a:gd fmla="*/ 20604 w 521048" name="connsiteX79"/>
                <a:gd fmla="*/ 363516 h 606651" name="connsiteY79"/>
                <a:gd fmla="*/ 129 w 521048" name="connsiteX80"/>
                <a:gd fmla="*/ 337962 h 606651" name="connsiteY80"/>
                <a:gd fmla="*/ 18601 w 521048" name="connsiteX81"/>
                <a:gd fmla="*/ 171750 h 606651" name="connsiteY81"/>
                <a:gd fmla="*/ 19713 w 521048" name="connsiteX82"/>
                <a:gd fmla="*/ 168417 h 606651" name="connsiteY82"/>
                <a:gd fmla="*/ 21049 w 521048" name="connsiteX83"/>
                <a:gd fmla="*/ 163973 h 606651" name="connsiteY83"/>
                <a:gd fmla="*/ 24164 w 521048" name="connsiteX84"/>
                <a:gd fmla="*/ 159529 h 606651" name="connsiteY84"/>
                <a:gd fmla="*/ 26390 w 521048" name="connsiteX85"/>
                <a:gd fmla="*/ 157084 h 606651" name="connsiteY85"/>
                <a:gd fmla="*/ 32399 w 521048" name="connsiteX86"/>
                <a:gd fmla="*/ 153307 h 606651" name="connsiteY86"/>
                <a:gd fmla="*/ 33734 w 521048" name="connsiteX87"/>
                <a:gd fmla="*/ 152640 h 606651" name="connsiteY87"/>
                <a:gd fmla="*/ 34179 w 521048" name="connsiteX88"/>
                <a:gd fmla="*/ 152418 h 606651" name="connsiteY88"/>
                <a:gd fmla="*/ 35292 w 521048" name="connsiteX89"/>
                <a:gd fmla="*/ 151974 h 606651" name="connsiteY89"/>
                <a:gd fmla="*/ 125201 w 521048" name="connsiteX90"/>
                <a:gd fmla="*/ 133086 h 606651" name="connsiteY90"/>
                <a:gd fmla="*/ 421369 w 521048" name="connsiteX91"/>
                <a:gd fmla="*/ 52446 h 606651" name="connsiteY91"/>
                <a:gd fmla="*/ 406017 w 521048" name="connsiteX92"/>
                <a:gd fmla="*/ 83557 h 606651" name="connsiteY92"/>
                <a:gd fmla="*/ 371975 w 521048" name="connsiteX93"/>
                <a:gd fmla="*/ 88446 h 606651" name="connsiteY93"/>
                <a:gd fmla="*/ 396672 w 521048" name="connsiteX94"/>
                <a:gd fmla="*/ 112669 h 606651" name="connsiteY94"/>
                <a:gd fmla="*/ 390887 w 521048" name="connsiteX95"/>
                <a:gd fmla="*/ 146670 h 606651" name="connsiteY95"/>
                <a:gd fmla="*/ 421369 w 521048" name="connsiteX96"/>
                <a:gd fmla="*/ 130669 h 606651" name="connsiteY96"/>
                <a:gd fmla="*/ 452074 w 521048" name="connsiteX97"/>
                <a:gd fmla="*/ 146670 h 606651" name="connsiteY97"/>
                <a:gd fmla="*/ 446066 w 521048" name="connsiteX98"/>
                <a:gd fmla="*/ 112669 h 606651" name="connsiteY98"/>
                <a:gd fmla="*/ 470986 w 521048" name="connsiteX99"/>
                <a:gd fmla="*/ 88446 h 606651" name="connsiteY99"/>
                <a:gd fmla="*/ 436722 w 521048" name="connsiteX100"/>
                <a:gd fmla="*/ 83557 h 606651" name="connsiteY100"/>
                <a:gd fmla="*/ 421369 w 521048" name="connsiteX101"/>
                <a:gd fmla="*/ 0 h 606651" name="connsiteY101"/>
                <a:gd fmla="*/ 452074 w 521048" name="connsiteX102"/>
                <a:gd fmla="*/ 62224 h 606651" name="connsiteY102"/>
                <a:gd fmla="*/ 521048 w 521048" name="connsiteX103"/>
                <a:gd fmla="*/ 72224 h 606651" name="connsiteY103"/>
                <a:gd fmla="*/ 471209 w 521048" name="connsiteX104"/>
                <a:gd fmla="*/ 120669 h 606651" name="connsiteY104"/>
                <a:gd fmla="*/ 483001 w 521048" name="connsiteX105"/>
                <a:gd fmla="*/ 189115 h 606651" name="connsiteY105"/>
                <a:gd fmla="*/ 421369 w 521048" name="connsiteX106"/>
                <a:gd fmla="*/ 156892 h 606651" name="connsiteY106"/>
                <a:gd fmla="*/ 359960 w 521048" name="connsiteX107"/>
                <a:gd fmla="*/ 189115 h 606651" name="connsiteY107"/>
                <a:gd fmla="*/ 371530 w 521048" name="connsiteX108"/>
                <a:gd fmla="*/ 120669 h 606651" name="connsiteY108"/>
                <a:gd fmla="*/ 321913 w 521048" name="connsiteX109"/>
                <a:gd fmla="*/ 72224 h 606651" name="connsiteY109"/>
                <a:gd fmla="*/ 390665 w 521048" name="connsiteX110"/>
                <a:gd fmla="*/ 62224 h 606651" name="connsiteY110"/>
                <a:gd fmla="*/ 134103 w 521048" name="connsiteX111"/>
                <a:gd fmla="*/ 0 h 606651" name="connsiteY111"/>
                <a:gd fmla="*/ 192637 w 521048" name="connsiteX112"/>
                <a:gd fmla="*/ 64003 h 606651" name="connsiteY112"/>
                <a:gd fmla="*/ 134103 w 521048" name="connsiteX113"/>
                <a:gd fmla="*/ 128006 h 606651" name="connsiteY113"/>
                <a:gd fmla="*/ 75569 w 521048" name="connsiteX114"/>
                <a:gd fmla="*/ 64003 h 606651" name="connsiteY114"/>
                <a:gd fmla="*/ 134103 w 521048" name="connsiteX115"/>
                <a:gd fmla="*/ 0 h 606651" name="connsiteY11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Lst>
              <a:rect b="b" l="l" r="r" t="t"/>
              <a:pathLst>
                <a:path h="606651" w="521048">
                  <a:moveTo>
                    <a:pt x="421369" y="469982"/>
                  </a:moveTo>
                  <a:lnTo>
                    <a:pt x="406017" y="501093"/>
                  </a:lnTo>
                  <a:lnTo>
                    <a:pt x="371975" y="505982"/>
                  </a:lnTo>
                  <a:lnTo>
                    <a:pt x="396672" y="529983"/>
                  </a:lnTo>
                  <a:lnTo>
                    <a:pt x="390887" y="564206"/>
                  </a:lnTo>
                  <a:lnTo>
                    <a:pt x="421369" y="547983"/>
                  </a:lnTo>
                  <a:lnTo>
                    <a:pt x="452074" y="564206"/>
                  </a:lnTo>
                  <a:lnTo>
                    <a:pt x="446066" y="529983"/>
                  </a:lnTo>
                  <a:lnTo>
                    <a:pt x="470986" y="505982"/>
                  </a:lnTo>
                  <a:lnTo>
                    <a:pt x="436722" y="501093"/>
                  </a:lnTo>
                  <a:close/>
                  <a:moveTo>
                    <a:pt x="421369" y="417536"/>
                  </a:moveTo>
                  <a:lnTo>
                    <a:pt x="452074" y="479760"/>
                  </a:lnTo>
                  <a:lnTo>
                    <a:pt x="521048" y="489760"/>
                  </a:lnTo>
                  <a:lnTo>
                    <a:pt x="471209" y="538205"/>
                  </a:lnTo>
                  <a:lnTo>
                    <a:pt x="483001" y="606651"/>
                  </a:lnTo>
                  <a:lnTo>
                    <a:pt x="421369" y="574206"/>
                  </a:lnTo>
                  <a:lnTo>
                    <a:pt x="359960" y="606651"/>
                  </a:lnTo>
                  <a:lnTo>
                    <a:pt x="371530" y="538205"/>
                  </a:lnTo>
                  <a:lnTo>
                    <a:pt x="321913" y="489760"/>
                  </a:lnTo>
                  <a:lnTo>
                    <a:pt x="390665" y="479760"/>
                  </a:lnTo>
                  <a:close/>
                  <a:moveTo>
                    <a:pt x="421369" y="261327"/>
                  </a:moveTo>
                  <a:lnTo>
                    <a:pt x="406017" y="292215"/>
                  </a:lnTo>
                  <a:lnTo>
                    <a:pt x="371975" y="297103"/>
                  </a:lnTo>
                  <a:lnTo>
                    <a:pt x="396672" y="321325"/>
                  </a:lnTo>
                  <a:lnTo>
                    <a:pt x="390887" y="355324"/>
                  </a:lnTo>
                  <a:lnTo>
                    <a:pt x="421369" y="339324"/>
                  </a:lnTo>
                  <a:lnTo>
                    <a:pt x="452074" y="355324"/>
                  </a:lnTo>
                  <a:lnTo>
                    <a:pt x="446066" y="321325"/>
                  </a:lnTo>
                  <a:lnTo>
                    <a:pt x="470986" y="297103"/>
                  </a:lnTo>
                  <a:lnTo>
                    <a:pt x="436722" y="292215"/>
                  </a:lnTo>
                  <a:close/>
                  <a:moveTo>
                    <a:pt x="421369" y="208662"/>
                  </a:moveTo>
                  <a:lnTo>
                    <a:pt x="452074" y="271104"/>
                  </a:lnTo>
                  <a:lnTo>
                    <a:pt x="521048" y="281104"/>
                  </a:lnTo>
                  <a:lnTo>
                    <a:pt x="471209" y="329547"/>
                  </a:lnTo>
                  <a:lnTo>
                    <a:pt x="483001" y="397989"/>
                  </a:lnTo>
                  <a:lnTo>
                    <a:pt x="421369" y="365546"/>
                  </a:lnTo>
                  <a:lnTo>
                    <a:pt x="359960" y="397989"/>
                  </a:lnTo>
                  <a:lnTo>
                    <a:pt x="371530" y="329547"/>
                  </a:lnTo>
                  <a:lnTo>
                    <a:pt x="321913" y="281104"/>
                  </a:lnTo>
                  <a:lnTo>
                    <a:pt x="390665" y="271104"/>
                  </a:lnTo>
                  <a:close/>
                  <a:moveTo>
                    <a:pt x="125201" y="133086"/>
                  </a:moveTo>
                  <a:lnTo>
                    <a:pt x="130987" y="144641"/>
                  </a:lnTo>
                  <a:lnTo>
                    <a:pt x="131210" y="144641"/>
                  </a:lnTo>
                  <a:lnTo>
                    <a:pt x="115632" y="265744"/>
                  </a:lnTo>
                  <a:lnTo>
                    <a:pt x="134103" y="298187"/>
                  </a:lnTo>
                  <a:lnTo>
                    <a:pt x="152574" y="265744"/>
                  </a:lnTo>
                  <a:lnTo>
                    <a:pt x="136996" y="144641"/>
                  </a:lnTo>
                  <a:lnTo>
                    <a:pt x="137219" y="144641"/>
                  </a:lnTo>
                  <a:lnTo>
                    <a:pt x="143005" y="133086"/>
                  </a:lnTo>
                  <a:cubicBezTo>
                    <a:pt x="185734" y="135086"/>
                    <a:pt x="232469" y="151751"/>
                    <a:pt x="234472" y="152640"/>
                  </a:cubicBezTo>
                  <a:cubicBezTo>
                    <a:pt x="235585" y="153085"/>
                    <a:pt x="236252" y="153751"/>
                    <a:pt x="237143" y="154196"/>
                  </a:cubicBezTo>
                  <a:cubicBezTo>
                    <a:pt x="238700" y="155085"/>
                    <a:pt x="240258" y="155751"/>
                    <a:pt x="241594" y="156862"/>
                  </a:cubicBezTo>
                  <a:cubicBezTo>
                    <a:pt x="242706" y="157973"/>
                    <a:pt x="243596" y="159084"/>
                    <a:pt x="244487" y="160195"/>
                  </a:cubicBezTo>
                  <a:cubicBezTo>
                    <a:pt x="245377" y="161529"/>
                    <a:pt x="246267" y="162417"/>
                    <a:pt x="246935" y="163751"/>
                  </a:cubicBezTo>
                  <a:cubicBezTo>
                    <a:pt x="247825" y="165306"/>
                    <a:pt x="248047" y="166862"/>
                    <a:pt x="248493" y="168639"/>
                  </a:cubicBezTo>
                  <a:cubicBezTo>
                    <a:pt x="248938" y="169750"/>
                    <a:pt x="249383" y="170639"/>
                    <a:pt x="249605" y="171750"/>
                  </a:cubicBezTo>
                  <a:lnTo>
                    <a:pt x="268077" y="337962"/>
                  </a:lnTo>
                  <a:cubicBezTo>
                    <a:pt x="269412" y="350628"/>
                    <a:pt x="260288" y="362183"/>
                    <a:pt x="247602" y="363516"/>
                  </a:cubicBezTo>
                  <a:cubicBezTo>
                    <a:pt x="246712" y="363516"/>
                    <a:pt x="245822" y="363738"/>
                    <a:pt x="245154" y="363738"/>
                  </a:cubicBezTo>
                  <a:cubicBezTo>
                    <a:pt x="233359" y="363738"/>
                    <a:pt x="223345" y="354850"/>
                    <a:pt x="222009" y="343073"/>
                  </a:cubicBezTo>
                  <a:lnTo>
                    <a:pt x="205318" y="191749"/>
                  </a:lnTo>
                  <a:cubicBezTo>
                    <a:pt x="203315" y="191082"/>
                    <a:pt x="201090" y="190416"/>
                    <a:pt x="198864" y="189749"/>
                  </a:cubicBezTo>
                  <a:lnTo>
                    <a:pt x="198864" y="347517"/>
                  </a:lnTo>
                  <a:lnTo>
                    <a:pt x="217336" y="575947"/>
                  </a:lnTo>
                  <a:cubicBezTo>
                    <a:pt x="218449" y="591279"/>
                    <a:pt x="207099" y="604612"/>
                    <a:pt x="191743" y="605723"/>
                  </a:cubicBezTo>
                  <a:cubicBezTo>
                    <a:pt x="191075" y="605945"/>
                    <a:pt x="190408" y="605945"/>
                    <a:pt x="189517" y="605945"/>
                  </a:cubicBezTo>
                  <a:cubicBezTo>
                    <a:pt x="175274" y="605945"/>
                    <a:pt x="163034" y="594835"/>
                    <a:pt x="161921" y="580391"/>
                  </a:cubicBezTo>
                  <a:lnTo>
                    <a:pt x="145230" y="373737"/>
                  </a:lnTo>
                  <a:cubicBezTo>
                    <a:pt x="141892" y="375293"/>
                    <a:pt x="138109" y="376182"/>
                    <a:pt x="134103" y="376182"/>
                  </a:cubicBezTo>
                  <a:cubicBezTo>
                    <a:pt x="130097" y="376182"/>
                    <a:pt x="126314" y="375293"/>
                    <a:pt x="122976" y="373737"/>
                  </a:cubicBezTo>
                  <a:lnTo>
                    <a:pt x="106285" y="580391"/>
                  </a:lnTo>
                  <a:cubicBezTo>
                    <a:pt x="105172" y="594835"/>
                    <a:pt x="92932" y="605945"/>
                    <a:pt x="78689" y="605945"/>
                  </a:cubicBezTo>
                  <a:cubicBezTo>
                    <a:pt x="77798" y="605945"/>
                    <a:pt x="77131" y="605945"/>
                    <a:pt x="76463" y="605723"/>
                  </a:cubicBezTo>
                  <a:cubicBezTo>
                    <a:pt x="61107" y="604612"/>
                    <a:pt x="49757" y="591279"/>
                    <a:pt x="50870" y="575947"/>
                  </a:cubicBezTo>
                  <a:lnTo>
                    <a:pt x="69342" y="347517"/>
                  </a:lnTo>
                  <a:lnTo>
                    <a:pt x="69342" y="189749"/>
                  </a:lnTo>
                  <a:cubicBezTo>
                    <a:pt x="67116" y="190416"/>
                    <a:pt x="64891" y="191082"/>
                    <a:pt x="62888" y="191749"/>
                  </a:cubicBezTo>
                  <a:lnTo>
                    <a:pt x="45974" y="343073"/>
                  </a:lnTo>
                  <a:cubicBezTo>
                    <a:pt x="44861" y="354850"/>
                    <a:pt x="34624" y="363738"/>
                    <a:pt x="23052" y="363738"/>
                  </a:cubicBezTo>
                  <a:cubicBezTo>
                    <a:pt x="22162" y="363738"/>
                    <a:pt x="21494" y="363516"/>
                    <a:pt x="20604" y="363516"/>
                  </a:cubicBezTo>
                  <a:cubicBezTo>
                    <a:pt x="7918" y="362183"/>
                    <a:pt x="-1206" y="350628"/>
                    <a:pt x="129" y="337962"/>
                  </a:cubicBezTo>
                  <a:lnTo>
                    <a:pt x="18601" y="171750"/>
                  </a:lnTo>
                  <a:cubicBezTo>
                    <a:pt x="18823" y="170639"/>
                    <a:pt x="19268" y="169528"/>
                    <a:pt x="19713" y="168417"/>
                  </a:cubicBezTo>
                  <a:cubicBezTo>
                    <a:pt x="20159" y="166862"/>
                    <a:pt x="20381" y="165306"/>
                    <a:pt x="21049" y="163973"/>
                  </a:cubicBezTo>
                  <a:cubicBezTo>
                    <a:pt x="21939" y="162195"/>
                    <a:pt x="23052" y="160862"/>
                    <a:pt x="24164" y="159529"/>
                  </a:cubicBezTo>
                  <a:cubicBezTo>
                    <a:pt x="25055" y="158640"/>
                    <a:pt x="25500" y="157751"/>
                    <a:pt x="26390" y="157084"/>
                  </a:cubicBezTo>
                  <a:cubicBezTo>
                    <a:pt x="28170" y="155529"/>
                    <a:pt x="30173" y="154418"/>
                    <a:pt x="32399" y="153307"/>
                  </a:cubicBezTo>
                  <a:cubicBezTo>
                    <a:pt x="32844" y="153085"/>
                    <a:pt x="33289" y="152863"/>
                    <a:pt x="33734" y="152640"/>
                  </a:cubicBezTo>
                  <a:cubicBezTo>
                    <a:pt x="33734" y="152640"/>
                    <a:pt x="34179" y="152418"/>
                    <a:pt x="34179" y="152418"/>
                  </a:cubicBezTo>
                  <a:cubicBezTo>
                    <a:pt x="34624" y="152196"/>
                    <a:pt x="35069" y="152196"/>
                    <a:pt x="35292" y="151974"/>
                  </a:cubicBezTo>
                  <a:cubicBezTo>
                    <a:pt x="44194" y="148863"/>
                    <a:pt x="86255" y="135086"/>
                    <a:pt x="125201" y="133086"/>
                  </a:cubicBezTo>
                  <a:close/>
                  <a:moveTo>
                    <a:pt x="421369" y="52446"/>
                  </a:moveTo>
                  <a:lnTo>
                    <a:pt x="406017" y="83557"/>
                  </a:lnTo>
                  <a:lnTo>
                    <a:pt x="371975" y="88446"/>
                  </a:lnTo>
                  <a:lnTo>
                    <a:pt x="396672" y="112669"/>
                  </a:lnTo>
                  <a:lnTo>
                    <a:pt x="390887" y="146670"/>
                  </a:lnTo>
                  <a:lnTo>
                    <a:pt x="421369" y="130669"/>
                  </a:lnTo>
                  <a:lnTo>
                    <a:pt x="452074" y="146670"/>
                  </a:lnTo>
                  <a:lnTo>
                    <a:pt x="446066" y="112669"/>
                  </a:lnTo>
                  <a:lnTo>
                    <a:pt x="470986" y="88446"/>
                  </a:lnTo>
                  <a:lnTo>
                    <a:pt x="436722" y="83557"/>
                  </a:lnTo>
                  <a:close/>
                  <a:moveTo>
                    <a:pt x="421369" y="0"/>
                  </a:moveTo>
                  <a:lnTo>
                    <a:pt x="452074" y="62224"/>
                  </a:lnTo>
                  <a:lnTo>
                    <a:pt x="521048" y="72224"/>
                  </a:lnTo>
                  <a:lnTo>
                    <a:pt x="471209" y="120669"/>
                  </a:lnTo>
                  <a:lnTo>
                    <a:pt x="483001" y="189115"/>
                  </a:lnTo>
                  <a:lnTo>
                    <a:pt x="421369" y="156892"/>
                  </a:lnTo>
                  <a:lnTo>
                    <a:pt x="359960" y="189115"/>
                  </a:lnTo>
                  <a:lnTo>
                    <a:pt x="371530" y="120669"/>
                  </a:lnTo>
                  <a:lnTo>
                    <a:pt x="321913" y="72224"/>
                  </a:lnTo>
                  <a:lnTo>
                    <a:pt x="390665" y="62224"/>
                  </a:lnTo>
                  <a:close/>
                  <a:moveTo>
                    <a:pt x="134103" y="0"/>
                  </a:moveTo>
                  <a:cubicBezTo>
                    <a:pt x="166430" y="0"/>
                    <a:pt x="192637" y="28655"/>
                    <a:pt x="192637" y="64003"/>
                  </a:cubicBezTo>
                  <a:cubicBezTo>
                    <a:pt x="192637" y="99351"/>
                    <a:pt x="166430" y="128006"/>
                    <a:pt x="134103" y="128006"/>
                  </a:cubicBezTo>
                  <a:cubicBezTo>
                    <a:pt x="101776" y="128006"/>
                    <a:pt x="75569" y="99351"/>
                    <a:pt x="75569" y="64003"/>
                  </a:cubicBezTo>
                  <a:cubicBezTo>
                    <a:pt x="75569" y="28655"/>
                    <a:pt x="101776" y="0"/>
                    <a:pt x="134103" y="0"/>
                  </a:cubicBezTo>
                  <a:close/>
                </a:path>
              </a:pathLst>
            </a:custGeom>
            <a:solidFill>
              <a:schemeClr val="bg1"/>
            </a:solidFill>
            <a:ln>
              <a:noFill/>
            </a:ln>
          </p:spPr>
          <p:txBody>
            <a:bodyPr/>
            <a:lstStyle/>
            <a:p>
              <a:endParaRPr altLang="en-US" lang="zh-CN"/>
            </a:p>
          </p:txBody>
        </p:sp>
      </p:grpSp>
    </p:spTree>
    <p:extLst>
      <p:ext uri="{BB962C8B-B14F-4D97-AF65-F5344CB8AC3E}">
        <p14:creationId val="2762492335"/>
      </p:ext>
    </p:extLst>
  </p:cSld>
  <p:clrMapOvr>
    <a:masterClrMapping/>
  </p:clrMapOvr>
  <mc:AlternateContent>
    <mc:Choice Requires="p14">
      <p:transition p14:dur="1250" spd="slow">
        <p14:switch dir="r"/>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3" presetSubtype="32">
                                  <p:stCondLst>
                                    <p:cond delay="0"/>
                                  </p:stCondLst>
                                  <p:iterate type="lt">
                                    <p:tmPct val="10000"/>
                                  </p:iterate>
                                  <p:childTnLst>
                                    <p:set>
                                      <p:cBhvr>
                                        <p:cTn dur="1" fill="hold" id="6">
                                          <p:stCondLst>
                                            <p:cond delay="0"/>
                                          </p:stCondLst>
                                        </p:cTn>
                                        <p:tgtEl>
                                          <p:spTgt spid="87"/>
                                        </p:tgtEl>
                                        <p:attrNameLst>
                                          <p:attrName>style.visibility</p:attrName>
                                        </p:attrNameLst>
                                      </p:cBhvr>
                                      <p:to>
                                        <p:strVal val="visible"/>
                                      </p:to>
                                    </p:set>
                                    <p:anim calcmode="lin" valueType="num">
                                      <p:cBhvr>
                                        <p:cTn dur="500" fill="hold" id="7"/>
                                        <p:tgtEl>
                                          <p:spTgt spid="87"/>
                                        </p:tgtEl>
                                        <p:attrNameLst>
                                          <p:attrName>ppt_w</p:attrName>
                                        </p:attrNameLst>
                                      </p:cBhvr>
                                      <p:tavLst>
                                        <p:tav tm="0">
                                          <p:val>
                                            <p:strVal val="4*#ppt_w"/>
                                          </p:val>
                                        </p:tav>
                                        <p:tav tm="100000">
                                          <p:val>
                                            <p:strVal val="#ppt_w"/>
                                          </p:val>
                                        </p:tav>
                                      </p:tavLst>
                                    </p:anim>
                                    <p:anim calcmode="lin" valueType="num">
                                      <p:cBhvr>
                                        <p:cTn dur="500" fill="hold" id="8"/>
                                        <p:tgtEl>
                                          <p:spTgt spid="87"/>
                                        </p:tgtEl>
                                        <p:attrNameLst>
                                          <p:attrName>ppt_h</p:attrName>
                                        </p:attrNameLst>
                                      </p:cBhvr>
                                      <p:tavLst>
                                        <p:tav tm="0">
                                          <p:val>
                                            <p:strVal val="4*#ppt_h"/>
                                          </p:val>
                                        </p:tav>
                                        <p:tav tm="100000">
                                          <p:val>
                                            <p:strVal val="#ppt_h"/>
                                          </p:val>
                                        </p:tav>
                                      </p:tavLst>
                                    </p:anim>
                                  </p:childTnLst>
                                </p:cTn>
                              </p:par>
                            </p:childTnLst>
                          </p:cTn>
                        </p:par>
                        <p:par>
                          <p:cTn fill="hold" id="9" nodeType="afterGroup">
                            <p:stCondLst>
                              <p:cond delay="500"/>
                            </p:stCondLst>
                            <p:childTnLst>
                              <p:par>
                                <p:cTn fill="hold" grpId="0" id="10" nodeType="afterEffect" presetClass="entr" presetID="22" presetSubtype="8">
                                  <p:stCondLst>
                                    <p:cond delay="0"/>
                                  </p:stCondLst>
                                  <p:childTnLst>
                                    <p:set>
                                      <p:cBhvr>
                                        <p:cTn dur="1" fill="hold" id="11">
                                          <p:stCondLst>
                                            <p:cond delay="0"/>
                                          </p:stCondLst>
                                        </p:cTn>
                                        <p:tgtEl>
                                          <p:spTgt spid="17"/>
                                        </p:tgtEl>
                                        <p:attrNameLst>
                                          <p:attrName>style.visibility</p:attrName>
                                        </p:attrNameLst>
                                      </p:cBhvr>
                                      <p:to>
                                        <p:strVal val="visible"/>
                                      </p:to>
                                    </p:set>
                                    <p:animEffect filter="wipe(left)" transition="in">
                                      <p:cBhvr>
                                        <p:cTn dur="1000" id="12"/>
                                        <p:tgtEl>
                                          <p:spTgt spid="17"/>
                                        </p:tgtEl>
                                      </p:cBhvr>
                                    </p:animEffect>
                                  </p:childTnLst>
                                </p:cTn>
                              </p:par>
                            </p:childTnLst>
                          </p:cTn>
                        </p:par>
                        <p:par>
                          <p:cTn fill="hold" id="13" nodeType="afterGroup">
                            <p:stCondLst>
                              <p:cond delay="1500"/>
                            </p:stCondLst>
                            <p:childTnLst>
                              <p:par>
                                <p:cTn fill="remove" grpId="1" id="14" nodeType="afterEffect" presetClass="emph" presetID="27" presetSubtype="0">
                                  <p:stCondLst>
                                    <p:cond delay="0"/>
                                  </p:stCondLst>
                                  <p:childTnLst>
                                    <p:animClr clrSpc="rgb" dir="cw">
                                      <p:cBhvr override="childStyle">
                                        <p:cTn autoRev="1" dur="375" fill="remove" id="15"/>
                                        <p:tgtEl>
                                          <p:spTgt spid="17"/>
                                        </p:tgtEl>
                                        <p:attrNameLst>
                                          <p:attrName>style.color</p:attrName>
                                        </p:attrNameLst>
                                      </p:cBhvr>
                                      <p:to>
                                        <a:srgbClr val="ED7D31"/>
                                      </p:to>
                                    </p:animClr>
                                    <p:animClr clrSpc="rgb" dir="cw">
                                      <p:cBhvr>
                                        <p:cTn autoRev="1" dur="375" fill="remove" id="16"/>
                                        <p:tgtEl>
                                          <p:spTgt spid="17"/>
                                        </p:tgtEl>
                                        <p:attrNameLst>
                                          <p:attrName>fillcolor</p:attrName>
                                        </p:attrNameLst>
                                      </p:cBhvr>
                                      <p:to>
                                        <a:srgbClr val="ED7D31"/>
                                      </p:to>
                                    </p:animClr>
                                    <p:set>
                                      <p:cBhvr>
                                        <p:cTn autoRev="1" dur="375" fill="remove" id="17"/>
                                        <p:tgtEl>
                                          <p:spTgt spid="17"/>
                                        </p:tgtEl>
                                        <p:attrNameLst>
                                          <p:attrName>fill.type</p:attrName>
                                        </p:attrNameLst>
                                      </p:cBhvr>
                                      <p:to>
                                        <p:strVal val="solid"/>
                                      </p:to>
                                    </p:set>
                                    <p:set>
                                      <p:cBhvr>
                                        <p:cTn autoRev="1" dur="375" fill="remove" id="18"/>
                                        <p:tgtEl>
                                          <p:spTgt spid="17"/>
                                        </p:tgtEl>
                                        <p:attrNameLst>
                                          <p:attrName>fill.on</p:attrName>
                                        </p:attrNameLst>
                                      </p:cBhvr>
                                      <p:to>
                                        <p:strVal val="true"/>
                                      </p:to>
                                    </p:set>
                                  </p:childTnLst>
                                </p:cTn>
                              </p:par>
                            </p:childTnLst>
                          </p:cTn>
                        </p:par>
                        <p:par>
                          <p:cTn fill="hold" id="19" nodeType="afterGroup">
                            <p:stCondLst>
                              <p:cond delay="1875"/>
                            </p:stCondLst>
                            <p:childTnLst>
                              <p:par>
                                <p:cTn decel="100000" fill="hold" id="20" nodeType="afterEffect" presetClass="entr" presetID="49" presetSubtype="0">
                                  <p:stCondLst>
                                    <p:cond delay="0"/>
                                  </p:stCondLst>
                                  <p:childTnLst>
                                    <p:set>
                                      <p:cBhvr>
                                        <p:cTn dur="1" fill="hold" id="21">
                                          <p:stCondLst>
                                            <p:cond delay="0"/>
                                          </p:stCondLst>
                                        </p:cTn>
                                        <p:tgtEl>
                                          <p:spTgt spid="39"/>
                                        </p:tgtEl>
                                        <p:attrNameLst>
                                          <p:attrName>style.visibility</p:attrName>
                                        </p:attrNameLst>
                                      </p:cBhvr>
                                      <p:to>
                                        <p:strVal val="visible"/>
                                      </p:to>
                                    </p:set>
                                    <p:anim calcmode="lin" valueType="num">
                                      <p:cBhvr>
                                        <p:cTn dur="750" fill="hold" id="22"/>
                                        <p:tgtEl>
                                          <p:spTgt spid="39"/>
                                        </p:tgtEl>
                                        <p:attrNameLst>
                                          <p:attrName>ppt_w</p:attrName>
                                        </p:attrNameLst>
                                      </p:cBhvr>
                                      <p:tavLst>
                                        <p:tav tm="0">
                                          <p:val>
                                            <p:fltVal val="0"/>
                                          </p:val>
                                        </p:tav>
                                        <p:tav tm="100000">
                                          <p:val>
                                            <p:strVal val="#ppt_w"/>
                                          </p:val>
                                        </p:tav>
                                      </p:tavLst>
                                    </p:anim>
                                    <p:anim calcmode="lin" valueType="num">
                                      <p:cBhvr>
                                        <p:cTn dur="750" fill="hold" id="23"/>
                                        <p:tgtEl>
                                          <p:spTgt spid="39"/>
                                        </p:tgtEl>
                                        <p:attrNameLst>
                                          <p:attrName>ppt_h</p:attrName>
                                        </p:attrNameLst>
                                      </p:cBhvr>
                                      <p:tavLst>
                                        <p:tav tm="0">
                                          <p:val>
                                            <p:fltVal val="0"/>
                                          </p:val>
                                        </p:tav>
                                        <p:tav tm="100000">
                                          <p:val>
                                            <p:strVal val="#ppt_h"/>
                                          </p:val>
                                        </p:tav>
                                      </p:tavLst>
                                    </p:anim>
                                    <p:anim calcmode="lin" valueType="num">
                                      <p:cBhvr>
                                        <p:cTn dur="750" fill="hold" id="24"/>
                                        <p:tgtEl>
                                          <p:spTgt spid="39"/>
                                        </p:tgtEl>
                                        <p:attrNameLst>
                                          <p:attrName>style.rotation</p:attrName>
                                        </p:attrNameLst>
                                      </p:cBhvr>
                                      <p:tavLst>
                                        <p:tav tm="0">
                                          <p:val>
                                            <p:fltVal val="360"/>
                                          </p:val>
                                        </p:tav>
                                        <p:tav tm="100000">
                                          <p:val>
                                            <p:fltVal val="0"/>
                                          </p:val>
                                        </p:tav>
                                      </p:tavLst>
                                    </p:anim>
                                    <p:animEffect filter="fade" transition="in">
                                      <p:cBhvr>
                                        <p:cTn dur="750" id="25"/>
                                        <p:tgtEl>
                                          <p:spTgt spid="39"/>
                                        </p:tgtEl>
                                      </p:cBhvr>
                                    </p:animEffect>
                                  </p:childTnLst>
                                </p:cTn>
                              </p:par>
                            </p:childTnLst>
                          </p:cTn>
                        </p:par>
                        <p:par>
                          <p:cTn fill="hold" id="26" nodeType="afterGroup">
                            <p:stCondLst>
                              <p:cond delay="2625"/>
                            </p:stCondLst>
                            <p:childTnLst>
                              <p:par>
                                <p:cTn fill="hold" grpId="0" id="27" nodeType="afterEffect" presetClass="entr" presetID="23" presetSubtype="288">
                                  <p:stCondLst>
                                    <p:cond delay="0"/>
                                  </p:stCondLst>
                                  <p:childTnLst>
                                    <p:set>
                                      <p:cBhvr>
                                        <p:cTn dur="1" fill="hold" id="28">
                                          <p:stCondLst>
                                            <p:cond delay="0"/>
                                          </p:stCondLst>
                                        </p:cTn>
                                        <p:tgtEl>
                                          <p:spTgt spid="74"/>
                                        </p:tgtEl>
                                        <p:attrNameLst>
                                          <p:attrName>style.visibility</p:attrName>
                                        </p:attrNameLst>
                                      </p:cBhvr>
                                      <p:to>
                                        <p:strVal val="visible"/>
                                      </p:to>
                                    </p:set>
                                    <p:anim calcmode="lin" valueType="num">
                                      <p:cBhvr>
                                        <p:cTn dur="500" fill="hold" id="29"/>
                                        <p:tgtEl>
                                          <p:spTgt spid="74"/>
                                        </p:tgtEl>
                                        <p:attrNameLst>
                                          <p:attrName>ppt_w</p:attrName>
                                        </p:attrNameLst>
                                      </p:cBhvr>
                                      <p:tavLst>
                                        <p:tav tm="0">
                                          <p:val>
                                            <p:strVal val="4/3*#ppt_w"/>
                                          </p:val>
                                        </p:tav>
                                        <p:tav tm="100000">
                                          <p:val>
                                            <p:strVal val="#ppt_w"/>
                                          </p:val>
                                        </p:tav>
                                      </p:tavLst>
                                    </p:anim>
                                    <p:anim calcmode="lin" valueType="num">
                                      <p:cBhvr>
                                        <p:cTn dur="500" fill="hold" id="30"/>
                                        <p:tgtEl>
                                          <p:spTgt spid="74"/>
                                        </p:tgtEl>
                                        <p:attrNameLst>
                                          <p:attrName>ppt_h</p:attrName>
                                        </p:attrNameLst>
                                      </p:cBhvr>
                                      <p:tavLst>
                                        <p:tav tm="0">
                                          <p:val>
                                            <p:strVal val="4/3*#ppt_h"/>
                                          </p:val>
                                        </p:tav>
                                        <p:tav tm="100000">
                                          <p:val>
                                            <p:strVal val="#ppt_h"/>
                                          </p:val>
                                        </p:tav>
                                      </p:tavLst>
                                    </p:anim>
                                  </p:childTnLst>
                                </p:cTn>
                              </p:par>
                            </p:childTnLst>
                          </p:cTn>
                        </p:par>
                        <p:par>
                          <p:cTn fill="hold" id="31" nodeType="afterGroup">
                            <p:stCondLst>
                              <p:cond delay="3125"/>
                            </p:stCondLst>
                            <p:childTnLst>
                              <p:par>
                                <p:cTn decel="100000" fill="hold" id="32" nodeType="afterEffect" presetClass="entr" presetID="49" presetSubtype="0">
                                  <p:stCondLst>
                                    <p:cond delay="0"/>
                                  </p:stCondLst>
                                  <p:childTnLst>
                                    <p:set>
                                      <p:cBhvr>
                                        <p:cTn dur="1" fill="hold" id="33">
                                          <p:stCondLst>
                                            <p:cond delay="0"/>
                                          </p:stCondLst>
                                        </p:cTn>
                                        <p:tgtEl>
                                          <p:spTgt spid="21"/>
                                        </p:tgtEl>
                                        <p:attrNameLst>
                                          <p:attrName>style.visibility</p:attrName>
                                        </p:attrNameLst>
                                      </p:cBhvr>
                                      <p:to>
                                        <p:strVal val="visible"/>
                                      </p:to>
                                    </p:set>
                                    <p:anim calcmode="lin" valueType="num">
                                      <p:cBhvr>
                                        <p:cTn dur="750" fill="hold" id="34"/>
                                        <p:tgtEl>
                                          <p:spTgt spid="21"/>
                                        </p:tgtEl>
                                        <p:attrNameLst>
                                          <p:attrName>ppt_w</p:attrName>
                                        </p:attrNameLst>
                                      </p:cBhvr>
                                      <p:tavLst>
                                        <p:tav tm="0">
                                          <p:val>
                                            <p:fltVal val="0"/>
                                          </p:val>
                                        </p:tav>
                                        <p:tav tm="100000">
                                          <p:val>
                                            <p:strVal val="#ppt_w"/>
                                          </p:val>
                                        </p:tav>
                                      </p:tavLst>
                                    </p:anim>
                                    <p:anim calcmode="lin" valueType="num">
                                      <p:cBhvr>
                                        <p:cTn dur="750" fill="hold" id="35"/>
                                        <p:tgtEl>
                                          <p:spTgt spid="21"/>
                                        </p:tgtEl>
                                        <p:attrNameLst>
                                          <p:attrName>ppt_h</p:attrName>
                                        </p:attrNameLst>
                                      </p:cBhvr>
                                      <p:tavLst>
                                        <p:tav tm="0">
                                          <p:val>
                                            <p:fltVal val="0"/>
                                          </p:val>
                                        </p:tav>
                                        <p:tav tm="100000">
                                          <p:val>
                                            <p:strVal val="#ppt_h"/>
                                          </p:val>
                                        </p:tav>
                                      </p:tavLst>
                                    </p:anim>
                                    <p:anim calcmode="lin" valueType="num">
                                      <p:cBhvr>
                                        <p:cTn dur="750" fill="hold" id="36"/>
                                        <p:tgtEl>
                                          <p:spTgt spid="21"/>
                                        </p:tgtEl>
                                        <p:attrNameLst>
                                          <p:attrName>style.rotation</p:attrName>
                                        </p:attrNameLst>
                                      </p:cBhvr>
                                      <p:tavLst>
                                        <p:tav tm="0">
                                          <p:val>
                                            <p:fltVal val="360"/>
                                          </p:val>
                                        </p:tav>
                                        <p:tav tm="100000">
                                          <p:val>
                                            <p:fltVal val="0"/>
                                          </p:val>
                                        </p:tav>
                                      </p:tavLst>
                                    </p:anim>
                                    <p:animEffect filter="fade" transition="in">
                                      <p:cBhvr>
                                        <p:cTn dur="750" id="37"/>
                                        <p:tgtEl>
                                          <p:spTgt spid="21"/>
                                        </p:tgtEl>
                                      </p:cBhvr>
                                    </p:animEffect>
                                  </p:childTnLst>
                                </p:cTn>
                              </p:par>
                            </p:childTnLst>
                          </p:cTn>
                        </p:par>
                        <p:par>
                          <p:cTn fill="hold" id="38" nodeType="afterGroup">
                            <p:stCondLst>
                              <p:cond delay="3875"/>
                            </p:stCondLst>
                            <p:childTnLst>
                              <p:par>
                                <p:cTn fill="hold" grpId="0" id="39" nodeType="afterEffect" presetClass="entr" presetID="23" presetSubtype="288">
                                  <p:stCondLst>
                                    <p:cond delay="0"/>
                                  </p:stCondLst>
                                  <p:childTnLst>
                                    <p:set>
                                      <p:cBhvr>
                                        <p:cTn dur="1" fill="hold" id="40">
                                          <p:stCondLst>
                                            <p:cond delay="0"/>
                                          </p:stCondLst>
                                        </p:cTn>
                                        <p:tgtEl>
                                          <p:spTgt spid="70"/>
                                        </p:tgtEl>
                                        <p:attrNameLst>
                                          <p:attrName>style.visibility</p:attrName>
                                        </p:attrNameLst>
                                      </p:cBhvr>
                                      <p:to>
                                        <p:strVal val="visible"/>
                                      </p:to>
                                    </p:set>
                                    <p:anim calcmode="lin" valueType="num">
                                      <p:cBhvr>
                                        <p:cTn dur="500" fill="hold" id="41"/>
                                        <p:tgtEl>
                                          <p:spTgt spid="70"/>
                                        </p:tgtEl>
                                        <p:attrNameLst>
                                          <p:attrName>ppt_w</p:attrName>
                                        </p:attrNameLst>
                                      </p:cBhvr>
                                      <p:tavLst>
                                        <p:tav tm="0">
                                          <p:val>
                                            <p:strVal val="4/3*#ppt_w"/>
                                          </p:val>
                                        </p:tav>
                                        <p:tav tm="100000">
                                          <p:val>
                                            <p:strVal val="#ppt_w"/>
                                          </p:val>
                                        </p:tav>
                                      </p:tavLst>
                                    </p:anim>
                                    <p:anim calcmode="lin" valueType="num">
                                      <p:cBhvr>
                                        <p:cTn dur="500" fill="hold" id="42"/>
                                        <p:tgtEl>
                                          <p:spTgt spid="70"/>
                                        </p:tgtEl>
                                        <p:attrNameLst>
                                          <p:attrName>ppt_h</p:attrName>
                                        </p:attrNameLst>
                                      </p:cBhvr>
                                      <p:tavLst>
                                        <p:tav tm="0">
                                          <p:val>
                                            <p:strVal val="4/3*#ppt_h"/>
                                          </p:val>
                                        </p:tav>
                                        <p:tav tm="100000">
                                          <p:val>
                                            <p:strVal val="#ppt_h"/>
                                          </p:val>
                                        </p:tav>
                                      </p:tavLst>
                                    </p:anim>
                                  </p:childTnLst>
                                </p:cTn>
                              </p:par>
                            </p:childTnLst>
                          </p:cTn>
                        </p:par>
                        <p:par>
                          <p:cTn fill="hold" id="43" nodeType="afterGroup">
                            <p:stCondLst>
                              <p:cond delay="4375"/>
                            </p:stCondLst>
                            <p:childTnLst>
                              <p:par>
                                <p:cTn decel="100000" fill="hold" id="44" nodeType="afterEffect" presetClass="entr" presetID="49" presetSubtype="0">
                                  <p:stCondLst>
                                    <p:cond delay="0"/>
                                  </p:stCondLst>
                                  <p:childTnLst>
                                    <p:set>
                                      <p:cBhvr>
                                        <p:cTn dur="1" fill="hold" id="45">
                                          <p:stCondLst>
                                            <p:cond delay="0"/>
                                          </p:stCondLst>
                                        </p:cTn>
                                        <p:tgtEl>
                                          <p:spTgt spid="48"/>
                                        </p:tgtEl>
                                        <p:attrNameLst>
                                          <p:attrName>style.visibility</p:attrName>
                                        </p:attrNameLst>
                                      </p:cBhvr>
                                      <p:to>
                                        <p:strVal val="visible"/>
                                      </p:to>
                                    </p:set>
                                    <p:anim calcmode="lin" valueType="num">
                                      <p:cBhvr>
                                        <p:cTn dur="750" fill="hold" id="46"/>
                                        <p:tgtEl>
                                          <p:spTgt spid="48"/>
                                        </p:tgtEl>
                                        <p:attrNameLst>
                                          <p:attrName>ppt_w</p:attrName>
                                        </p:attrNameLst>
                                      </p:cBhvr>
                                      <p:tavLst>
                                        <p:tav tm="0">
                                          <p:val>
                                            <p:fltVal val="0"/>
                                          </p:val>
                                        </p:tav>
                                        <p:tav tm="100000">
                                          <p:val>
                                            <p:strVal val="#ppt_w"/>
                                          </p:val>
                                        </p:tav>
                                      </p:tavLst>
                                    </p:anim>
                                    <p:anim calcmode="lin" valueType="num">
                                      <p:cBhvr>
                                        <p:cTn dur="750" fill="hold" id="47"/>
                                        <p:tgtEl>
                                          <p:spTgt spid="48"/>
                                        </p:tgtEl>
                                        <p:attrNameLst>
                                          <p:attrName>ppt_h</p:attrName>
                                        </p:attrNameLst>
                                      </p:cBhvr>
                                      <p:tavLst>
                                        <p:tav tm="0">
                                          <p:val>
                                            <p:fltVal val="0"/>
                                          </p:val>
                                        </p:tav>
                                        <p:tav tm="100000">
                                          <p:val>
                                            <p:strVal val="#ppt_h"/>
                                          </p:val>
                                        </p:tav>
                                      </p:tavLst>
                                    </p:anim>
                                    <p:anim calcmode="lin" valueType="num">
                                      <p:cBhvr>
                                        <p:cTn dur="750" fill="hold" id="48"/>
                                        <p:tgtEl>
                                          <p:spTgt spid="48"/>
                                        </p:tgtEl>
                                        <p:attrNameLst>
                                          <p:attrName>style.rotation</p:attrName>
                                        </p:attrNameLst>
                                      </p:cBhvr>
                                      <p:tavLst>
                                        <p:tav tm="0">
                                          <p:val>
                                            <p:fltVal val="360"/>
                                          </p:val>
                                        </p:tav>
                                        <p:tav tm="100000">
                                          <p:val>
                                            <p:fltVal val="0"/>
                                          </p:val>
                                        </p:tav>
                                      </p:tavLst>
                                    </p:anim>
                                    <p:animEffect filter="fade" transition="in">
                                      <p:cBhvr>
                                        <p:cTn dur="750" id="49"/>
                                        <p:tgtEl>
                                          <p:spTgt spid="48"/>
                                        </p:tgtEl>
                                      </p:cBhvr>
                                    </p:animEffect>
                                  </p:childTnLst>
                                </p:cTn>
                              </p:par>
                            </p:childTnLst>
                          </p:cTn>
                        </p:par>
                        <p:par>
                          <p:cTn fill="hold" id="50" nodeType="afterGroup">
                            <p:stCondLst>
                              <p:cond delay="5125"/>
                            </p:stCondLst>
                            <p:childTnLst>
                              <p:par>
                                <p:cTn fill="hold" grpId="0" id="51" nodeType="afterEffect" presetClass="entr" presetID="23" presetSubtype="288">
                                  <p:stCondLst>
                                    <p:cond delay="0"/>
                                  </p:stCondLst>
                                  <p:childTnLst>
                                    <p:set>
                                      <p:cBhvr>
                                        <p:cTn dur="1" fill="hold" id="52">
                                          <p:stCondLst>
                                            <p:cond delay="0"/>
                                          </p:stCondLst>
                                        </p:cTn>
                                        <p:tgtEl>
                                          <p:spTgt spid="71"/>
                                        </p:tgtEl>
                                        <p:attrNameLst>
                                          <p:attrName>style.visibility</p:attrName>
                                        </p:attrNameLst>
                                      </p:cBhvr>
                                      <p:to>
                                        <p:strVal val="visible"/>
                                      </p:to>
                                    </p:set>
                                    <p:anim calcmode="lin" valueType="num">
                                      <p:cBhvr>
                                        <p:cTn dur="500" fill="hold" id="53"/>
                                        <p:tgtEl>
                                          <p:spTgt spid="71"/>
                                        </p:tgtEl>
                                        <p:attrNameLst>
                                          <p:attrName>ppt_w</p:attrName>
                                        </p:attrNameLst>
                                      </p:cBhvr>
                                      <p:tavLst>
                                        <p:tav tm="0">
                                          <p:val>
                                            <p:strVal val="4/3*#ppt_w"/>
                                          </p:val>
                                        </p:tav>
                                        <p:tav tm="100000">
                                          <p:val>
                                            <p:strVal val="#ppt_w"/>
                                          </p:val>
                                        </p:tav>
                                      </p:tavLst>
                                    </p:anim>
                                    <p:anim calcmode="lin" valueType="num">
                                      <p:cBhvr>
                                        <p:cTn dur="500" fill="hold" id="54"/>
                                        <p:tgtEl>
                                          <p:spTgt spid="71"/>
                                        </p:tgtEl>
                                        <p:attrNameLst>
                                          <p:attrName>ppt_h</p:attrName>
                                        </p:attrNameLst>
                                      </p:cBhvr>
                                      <p:tavLst>
                                        <p:tav tm="0">
                                          <p:val>
                                            <p:strVal val="4/3*#ppt_h"/>
                                          </p:val>
                                        </p:tav>
                                        <p:tav tm="100000">
                                          <p:val>
                                            <p:strVal val="#ppt_h"/>
                                          </p:val>
                                        </p:tav>
                                      </p:tavLst>
                                    </p:anim>
                                  </p:childTnLst>
                                </p:cTn>
                              </p:par>
                            </p:childTnLst>
                          </p:cTn>
                        </p:par>
                        <p:par>
                          <p:cTn fill="hold" id="55" nodeType="afterGroup">
                            <p:stCondLst>
                              <p:cond delay="5625"/>
                            </p:stCondLst>
                            <p:childTnLst>
                              <p:par>
                                <p:cTn decel="100000" fill="hold" id="56" nodeType="afterEffect" presetClass="entr" presetID="49" presetSubtype="0">
                                  <p:stCondLst>
                                    <p:cond delay="0"/>
                                  </p:stCondLst>
                                  <p:childTnLst>
                                    <p:set>
                                      <p:cBhvr>
                                        <p:cTn dur="1" fill="hold" id="57">
                                          <p:stCondLst>
                                            <p:cond delay="0"/>
                                          </p:stCondLst>
                                        </p:cTn>
                                        <p:tgtEl>
                                          <p:spTgt spid="51"/>
                                        </p:tgtEl>
                                        <p:attrNameLst>
                                          <p:attrName>style.visibility</p:attrName>
                                        </p:attrNameLst>
                                      </p:cBhvr>
                                      <p:to>
                                        <p:strVal val="visible"/>
                                      </p:to>
                                    </p:set>
                                    <p:anim calcmode="lin" valueType="num">
                                      <p:cBhvr>
                                        <p:cTn dur="750" fill="hold" id="58"/>
                                        <p:tgtEl>
                                          <p:spTgt spid="51"/>
                                        </p:tgtEl>
                                        <p:attrNameLst>
                                          <p:attrName>ppt_w</p:attrName>
                                        </p:attrNameLst>
                                      </p:cBhvr>
                                      <p:tavLst>
                                        <p:tav tm="0">
                                          <p:val>
                                            <p:fltVal val="0"/>
                                          </p:val>
                                        </p:tav>
                                        <p:tav tm="100000">
                                          <p:val>
                                            <p:strVal val="#ppt_w"/>
                                          </p:val>
                                        </p:tav>
                                      </p:tavLst>
                                    </p:anim>
                                    <p:anim calcmode="lin" valueType="num">
                                      <p:cBhvr>
                                        <p:cTn dur="750" fill="hold" id="59"/>
                                        <p:tgtEl>
                                          <p:spTgt spid="51"/>
                                        </p:tgtEl>
                                        <p:attrNameLst>
                                          <p:attrName>ppt_h</p:attrName>
                                        </p:attrNameLst>
                                      </p:cBhvr>
                                      <p:tavLst>
                                        <p:tav tm="0">
                                          <p:val>
                                            <p:fltVal val="0"/>
                                          </p:val>
                                        </p:tav>
                                        <p:tav tm="100000">
                                          <p:val>
                                            <p:strVal val="#ppt_h"/>
                                          </p:val>
                                        </p:tav>
                                      </p:tavLst>
                                    </p:anim>
                                    <p:anim calcmode="lin" valueType="num">
                                      <p:cBhvr>
                                        <p:cTn dur="750" fill="hold" id="60"/>
                                        <p:tgtEl>
                                          <p:spTgt spid="51"/>
                                        </p:tgtEl>
                                        <p:attrNameLst>
                                          <p:attrName>style.rotation</p:attrName>
                                        </p:attrNameLst>
                                      </p:cBhvr>
                                      <p:tavLst>
                                        <p:tav tm="0">
                                          <p:val>
                                            <p:fltVal val="360"/>
                                          </p:val>
                                        </p:tav>
                                        <p:tav tm="100000">
                                          <p:val>
                                            <p:fltVal val="0"/>
                                          </p:val>
                                        </p:tav>
                                      </p:tavLst>
                                    </p:anim>
                                    <p:animEffect filter="fade" transition="in">
                                      <p:cBhvr>
                                        <p:cTn dur="750" id="61"/>
                                        <p:tgtEl>
                                          <p:spTgt spid="51"/>
                                        </p:tgtEl>
                                      </p:cBhvr>
                                    </p:animEffect>
                                  </p:childTnLst>
                                </p:cTn>
                              </p:par>
                            </p:childTnLst>
                          </p:cTn>
                        </p:par>
                        <p:par>
                          <p:cTn fill="hold" id="62" nodeType="afterGroup">
                            <p:stCondLst>
                              <p:cond delay="6375"/>
                            </p:stCondLst>
                            <p:childTnLst>
                              <p:par>
                                <p:cTn fill="hold" grpId="0" id="63" nodeType="afterEffect" presetClass="entr" presetID="23" presetSubtype="288">
                                  <p:stCondLst>
                                    <p:cond delay="0"/>
                                  </p:stCondLst>
                                  <p:childTnLst>
                                    <p:set>
                                      <p:cBhvr>
                                        <p:cTn dur="1" fill="hold" id="64">
                                          <p:stCondLst>
                                            <p:cond delay="0"/>
                                          </p:stCondLst>
                                        </p:cTn>
                                        <p:tgtEl>
                                          <p:spTgt spid="72"/>
                                        </p:tgtEl>
                                        <p:attrNameLst>
                                          <p:attrName>style.visibility</p:attrName>
                                        </p:attrNameLst>
                                      </p:cBhvr>
                                      <p:to>
                                        <p:strVal val="visible"/>
                                      </p:to>
                                    </p:set>
                                    <p:anim calcmode="lin" valueType="num">
                                      <p:cBhvr>
                                        <p:cTn dur="500" fill="hold" id="65"/>
                                        <p:tgtEl>
                                          <p:spTgt spid="72"/>
                                        </p:tgtEl>
                                        <p:attrNameLst>
                                          <p:attrName>ppt_w</p:attrName>
                                        </p:attrNameLst>
                                      </p:cBhvr>
                                      <p:tavLst>
                                        <p:tav tm="0">
                                          <p:val>
                                            <p:strVal val="4/3*#ppt_w"/>
                                          </p:val>
                                        </p:tav>
                                        <p:tav tm="100000">
                                          <p:val>
                                            <p:strVal val="#ppt_w"/>
                                          </p:val>
                                        </p:tav>
                                      </p:tavLst>
                                    </p:anim>
                                    <p:anim calcmode="lin" valueType="num">
                                      <p:cBhvr>
                                        <p:cTn dur="500" fill="hold" id="66"/>
                                        <p:tgtEl>
                                          <p:spTgt spid="72"/>
                                        </p:tgtEl>
                                        <p:attrNameLst>
                                          <p:attrName>ppt_h</p:attrName>
                                        </p:attrNameLst>
                                      </p:cBhvr>
                                      <p:tavLst>
                                        <p:tav tm="0">
                                          <p:val>
                                            <p:strVal val="4/3*#ppt_h"/>
                                          </p:val>
                                        </p:tav>
                                        <p:tav tm="100000">
                                          <p:val>
                                            <p:strVal val="#ppt_h"/>
                                          </p:val>
                                        </p:tav>
                                      </p:tavLst>
                                    </p:anim>
                                  </p:childTnLst>
                                </p:cTn>
                              </p:par>
                            </p:childTnLst>
                          </p:cTn>
                        </p:par>
                        <p:par>
                          <p:cTn fill="hold" id="67" nodeType="afterGroup">
                            <p:stCondLst>
                              <p:cond delay="6875"/>
                            </p:stCondLst>
                            <p:childTnLst>
                              <p:par>
                                <p:cTn decel="100000" fill="hold" id="68" nodeType="afterEffect" presetClass="entr" presetID="49" presetSubtype="0">
                                  <p:stCondLst>
                                    <p:cond delay="0"/>
                                  </p:stCondLst>
                                  <p:childTnLst>
                                    <p:set>
                                      <p:cBhvr>
                                        <p:cTn dur="1" fill="hold" id="69">
                                          <p:stCondLst>
                                            <p:cond delay="0"/>
                                          </p:stCondLst>
                                        </p:cTn>
                                        <p:tgtEl>
                                          <p:spTgt spid="54"/>
                                        </p:tgtEl>
                                        <p:attrNameLst>
                                          <p:attrName>style.visibility</p:attrName>
                                        </p:attrNameLst>
                                      </p:cBhvr>
                                      <p:to>
                                        <p:strVal val="visible"/>
                                      </p:to>
                                    </p:set>
                                    <p:anim calcmode="lin" valueType="num">
                                      <p:cBhvr>
                                        <p:cTn dur="750" fill="hold" id="70"/>
                                        <p:tgtEl>
                                          <p:spTgt spid="54"/>
                                        </p:tgtEl>
                                        <p:attrNameLst>
                                          <p:attrName>ppt_w</p:attrName>
                                        </p:attrNameLst>
                                      </p:cBhvr>
                                      <p:tavLst>
                                        <p:tav tm="0">
                                          <p:val>
                                            <p:fltVal val="0"/>
                                          </p:val>
                                        </p:tav>
                                        <p:tav tm="100000">
                                          <p:val>
                                            <p:strVal val="#ppt_w"/>
                                          </p:val>
                                        </p:tav>
                                      </p:tavLst>
                                    </p:anim>
                                    <p:anim calcmode="lin" valueType="num">
                                      <p:cBhvr>
                                        <p:cTn dur="750" fill="hold" id="71"/>
                                        <p:tgtEl>
                                          <p:spTgt spid="54"/>
                                        </p:tgtEl>
                                        <p:attrNameLst>
                                          <p:attrName>ppt_h</p:attrName>
                                        </p:attrNameLst>
                                      </p:cBhvr>
                                      <p:tavLst>
                                        <p:tav tm="0">
                                          <p:val>
                                            <p:fltVal val="0"/>
                                          </p:val>
                                        </p:tav>
                                        <p:tav tm="100000">
                                          <p:val>
                                            <p:strVal val="#ppt_h"/>
                                          </p:val>
                                        </p:tav>
                                      </p:tavLst>
                                    </p:anim>
                                    <p:anim calcmode="lin" valueType="num">
                                      <p:cBhvr>
                                        <p:cTn dur="750" fill="hold" id="72"/>
                                        <p:tgtEl>
                                          <p:spTgt spid="54"/>
                                        </p:tgtEl>
                                        <p:attrNameLst>
                                          <p:attrName>style.rotation</p:attrName>
                                        </p:attrNameLst>
                                      </p:cBhvr>
                                      <p:tavLst>
                                        <p:tav tm="0">
                                          <p:val>
                                            <p:fltVal val="360"/>
                                          </p:val>
                                        </p:tav>
                                        <p:tav tm="100000">
                                          <p:val>
                                            <p:fltVal val="0"/>
                                          </p:val>
                                        </p:tav>
                                      </p:tavLst>
                                    </p:anim>
                                    <p:animEffect filter="fade" transition="in">
                                      <p:cBhvr>
                                        <p:cTn dur="750" id="73"/>
                                        <p:tgtEl>
                                          <p:spTgt spid="54"/>
                                        </p:tgtEl>
                                      </p:cBhvr>
                                    </p:animEffect>
                                  </p:childTnLst>
                                </p:cTn>
                              </p:par>
                            </p:childTnLst>
                          </p:cTn>
                        </p:par>
                        <p:par>
                          <p:cTn fill="hold" id="74" nodeType="afterGroup">
                            <p:stCondLst>
                              <p:cond delay="7625"/>
                            </p:stCondLst>
                            <p:childTnLst>
                              <p:par>
                                <p:cTn fill="hold" grpId="0" id="75" nodeType="afterEffect" presetClass="entr" presetID="23" presetSubtype="288">
                                  <p:stCondLst>
                                    <p:cond delay="0"/>
                                  </p:stCondLst>
                                  <p:childTnLst>
                                    <p:set>
                                      <p:cBhvr>
                                        <p:cTn dur="1" fill="hold" id="76">
                                          <p:stCondLst>
                                            <p:cond delay="0"/>
                                          </p:stCondLst>
                                        </p:cTn>
                                        <p:tgtEl>
                                          <p:spTgt spid="73"/>
                                        </p:tgtEl>
                                        <p:attrNameLst>
                                          <p:attrName>style.visibility</p:attrName>
                                        </p:attrNameLst>
                                      </p:cBhvr>
                                      <p:to>
                                        <p:strVal val="visible"/>
                                      </p:to>
                                    </p:set>
                                    <p:anim calcmode="lin" valueType="num">
                                      <p:cBhvr>
                                        <p:cTn dur="500" fill="hold" id="77"/>
                                        <p:tgtEl>
                                          <p:spTgt spid="73"/>
                                        </p:tgtEl>
                                        <p:attrNameLst>
                                          <p:attrName>ppt_w</p:attrName>
                                        </p:attrNameLst>
                                      </p:cBhvr>
                                      <p:tavLst>
                                        <p:tav tm="0">
                                          <p:val>
                                            <p:strVal val="4/3*#ppt_w"/>
                                          </p:val>
                                        </p:tav>
                                        <p:tav tm="100000">
                                          <p:val>
                                            <p:strVal val="#ppt_w"/>
                                          </p:val>
                                        </p:tav>
                                      </p:tavLst>
                                    </p:anim>
                                    <p:anim calcmode="lin" valueType="num">
                                      <p:cBhvr>
                                        <p:cTn dur="500" fill="hold" id="78"/>
                                        <p:tgtEl>
                                          <p:spTgt spid="73"/>
                                        </p:tgtEl>
                                        <p:attrNameLst>
                                          <p:attrName>ppt_h</p:attrName>
                                        </p:attrNameLst>
                                      </p:cBhvr>
                                      <p:tavLst>
                                        <p:tav tm="0">
                                          <p:val>
                                            <p:strVal val="4/3*#ppt_h"/>
                                          </p:val>
                                        </p:tav>
                                        <p:tav tm="100000">
                                          <p:val>
                                            <p:strVal val="#ppt_h"/>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87"/>
      <p:bldP grpId="0" spid="70"/>
      <p:bldP grpId="0" spid="71"/>
      <p:bldP grpId="0" spid="72"/>
      <p:bldP grpId="0" spid="73"/>
      <p:bldP grpId="0" spid="74"/>
      <p:bldP grpId="0" spid="17"/>
      <p:bldP grpId="1" spid="17"/>
    </p:bldLst>
  </p:timing>
</p:sld>
</file>

<file path=ppt/slides/slide1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chemeClr val="bg1"/>
        </a:solidFill>
        <a:effectLst/>
      </p:bgPr>
    </p:bg>
    <p:spTree>
      <p:nvGrpSpPr>
        <p:cNvPr id="1" name=""/>
        <p:cNvGrpSpPr/>
        <p:nvPr/>
      </p:nvGrpSpPr>
      <p:grpSpPr>
        <a:xfrm>
          <a:off x="0" y="0"/>
          <a:ext cx="0" cy="0"/>
        </a:xfrm>
      </p:grpSpPr>
      <p:sp>
        <p:nvSpPr>
          <p:cNvPr id="3" name="矩形 2">
            <a:extLst>
              <a:ext uri="{FF2B5EF4-FFF2-40B4-BE49-F238E27FC236}">
                <a16:creationId xmlns:a16="http://schemas.microsoft.com/office/drawing/2014/main" id="{10706784-A0D9-4125-8A74-1959A1566C50}"/>
              </a:ext>
            </a:extLst>
          </p:cNvPr>
          <p:cNvSpPr/>
          <p:nvPr/>
        </p:nvSpPr>
        <p:spPr>
          <a:xfrm>
            <a:off x="1" y="0"/>
            <a:ext cx="12192000" cy="6858000"/>
          </a:xfrm>
          <a:prstGeom prst="rect">
            <a:avLst/>
          </a:prstGeom>
          <a:solidFill>
            <a:srgbClr val="EBF6F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7" name="TextBox 72">
            <a:extLst>
              <a:ext uri="{FF2B5EF4-FFF2-40B4-BE49-F238E27FC236}">
                <a16:creationId xmlns:a16="http://schemas.microsoft.com/office/drawing/2014/main" id="{D85CEAB1-A015-45D8-9125-8E3B71FB237F}"/>
              </a:ext>
            </a:extLst>
          </p:cNvPr>
          <p:cNvSpPr txBox="1"/>
          <p:nvPr/>
        </p:nvSpPr>
        <p:spPr>
          <a:xfrm>
            <a:off x="1094282" y="193555"/>
            <a:ext cx="2203347" cy="457200"/>
          </a:xfrm>
          <a:prstGeom prst="rect">
            <a:avLst/>
          </a:prstGeom>
          <a:noFill/>
        </p:spPr>
        <p:txBody>
          <a:bodyPr rtlCol="0"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dist" defTabSz="432037">
              <a:defRPr/>
            </a:pPr>
            <a:r>
              <a:rPr altLang="en-US" kern="0" lang="zh-CN" sz="2400">
                <a:solidFill>
                  <a:sysClr lastClr="000000" val="windowText">
                    <a:lumMod val="65000"/>
                    <a:lumOff val="35000"/>
                  </a:sysClr>
                </a:solidFill>
                <a:latin charset="-122" panose="020b0503020204020204" pitchFamily="34" typeface="微软雅黑"/>
                <a:ea charset="-122" panose="020b0503020204020204" pitchFamily="34" typeface="微软雅黑"/>
                <a:cs charset="0" panose="020b0604020202020204" pitchFamily="34" typeface="Arial"/>
              </a:rPr>
              <a:t>言语表达要诀</a:t>
            </a:r>
          </a:p>
        </p:txBody>
      </p:sp>
      <p:grpSp>
        <p:nvGrpSpPr>
          <p:cNvPr id="5" name="组合 4">
            <a:extLst>
              <a:ext uri="{FF2B5EF4-FFF2-40B4-BE49-F238E27FC236}">
                <a16:creationId xmlns:a16="http://schemas.microsoft.com/office/drawing/2014/main" id="{D6894B82-68E8-45DF-BE57-D33A01A4B029}"/>
              </a:ext>
            </a:extLst>
          </p:cNvPr>
          <p:cNvGrpSpPr/>
          <p:nvPr/>
        </p:nvGrpSpPr>
        <p:grpSpPr>
          <a:xfrm>
            <a:off x="93570" y="132241"/>
            <a:ext cx="907141" cy="553998"/>
            <a:chOff x="93570" y="207191"/>
            <a:chExt cx="907141" cy="553998"/>
          </a:xfrm>
        </p:grpSpPr>
        <p:sp>
          <p:nvSpPr>
            <p:cNvPr id="2" name="矩形: 圆角 1">
              <a:extLst>
                <a:ext uri="{FF2B5EF4-FFF2-40B4-BE49-F238E27FC236}">
                  <a16:creationId xmlns:a16="http://schemas.microsoft.com/office/drawing/2014/main" id="{84531094-231B-42EA-B155-25F7A3A5F838}"/>
                </a:ext>
              </a:extLst>
            </p:cNvPr>
            <p:cNvSpPr/>
            <p:nvPr/>
          </p:nvSpPr>
          <p:spPr>
            <a:xfrm>
              <a:off x="187141" y="268190"/>
              <a:ext cx="720000" cy="432000"/>
            </a:xfrm>
            <a:prstGeom prst="roundRect">
              <a:avLst/>
            </a:prstGeom>
            <a:solidFill>
              <a:schemeClr val="accent2"/>
            </a:solidFill>
            <a:ln w="28575">
              <a:solidFill>
                <a:srgbClr val="F08247"/>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文本框 15">
              <a:extLst>
                <a:ext uri="{FF2B5EF4-FFF2-40B4-BE49-F238E27FC236}">
                  <a16:creationId xmlns:a16="http://schemas.microsoft.com/office/drawing/2014/main" id="{DF88DA1A-4F95-46DF-AB66-BCCA71DB9F9E}"/>
                </a:ext>
              </a:extLst>
            </p:cNvPr>
            <p:cNvSpPr txBox="1"/>
            <p:nvPr/>
          </p:nvSpPr>
          <p:spPr>
            <a:xfrm>
              <a:off x="93570" y="207191"/>
              <a:ext cx="907141" cy="548640"/>
            </a:xfrm>
            <a:prstGeom prst="rect">
              <a:avLst/>
            </a:prstGeom>
            <a:noFill/>
          </p:spPr>
          <p:txBody>
            <a:bodyPr rtlCol="0" wrap="square">
              <a:spAutoFit/>
            </a:bodyPr>
            <a:lstStyle/>
            <a:p>
              <a:pPr algn="ctr"/>
              <a:r>
                <a:rPr altLang="zh-CN" lang="en-US" sz="3000">
                  <a:solidFill>
                    <a:schemeClr val="bg1"/>
                  </a:solidFill>
                  <a:latin charset="-122" panose="020b0503020204020204" pitchFamily="34" typeface="微软雅黑"/>
                  <a:ea charset="-122" panose="020b0503020204020204" pitchFamily="34" typeface="微软雅黑"/>
                </a:rPr>
                <a:t>03</a:t>
              </a:r>
            </a:p>
          </p:txBody>
        </p:sp>
      </p:grpSp>
      <p:grpSp>
        <p:nvGrpSpPr>
          <p:cNvPr id="8" name="组合 7">
            <a:extLst>
              <a:ext uri="{FF2B5EF4-FFF2-40B4-BE49-F238E27FC236}">
                <a16:creationId xmlns:a16="http://schemas.microsoft.com/office/drawing/2014/main" id="{87C99E64-D4A2-4FE0-A3F9-76DCEC9302C8}"/>
              </a:ext>
            </a:extLst>
          </p:cNvPr>
          <p:cNvGrpSpPr/>
          <p:nvPr/>
        </p:nvGrpSpPr>
        <p:grpSpPr>
          <a:xfrm>
            <a:off x="11315548" y="66583"/>
            <a:ext cx="702039" cy="702039"/>
            <a:chOff x="5638800" y="2971800"/>
            <a:chExt cx="914400" cy="914400"/>
          </a:xfrm>
        </p:grpSpPr>
        <p:sp>
          <p:nvSpPr>
            <p:cNvPr id="6" name="椭圆 5">
              <a:extLst>
                <a:ext uri="{FF2B5EF4-FFF2-40B4-BE49-F238E27FC236}">
                  <a16:creationId xmlns:a16="http://schemas.microsoft.com/office/drawing/2014/main" id="{8F7CF43B-17AE-415A-AFF4-64B7A93905AE}"/>
                </a:ext>
              </a:extLst>
            </p:cNvPr>
            <p:cNvSpPr/>
            <p:nvPr/>
          </p:nvSpPr>
          <p:spPr>
            <a:xfrm>
              <a:off x="5638800" y="2971800"/>
              <a:ext cx="914400" cy="914400"/>
            </a:xfrm>
            <a:prstGeom prst="ellipse">
              <a:avLst/>
            </a:prstGeom>
            <a:solidFill>
              <a:schemeClr val="bg1"/>
            </a:solidFill>
            <a:ln>
              <a:solidFill>
                <a:srgbClr val="F08247"/>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 name="businessmen_47858">
              <a:extLst>
                <a:ext uri="{FF2B5EF4-FFF2-40B4-BE49-F238E27FC236}">
                  <a16:creationId xmlns:a16="http://schemas.microsoft.com/office/drawing/2014/main" id="{72635FD6-42D7-4313-A18C-126DC4150F59}"/>
                </a:ext>
              </a:extLst>
            </p:cNvPr>
            <p:cNvSpPr>
              <a:spLocks noChangeAspect="1"/>
            </p:cNvSpPr>
            <p:nvPr/>
          </p:nvSpPr>
          <p:spPr bwMode="auto">
            <a:xfrm>
              <a:off x="5791158" y="3124617"/>
              <a:ext cx="609685" cy="608767"/>
            </a:xfrm>
            <a:custGeom>
              <a:gdLst>
                <a:gd fmla="*/ 9608 w 10667" name="T0"/>
                <a:gd fmla="*/ 4056 h 10667" name="T1"/>
                <a:gd fmla="*/ 9642 w 10667" name="T2"/>
                <a:gd fmla="*/ 4561 h 10667" name="T3"/>
                <a:gd fmla="*/ 9398 w 10667" name="T4"/>
                <a:gd fmla="*/ 5365 h 10667" name="T5"/>
                <a:gd fmla="*/ 9237 w 10667" name="T6"/>
                <a:gd fmla="*/ 4433 h 10667" name="T7"/>
                <a:gd fmla="*/ 8869 w 10667" name="T8"/>
                <a:gd fmla="*/ 4582 h 10667" name="T9"/>
                <a:gd fmla="*/ 8709 w 10667" name="T10"/>
                <a:gd fmla="*/ 5514 h 10667" name="T11"/>
                <a:gd fmla="*/ 8952 w 10667" name="T12"/>
                <a:gd fmla="*/ 5395 h 10667" name="T13"/>
                <a:gd fmla="*/ 8998 w 10667" name="T14"/>
                <a:gd fmla="*/ 6944 h 10667" name="T15"/>
                <a:gd fmla="*/ 9239 w 10667" name="T16"/>
                <a:gd fmla="*/ 5720 h 10667" name="T17"/>
                <a:gd fmla="*/ 9377 w 10667" name="T18"/>
                <a:gd fmla="*/ 6807 h 10667" name="T19"/>
                <a:gd fmla="*/ 9687 w 10667" name="T20"/>
                <a:gd fmla="*/ 6787 h 10667" name="T21"/>
                <a:gd fmla="*/ 9559 w 10667" name="T22"/>
                <a:gd fmla="*/ 4821 h 10667" name="T23"/>
                <a:gd fmla="*/ 9939 w 10667" name="T24"/>
                <a:gd fmla="*/ 5391 h 10667" name="T25"/>
                <a:gd fmla="*/ 6566 w 10667" name="T26"/>
                <a:gd fmla="*/ 1130 h 10667" name="T27"/>
                <a:gd fmla="*/ 5448 w 10667" name="T28"/>
                <a:gd fmla="*/ 2261 h 10667" name="T29"/>
                <a:gd fmla="*/ 7197 w 10667" name="T30"/>
                <a:gd fmla="*/ 8282 h 10667" name="T31"/>
                <a:gd fmla="*/ 6553 w 10667" name="T32"/>
                <a:gd fmla="*/ 5860 h 10667" name="T33"/>
                <a:gd fmla="*/ 6867 w 10667" name="T34"/>
                <a:gd fmla="*/ 5540 h 10667" name="T35"/>
                <a:gd fmla="*/ 6677 w 10667" name="T36"/>
                <a:gd fmla="*/ 2794 h 10667" name="T37"/>
                <a:gd fmla="*/ 5875 w 10667" name="T38"/>
                <a:gd fmla="*/ 5440 h 10667" name="T39"/>
                <a:gd fmla="*/ 5344 w 10667" name="T40"/>
                <a:gd fmla="*/ 2372 h 10667" name="T41"/>
                <a:gd fmla="*/ 4134 w 10667" name="T42"/>
                <a:gd fmla="*/ 2863 h 10667" name="T43"/>
                <a:gd fmla="*/ 3606 w 10667" name="T44"/>
                <a:gd fmla="*/ 5931 h 10667" name="T45"/>
                <a:gd fmla="*/ 4406 w 10667" name="T46"/>
                <a:gd fmla="*/ 5536 h 10667" name="T47"/>
                <a:gd fmla="*/ 3036 w 10667" name="T48"/>
                <a:gd fmla="*/ 8836 h 10667" name="T49"/>
                <a:gd fmla="*/ 1301 w 10667" name="T50"/>
                <a:gd fmla="*/ 9187 h 10667" name="T51"/>
                <a:gd fmla="*/ 3942 w 10667" name="T52"/>
                <a:gd fmla="*/ 10566 h 10667" name="T53"/>
                <a:gd fmla="*/ 8368 w 10667" name="T54"/>
                <a:gd fmla="*/ 10227 h 10667" name="T55"/>
                <a:gd fmla="*/ 5409 w 10667" name="T56"/>
                <a:gd fmla="*/ 9687 h 10667" name="T57"/>
                <a:gd fmla="*/ 5462 w 10667" name="T58"/>
                <a:gd fmla="*/ 6588 h 10667" name="T59"/>
                <a:gd fmla="*/ 5409 w 10667" name="T60"/>
                <a:gd fmla="*/ 9687 h 10667" name="T61"/>
                <a:gd fmla="*/ 9674 w 10667" name="T62"/>
                <a:gd fmla="*/ 7185 h 10667" name="T63"/>
                <a:gd fmla="*/ 9255 w 10667" name="T64"/>
                <a:gd fmla="*/ 7228 h 10667" name="T65"/>
                <a:gd fmla="*/ 8691 w 10667" name="T66"/>
                <a:gd fmla="*/ 6602 h 10667" name="T67"/>
                <a:gd fmla="*/ 10667 w 10667" name="T68"/>
                <a:gd fmla="*/ 7058 h 10667" name="T69"/>
                <a:gd fmla="*/ 1068 w 10667" name="T70"/>
                <a:gd fmla="*/ 4056 h 10667" name="T71"/>
                <a:gd fmla="*/ 1407 w 10667" name="T72"/>
                <a:gd fmla="*/ 4399 h 10667" name="T73"/>
                <a:gd fmla="*/ 1620 w 10667" name="T74"/>
                <a:gd fmla="*/ 4469 h 10667" name="T75"/>
                <a:gd fmla="*/ 1410 w 10667" name="T76"/>
                <a:gd fmla="*/ 5515 h 10667" name="T77"/>
                <a:gd fmla="*/ 1189 w 10667" name="T78"/>
                <a:gd fmla="*/ 4467 h 10667" name="T79"/>
                <a:gd fmla="*/ 728 w 10667" name="T80"/>
                <a:gd fmla="*/ 5387 h 10667" name="T81"/>
                <a:gd fmla="*/ 967 w 10667" name="T82"/>
                <a:gd fmla="*/ 5399 h 10667" name="T83"/>
                <a:gd fmla="*/ 1088 w 10667" name="T84"/>
                <a:gd fmla="*/ 5407 h 10667" name="T85"/>
                <a:gd fmla="*/ 1148 w 10667" name="T86"/>
                <a:gd fmla="*/ 6944 h 10667" name="T87"/>
                <a:gd fmla="*/ 1411 w 10667" name="T88"/>
                <a:gd fmla="*/ 5714 h 10667" name="T89"/>
                <a:gd fmla="*/ 1671 w 10667" name="T90"/>
                <a:gd fmla="*/ 6954 h 10667" name="T91"/>
                <a:gd fmla="*/ 1743 w 10667" name="T92"/>
                <a:gd fmla="*/ 5493 h 10667" name="T93"/>
                <a:gd fmla="*/ 1838 w 10667" name="T94"/>
                <a:gd fmla="*/ 5396 h 10667" name="T95"/>
                <a:gd fmla="*/ 1780 w 10667" name="T96"/>
                <a:gd fmla="*/ 4561 h 10667" name="T97"/>
                <a:gd fmla="*/ 1813 w 10667" name="T98"/>
                <a:gd fmla="*/ 7185 h 10667" name="T99"/>
                <a:gd fmla="*/ 1394 w 10667" name="T100"/>
                <a:gd fmla="*/ 7228 h 10667" name="T101"/>
                <a:gd fmla="*/ 830 w 10667" name="T102"/>
                <a:gd fmla="*/ 6602 h 10667" name="T103"/>
                <a:gd fmla="*/ 2805 w 10667" name="T104"/>
                <a:gd fmla="*/ 7058 h 10667" name="T10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b="b" l="0" r="r" t="0"/>
              <a:pathLst>
                <a:path h="10667" w="10667">
                  <a:moveTo>
                    <a:pt x="8929" y="4056"/>
                  </a:moveTo>
                  <a:cubicBezTo>
                    <a:pt x="8929" y="3866"/>
                    <a:pt x="9081" y="3713"/>
                    <a:pt x="9268" y="3713"/>
                  </a:cubicBezTo>
                  <a:cubicBezTo>
                    <a:pt x="9456" y="3713"/>
                    <a:pt x="9608" y="3866"/>
                    <a:pt x="9608" y="4056"/>
                  </a:cubicBezTo>
                  <a:cubicBezTo>
                    <a:pt x="9608" y="4246"/>
                    <a:pt x="9456" y="4399"/>
                    <a:pt x="9268" y="4399"/>
                  </a:cubicBezTo>
                  <a:cubicBezTo>
                    <a:pt x="9081" y="4399"/>
                    <a:pt x="8929" y="4246"/>
                    <a:pt x="8929" y="4056"/>
                  </a:cubicBezTo>
                  <a:close/>
                  <a:moveTo>
                    <a:pt x="9642" y="4561"/>
                  </a:moveTo>
                  <a:cubicBezTo>
                    <a:pt x="9592" y="4523"/>
                    <a:pt x="9541" y="4489"/>
                    <a:pt x="9482" y="4469"/>
                  </a:cubicBezTo>
                  <a:cubicBezTo>
                    <a:pt x="9427" y="4449"/>
                    <a:pt x="9369" y="4439"/>
                    <a:pt x="9310" y="4434"/>
                  </a:cubicBezTo>
                  <a:lnTo>
                    <a:pt x="9398" y="5365"/>
                  </a:lnTo>
                  <a:lnTo>
                    <a:pt x="9272" y="5515"/>
                  </a:lnTo>
                  <a:lnTo>
                    <a:pt x="9127" y="5365"/>
                  </a:lnTo>
                  <a:lnTo>
                    <a:pt x="9237" y="4433"/>
                  </a:lnTo>
                  <a:cubicBezTo>
                    <a:pt x="9173" y="4435"/>
                    <a:pt x="9110" y="4446"/>
                    <a:pt x="9050" y="4467"/>
                  </a:cubicBezTo>
                  <a:cubicBezTo>
                    <a:pt x="9025" y="4476"/>
                    <a:pt x="9002" y="4487"/>
                    <a:pt x="8979" y="4500"/>
                  </a:cubicBezTo>
                  <a:cubicBezTo>
                    <a:pt x="8940" y="4523"/>
                    <a:pt x="8903" y="4551"/>
                    <a:pt x="8869" y="4582"/>
                  </a:cubicBezTo>
                  <a:cubicBezTo>
                    <a:pt x="8700" y="4734"/>
                    <a:pt x="8609" y="4997"/>
                    <a:pt x="8589" y="5387"/>
                  </a:cubicBezTo>
                  <a:cubicBezTo>
                    <a:pt x="8586" y="5454"/>
                    <a:pt x="8637" y="5511"/>
                    <a:pt x="8703" y="5514"/>
                  </a:cubicBezTo>
                  <a:cubicBezTo>
                    <a:pt x="8705" y="5514"/>
                    <a:pt x="8707" y="5514"/>
                    <a:pt x="8709" y="5514"/>
                  </a:cubicBezTo>
                  <a:cubicBezTo>
                    <a:pt x="8772" y="5514"/>
                    <a:pt x="8825" y="5464"/>
                    <a:pt x="8828" y="5399"/>
                  </a:cubicBezTo>
                  <a:cubicBezTo>
                    <a:pt x="8842" y="5135"/>
                    <a:pt x="8893" y="4938"/>
                    <a:pt x="8978" y="4821"/>
                  </a:cubicBezTo>
                  <a:cubicBezTo>
                    <a:pt x="8972" y="4944"/>
                    <a:pt x="8961" y="5167"/>
                    <a:pt x="8952" y="5395"/>
                  </a:cubicBezTo>
                  <a:cubicBezTo>
                    <a:pt x="8951" y="5399"/>
                    <a:pt x="8950" y="5403"/>
                    <a:pt x="8950" y="5407"/>
                  </a:cubicBezTo>
                  <a:lnTo>
                    <a:pt x="8854" y="6776"/>
                  </a:lnTo>
                  <a:cubicBezTo>
                    <a:pt x="8848" y="6863"/>
                    <a:pt x="8912" y="6938"/>
                    <a:pt x="8998" y="6944"/>
                  </a:cubicBezTo>
                  <a:cubicBezTo>
                    <a:pt x="9002" y="6944"/>
                    <a:pt x="9005" y="6944"/>
                    <a:pt x="9009" y="6944"/>
                  </a:cubicBezTo>
                  <a:cubicBezTo>
                    <a:pt x="9090" y="6944"/>
                    <a:pt x="9158" y="6881"/>
                    <a:pt x="9163" y="6798"/>
                  </a:cubicBezTo>
                  <a:lnTo>
                    <a:pt x="9239" y="5720"/>
                  </a:lnTo>
                  <a:cubicBezTo>
                    <a:pt x="9251" y="5717"/>
                    <a:pt x="9262" y="5714"/>
                    <a:pt x="9273" y="5714"/>
                  </a:cubicBezTo>
                  <a:cubicBezTo>
                    <a:pt x="9284" y="5714"/>
                    <a:pt x="9296" y="5716"/>
                    <a:pt x="9307" y="5717"/>
                  </a:cubicBezTo>
                  <a:lnTo>
                    <a:pt x="9377" y="6807"/>
                  </a:lnTo>
                  <a:cubicBezTo>
                    <a:pt x="9382" y="6890"/>
                    <a:pt x="9451" y="6954"/>
                    <a:pt x="9532" y="6954"/>
                  </a:cubicBezTo>
                  <a:cubicBezTo>
                    <a:pt x="9535" y="6954"/>
                    <a:pt x="9539" y="6954"/>
                    <a:pt x="9542" y="6954"/>
                  </a:cubicBezTo>
                  <a:cubicBezTo>
                    <a:pt x="9628" y="6948"/>
                    <a:pt x="9692" y="6873"/>
                    <a:pt x="9687" y="6787"/>
                  </a:cubicBezTo>
                  <a:lnTo>
                    <a:pt x="9604" y="5493"/>
                  </a:lnTo>
                  <a:cubicBezTo>
                    <a:pt x="9604" y="5486"/>
                    <a:pt x="9602" y="5479"/>
                    <a:pt x="9601" y="5472"/>
                  </a:cubicBezTo>
                  <a:cubicBezTo>
                    <a:pt x="9594" y="5274"/>
                    <a:pt x="9571" y="4981"/>
                    <a:pt x="9559" y="4821"/>
                  </a:cubicBezTo>
                  <a:cubicBezTo>
                    <a:pt x="9645" y="4939"/>
                    <a:pt x="9694" y="5134"/>
                    <a:pt x="9700" y="5396"/>
                  </a:cubicBezTo>
                  <a:cubicBezTo>
                    <a:pt x="9701" y="5462"/>
                    <a:pt x="9754" y="5514"/>
                    <a:pt x="9822" y="5514"/>
                  </a:cubicBezTo>
                  <a:cubicBezTo>
                    <a:pt x="9888" y="5513"/>
                    <a:pt x="9940" y="5458"/>
                    <a:pt x="9939" y="5391"/>
                  </a:cubicBezTo>
                  <a:cubicBezTo>
                    <a:pt x="9931" y="4988"/>
                    <a:pt x="9831" y="4709"/>
                    <a:pt x="9642" y="4561"/>
                  </a:cubicBezTo>
                  <a:close/>
                  <a:moveTo>
                    <a:pt x="5448" y="2261"/>
                  </a:moveTo>
                  <a:cubicBezTo>
                    <a:pt x="6065" y="2261"/>
                    <a:pt x="6566" y="1755"/>
                    <a:pt x="6566" y="1130"/>
                  </a:cubicBezTo>
                  <a:cubicBezTo>
                    <a:pt x="6566" y="506"/>
                    <a:pt x="6065" y="0"/>
                    <a:pt x="5448" y="0"/>
                  </a:cubicBezTo>
                  <a:cubicBezTo>
                    <a:pt x="4832" y="0"/>
                    <a:pt x="4332" y="506"/>
                    <a:pt x="4332" y="1130"/>
                  </a:cubicBezTo>
                  <a:cubicBezTo>
                    <a:pt x="4332" y="1755"/>
                    <a:pt x="4832" y="2261"/>
                    <a:pt x="5448" y="2261"/>
                  </a:cubicBezTo>
                  <a:close/>
                  <a:moveTo>
                    <a:pt x="9566" y="9187"/>
                  </a:moveTo>
                  <a:cubicBezTo>
                    <a:pt x="9566" y="8589"/>
                    <a:pt x="8569" y="8079"/>
                    <a:pt x="7146" y="7846"/>
                  </a:cubicBezTo>
                  <a:lnTo>
                    <a:pt x="7197" y="8282"/>
                  </a:lnTo>
                  <a:cubicBezTo>
                    <a:pt x="7559" y="8431"/>
                    <a:pt x="7781" y="8624"/>
                    <a:pt x="7781" y="8836"/>
                  </a:cubicBezTo>
                  <a:cubicBezTo>
                    <a:pt x="7781" y="9120"/>
                    <a:pt x="7386" y="9369"/>
                    <a:pt x="6788" y="9523"/>
                  </a:cubicBezTo>
                  <a:lnTo>
                    <a:pt x="6553" y="5860"/>
                  </a:lnTo>
                  <a:cubicBezTo>
                    <a:pt x="6552" y="5836"/>
                    <a:pt x="6547" y="5814"/>
                    <a:pt x="6542" y="5791"/>
                  </a:cubicBezTo>
                  <a:cubicBezTo>
                    <a:pt x="6519" y="5139"/>
                    <a:pt x="6446" y="4174"/>
                    <a:pt x="6403" y="3649"/>
                  </a:cubicBezTo>
                  <a:cubicBezTo>
                    <a:pt x="6689" y="4036"/>
                    <a:pt x="6850" y="4677"/>
                    <a:pt x="6867" y="5540"/>
                  </a:cubicBezTo>
                  <a:cubicBezTo>
                    <a:pt x="6872" y="5758"/>
                    <a:pt x="7047" y="5931"/>
                    <a:pt x="7269" y="5931"/>
                  </a:cubicBezTo>
                  <a:cubicBezTo>
                    <a:pt x="7487" y="5926"/>
                    <a:pt x="7660" y="5744"/>
                    <a:pt x="7655" y="5524"/>
                  </a:cubicBezTo>
                  <a:cubicBezTo>
                    <a:pt x="7628" y="4200"/>
                    <a:pt x="7299" y="3281"/>
                    <a:pt x="6677" y="2794"/>
                  </a:cubicBezTo>
                  <a:cubicBezTo>
                    <a:pt x="6515" y="2666"/>
                    <a:pt x="6346" y="2557"/>
                    <a:pt x="6150" y="2489"/>
                  </a:cubicBezTo>
                  <a:cubicBezTo>
                    <a:pt x="5969" y="2425"/>
                    <a:pt x="5778" y="2390"/>
                    <a:pt x="5587" y="2376"/>
                  </a:cubicBezTo>
                  <a:lnTo>
                    <a:pt x="5875" y="5440"/>
                  </a:lnTo>
                  <a:lnTo>
                    <a:pt x="5459" y="5934"/>
                  </a:lnTo>
                  <a:lnTo>
                    <a:pt x="4983" y="5440"/>
                  </a:lnTo>
                  <a:lnTo>
                    <a:pt x="5344" y="2372"/>
                  </a:lnTo>
                  <a:cubicBezTo>
                    <a:pt x="5135" y="2379"/>
                    <a:pt x="4926" y="2413"/>
                    <a:pt x="4729" y="2484"/>
                  </a:cubicBezTo>
                  <a:cubicBezTo>
                    <a:pt x="4648" y="2513"/>
                    <a:pt x="4570" y="2548"/>
                    <a:pt x="4496" y="2592"/>
                  </a:cubicBezTo>
                  <a:cubicBezTo>
                    <a:pt x="4366" y="2669"/>
                    <a:pt x="4247" y="2762"/>
                    <a:pt x="4134" y="2863"/>
                  </a:cubicBezTo>
                  <a:cubicBezTo>
                    <a:pt x="3578" y="3362"/>
                    <a:pt x="3276" y="4228"/>
                    <a:pt x="3213" y="5512"/>
                  </a:cubicBezTo>
                  <a:cubicBezTo>
                    <a:pt x="3202" y="5732"/>
                    <a:pt x="3369" y="5919"/>
                    <a:pt x="3586" y="5930"/>
                  </a:cubicBezTo>
                  <a:cubicBezTo>
                    <a:pt x="3593" y="5931"/>
                    <a:pt x="3600" y="5931"/>
                    <a:pt x="3606" y="5931"/>
                  </a:cubicBezTo>
                  <a:cubicBezTo>
                    <a:pt x="3815" y="5931"/>
                    <a:pt x="3989" y="5765"/>
                    <a:pt x="4000" y="5552"/>
                  </a:cubicBezTo>
                  <a:cubicBezTo>
                    <a:pt x="4043" y="4683"/>
                    <a:pt x="4213" y="4034"/>
                    <a:pt x="4493" y="3649"/>
                  </a:cubicBezTo>
                  <a:cubicBezTo>
                    <a:pt x="4473" y="4053"/>
                    <a:pt x="4437" y="4787"/>
                    <a:pt x="4406" y="5536"/>
                  </a:cubicBezTo>
                  <a:cubicBezTo>
                    <a:pt x="4404" y="5550"/>
                    <a:pt x="4400" y="5563"/>
                    <a:pt x="4399" y="5577"/>
                  </a:cubicBezTo>
                  <a:lnTo>
                    <a:pt x="4121" y="9550"/>
                  </a:lnTo>
                  <a:cubicBezTo>
                    <a:pt x="3469" y="9398"/>
                    <a:pt x="3036" y="9136"/>
                    <a:pt x="3036" y="8836"/>
                  </a:cubicBezTo>
                  <a:cubicBezTo>
                    <a:pt x="3036" y="8606"/>
                    <a:pt x="3298" y="8398"/>
                    <a:pt x="3715" y="8245"/>
                  </a:cubicBezTo>
                  <a:lnTo>
                    <a:pt x="3745" y="7843"/>
                  </a:lnTo>
                  <a:cubicBezTo>
                    <a:pt x="2309" y="8075"/>
                    <a:pt x="1301" y="8586"/>
                    <a:pt x="1301" y="9187"/>
                  </a:cubicBezTo>
                  <a:cubicBezTo>
                    <a:pt x="1301" y="9666"/>
                    <a:pt x="1867" y="9963"/>
                    <a:pt x="2241" y="10125"/>
                  </a:cubicBezTo>
                  <a:cubicBezTo>
                    <a:pt x="2579" y="10272"/>
                    <a:pt x="2936" y="10374"/>
                    <a:pt x="3295" y="10452"/>
                  </a:cubicBezTo>
                  <a:cubicBezTo>
                    <a:pt x="3509" y="10498"/>
                    <a:pt x="3725" y="10536"/>
                    <a:pt x="3942" y="10566"/>
                  </a:cubicBezTo>
                  <a:cubicBezTo>
                    <a:pt x="4438" y="10635"/>
                    <a:pt x="4931" y="10667"/>
                    <a:pt x="5434" y="10667"/>
                  </a:cubicBezTo>
                  <a:cubicBezTo>
                    <a:pt x="5609" y="10667"/>
                    <a:pt x="5784" y="10662"/>
                    <a:pt x="5959" y="10654"/>
                  </a:cubicBezTo>
                  <a:cubicBezTo>
                    <a:pt x="6767" y="10615"/>
                    <a:pt x="7596" y="10506"/>
                    <a:pt x="8368" y="10227"/>
                  </a:cubicBezTo>
                  <a:cubicBezTo>
                    <a:pt x="8794" y="10073"/>
                    <a:pt x="9463" y="9799"/>
                    <a:pt x="9557" y="9286"/>
                  </a:cubicBezTo>
                  <a:cubicBezTo>
                    <a:pt x="9563" y="9253"/>
                    <a:pt x="9566" y="9220"/>
                    <a:pt x="9566" y="9187"/>
                  </a:cubicBezTo>
                  <a:close/>
                  <a:moveTo>
                    <a:pt x="5409" y="9687"/>
                  </a:moveTo>
                  <a:cubicBezTo>
                    <a:pt x="5316" y="9687"/>
                    <a:pt x="5226" y="9685"/>
                    <a:pt x="5136" y="9681"/>
                  </a:cubicBezTo>
                  <a:lnTo>
                    <a:pt x="5351" y="6608"/>
                  </a:lnTo>
                  <a:cubicBezTo>
                    <a:pt x="5390" y="6597"/>
                    <a:pt x="5429" y="6588"/>
                    <a:pt x="5462" y="6588"/>
                  </a:cubicBezTo>
                  <a:cubicBezTo>
                    <a:pt x="5501" y="6588"/>
                    <a:pt x="5539" y="6595"/>
                    <a:pt x="5577" y="6599"/>
                  </a:cubicBezTo>
                  <a:lnTo>
                    <a:pt x="5773" y="9671"/>
                  </a:lnTo>
                  <a:cubicBezTo>
                    <a:pt x="5653" y="9678"/>
                    <a:pt x="5535" y="9687"/>
                    <a:pt x="5409" y="9687"/>
                  </a:cubicBezTo>
                  <a:close/>
                  <a:moveTo>
                    <a:pt x="9863" y="6751"/>
                  </a:moveTo>
                  <a:cubicBezTo>
                    <a:pt x="9985" y="6801"/>
                    <a:pt x="10061" y="6867"/>
                    <a:pt x="10061" y="6939"/>
                  </a:cubicBezTo>
                  <a:cubicBezTo>
                    <a:pt x="10061" y="7043"/>
                    <a:pt x="9905" y="7134"/>
                    <a:pt x="9674" y="7185"/>
                  </a:cubicBezTo>
                  <a:cubicBezTo>
                    <a:pt x="9657" y="7190"/>
                    <a:pt x="9638" y="7195"/>
                    <a:pt x="9619" y="7197"/>
                  </a:cubicBezTo>
                  <a:cubicBezTo>
                    <a:pt x="9614" y="7198"/>
                    <a:pt x="9609" y="7198"/>
                    <a:pt x="9605" y="7198"/>
                  </a:cubicBezTo>
                  <a:cubicBezTo>
                    <a:pt x="9499" y="7217"/>
                    <a:pt x="9382" y="7228"/>
                    <a:pt x="9255" y="7228"/>
                  </a:cubicBezTo>
                  <a:cubicBezTo>
                    <a:pt x="8811" y="7228"/>
                    <a:pt x="8451" y="7098"/>
                    <a:pt x="8451" y="6939"/>
                  </a:cubicBezTo>
                  <a:cubicBezTo>
                    <a:pt x="8451" y="6861"/>
                    <a:pt x="8539" y="6790"/>
                    <a:pt x="8681" y="6739"/>
                  </a:cubicBezTo>
                  <a:lnTo>
                    <a:pt x="8691" y="6602"/>
                  </a:lnTo>
                  <a:cubicBezTo>
                    <a:pt x="8203" y="6681"/>
                    <a:pt x="7861" y="6854"/>
                    <a:pt x="7861" y="7058"/>
                  </a:cubicBezTo>
                  <a:cubicBezTo>
                    <a:pt x="7861" y="7335"/>
                    <a:pt x="8489" y="7560"/>
                    <a:pt x="9264" y="7560"/>
                  </a:cubicBezTo>
                  <a:cubicBezTo>
                    <a:pt x="10039" y="7560"/>
                    <a:pt x="10667" y="7335"/>
                    <a:pt x="10667" y="7058"/>
                  </a:cubicBezTo>
                  <a:cubicBezTo>
                    <a:pt x="10667" y="6855"/>
                    <a:pt x="10328" y="6682"/>
                    <a:pt x="9845" y="6603"/>
                  </a:cubicBezTo>
                  <a:lnTo>
                    <a:pt x="9863" y="6751"/>
                  </a:lnTo>
                  <a:close/>
                  <a:moveTo>
                    <a:pt x="1068" y="4056"/>
                  </a:moveTo>
                  <a:cubicBezTo>
                    <a:pt x="1068" y="3866"/>
                    <a:pt x="1220" y="3713"/>
                    <a:pt x="1407" y="3713"/>
                  </a:cubicBezTo>
                  <a:cubicBezTo>
                    <a:pt x="1594" y="3713"/>
                    <a:pt x="1747" y="3866"/>
                    <a:pt x="1747" y="4056"/>
                  </a:cubicBezTo>
                  <a:cubicBezTo>
                    <a:pt x="1747" y="4246"/>
                    <a:pt x="1594" y="4399"/>
                    <a:pt x="1407" y="4399"/>
                  </a:cubicBezTo>
                  <a:cubicBezTo>
                    <a:pt x="1220" y="4399"/>
                    <a:pt x="1068" y="4246"/>
                    <a:pt x="1068" y="4056"/>
                  </a:cubicBezTo>
                  <a:close/>
                  <a:moveTo>
                    <a:pt x="1780" y="4561"/>
                  </a:moveTo>
                  <a:cubicBezTo>
                    <a:pt x="1731" y="4523"/>
                    <a:pt x="1680" y="4489"/>
                    <a:pt x="1620" y="4469"/>
                  </a:cubicBezTo>
                  <a:cubicBezTo>
                    <a:pt x="1565" y="4449"/>
                    <a:pt x="1507" y="4439"/>
                    <a:pt x="1449" y="4434"/>
                  </a:cubicBezTo>
                  <a:lnTo>
                    <a:pt x="1537" y="5365"/>
                  </a:lnTo>
                  <a:lnTo>
                    <a:pt x="1410" y="5515"/>
                  </a:lnTo>
                  <a:lnTo>
                    <a:pt x="1266" y="5365"/>
                  </a:lnTo>
                  <a:lnTo>
                    <a:pt x="1376" y="4433"/>
                  </a:lnTo>
                  <a:cubicBezTo>
                    <a:pt x="1312" y="4435"/>
                    <a:pt x="1248" y="4446"/>
                    <a:pt x="1189" y="4467"/>
                  </a:cubicBezTo>
                  <a:cubicBezTo>
                    <a:pt x="1164" y="4476"/>
                    <a:pt x="1140" y="4487"/>
                    <a:pt x="1118" y="4500"/>
                  </a:cubicBezTo>
                  <a:cubicBezTo>
                    <a:pt x="1078" y="4523"/>
                    <a:pt x="1042" y="4551"/>
                    <a:pt x="1008" y="4582"/>
                  </a:cubicBezTo>
                  <a:cubicBezTo>
                    <a:pt x="839" y="4734"/>
                    <a:pt x="747" y="4997"/>
                    <a:pt x="728" y="5387"/>
                  </a:cubicBezTo>
                  <a:cubicBezTo>
                    <a:pt x="725" y="5454"/>
                    <a:pt x="775" y="5511"/>
                    <a:pt x="841" y="5514"/>
                  </a:cubicBezTo>
                  <a:cubicBezTo>
                    <a:pt x="843" y="5514"/>
                    <a:pt x="845" y="5514"/>
                    <a:pt x="848" y="5514"/>
                  </a:cubicBezTo>
                  <a:cubicBezTo>
                    <a:pt x="911" y="5514"/>
                    <a:pt x="964" y="5464"/>
                    <a:pt x="967" y="5399"/>
                  </a:cubicBezTo>
                  <a:cubicBezTo>
                    <a:pt x="980" y="5135"/>
                    <a:pt x="1032" y="4938"/>
                    <a:pt x="1117" y="4821"/>
                  </a:cubicBezTo>
                  <a:cubicBezTo>
                    <a:pt x="1111" y="4944"/>
                    <a:pt x="1100" y="5167"/>
                    <a:pt x="1090" y="5395"/>
                  </a:cubicBezTo>
                  <a:cubicBezTo>
                    <a:pt x="1090" y="5399"/>
                    <a:pt x="1089" y="5403"/>
                    <a:pt x="1088" y="5407"/>
                  </a:cubicBezTo>
                  <a:lnTo>
                    <a:pt x="993" y="6776"/>
                  </a:lnTo>
                  <a:cubicBezTo>
                    <a:pt x="987" y="6863"/>
                    <a:pt x="1051" y="6938"/>
                    <a:pt x="1136" y="6944"/>
                  </a:cubicBezTo>
                  <a:cubicBezTo>
                    <a:pt x="1140" y="6944"/>
                    <a:pt x="1144" y="6944"/>
                    <a:pt x="1148" y="6944"/>
                  </a:cubicBezTo>
                  <a:cubicBezTo>
                    <a:pt x="1228" y="6944"/>
                    <a:pt x="1296" y="6881"/>
                    <a:pt x="1302" y="6798"/>
                  </a:cubicBezTo>
                  <a:lnTo>
                    <a:pt x="1378" y="5720"/>
                  </a:lnTo>
                  <a:cubicBezTo>
                    <a:pt x="1389" y="5717"/>
                    <a:pt x="1401" y="5714"/>
                    <a:pt x="1411" y="5714"/>
                  </a:cubicBezTo>
                  <a:cubicBezTo>
                    <a:pt x="1423" y="5714"/>
                    <a:pt x="1435" y="5716"/>
                    <a:pt x="1446" y="5717"/>
                  </a:cubicBezTo>
                  <a:lnTo>
                    <a:pt x="1516" y="6807"/>
                  </a:lnTo>
                  <a:cubicBezTo>
                    <a:pt x="1521" y="6890"/>
                    <a:pt x="1589" y="6954"/>
                    <a:pt x="1671" y="6954"/>
                  </a:cubicBezTo>
                  <a:cubicBezTo>
                    <a:pt x="1674" y="6954"/>
                    <a:pt x="1677" y="6954"/>
                    <a:pt x="1681" y="6954"/>
                  </a:cubicBezTo>
                  <a:cubicBezTo>
                    <a:pt x="1766" y="6948"/>
                    <a:pt x="1831" y="6873"/>
                    <a:pt x="1826" y="6787"/>
                  </a:cubicBezTo>
                  <a:lnTo>
                    <a:pt x="1743" y="5493"/>
                  </a:lnTo>
                  <a:cubicBezTo>
                    <a:pt x="1742" y="5486"/>
                    <a:pt x="1741" y="5479"/>
                    <a:pt x="1739" y="5472"/>
                  </a:cubicBezTo>
                  <a:cubicBezTo>
                    <a:pt x="1732" y="5274"/>
                    <a:pt x="1710" y="4981"/>
                    <a:pt x="1697" y="4821"/>
                  </a:cubicBezTo>
                  <a:cubicBezTo>
                    <a:pt x="1784" y="4939"/>
                    <a:pt x="1833" y="5134"/>
                    <a:pt x="1838" y="5396"/>
                  </a:cubicBezTo>
                  <a:cubicBezTo>
                    <a:pt x="1840" y="5462"/>
                    <a:pt x="1893" y="5514"/>
                    <a:pt x="1960" y="5514"/>
                  </a:cubicBezTo>
                  <a:cubicBezTo>
                    <a:pt x="2027" y="5513"/>
                    <a:pt x="2079" y="5458"/>
                    <a:pt x="2078" y="5391"/>
                  </a:cubicBezTo>
                  <a:cubicBezTo>
                    <a:pt x="2069" y="4988"/>
                    <a:pt x="1969" y="4709"/>
                    <a:pt x="1780" y="4561"/>
                  </a:cubicBezTo>
                  <a:close/>
                  <a:moveTo>
                    <a:pt x="2002" y="6751"/>
                  </a:moveTo>
                  <a:cubicBezTo>
                    <a:pt x="2124" y="6801"/>
                    <a:pt x="2200" y="6867"/>
                    <a:pt x="2200" y="6939"/>
                  </a:cubicBezTo>
                  <a:cubicBezTo>
                    <a:pt x="2200" y="7043"/>
                    <a:pt x="2044" y="7134"/>
                    <a:pt x="1813" y="7185"/>
                  </a:cubicBezTo>
                  <a:cubicBezTo>
                    <a:pt x="1795" y="7190"/>
                    <a:pt x="1777" y="7195"/>
                    <a:pt x="1758" y="7197"/>
                  </a:cubicBezTo>
                  <a:cubicBezTo>
                    <a:pt x="1753" y="7198"/>
                    <a:pt x="1748" y="7198"/>
                    <a:pt x="1743" y="7198"/>
                  </a:cubicBezTo>
                  <a:cubicBezTo>
                    <a:pt x="1637" y="7217"/>
                    <a:pt x="1520" y="7228"/>
                    <a:pt x="1394" y="7228"/>
                  </a:cubicBezTo>
                  <a:cubicBezTo>
                    <a:pt x="950" y="7228"/>
                    <a:pt x="589" y="7098"/>
                    <a:pt x="589" y="6939"/>
                  </a:cubicBezTo>
                  <a:cubicBezTo>
                    <a:pt x="589" y="6861"/>
                    <a:pt x="678" y="6790"/>
                    <a:pt x="820" y="6739"/>
                  </a:cubicBezTo>
                  <a:lnTo>
                    <a:pt x="830" y="6602"/>
                  </a:lnTo>
                  <a:cubicBezTo>
                    <a:pt x="342" y="6681"/>
                    <a:pt x="0" y="6854"/>
                    <a:pt x="0" y="7058"/>
                  </a:cubicBezTo>
                  <a:cubicBezTo>
                    <a:pt x="0" y="7335"/>
                    <a:pt x="628" y="7560"/>
                    <a:pt x="1403" y="7560"/>
                  </a:cubicBezTo>
                  <a:cubicBezTo>
                    <a:pt x="2177" y="7560"/>
                    <a:pt x="2805" y="7335"/>
                    <a:pt x="2805" y="7058"/>
                  </a:cubicBezTo>
                  <a:cubicBezTo>
                    <a:pt x="2805" y="6855"/>
                    <a:pt x="2467" y="6682"/>
                    <a:pt x="1984" y="6603"/>
                  </a:cubicBezTo>
                  <a:lnTo>
                    <a:pt x="2002" y="6751"/>
                  </a:lnTo>
                  <a:close/>
                </a:path>
              </a:pathLst>
            </a:custGeom>
            <a:solidFill>
              <a:srgbClr val="F08247"/>
            </a:solidFill>
            <a:ln>
              <a:noFill/>
            </a:ln>
          </p:spPr>
          <p:txBody>
            <a:bodyPr/>
            <a:lstStyle/>
            <a:p/>
          </p:txBody>
        </p:sp>
      </p:grpSp>
      <p:sp>
        <p:nvSpPr>
          <p:cNvPr id="11" name="TextBox 5">
            <a:extLst>
              <a:ext uri="{FF2B5EF4-FFF2-40B4-BE49-F238E27FC236}">
                <a16:creationId xmlns:a16="http://schemas.microsoft.com/office/drawing/2014/main" id="{4EDABD4F-C549-4BE3-B1AB-F59DFC7C2132}"/>
              </a:ext>
            </a:extLst>
          </p:cNvPr>
          <p:cNvSpPr txBox="1"/>
          <p:nvPr/>
        </p:nvSpPr>
        <p:spPr>
          <a:xfrm>
            <a:off x="4618610" y="2335960"/>
            <a:ext cx="2122862" cy="365760"/>
          </a:xfrm>
          <a:prstGeom prst="rect">
            <a:avLst/>
          </a:prstGeom>
          <a:noFill/>
        </p:spPr>
        <p:txBody>
          <a:bodyPr rtlCol="0" wrap="square">
            <a:spAutoFit/>
          </a:bodyPr>
          <a:lstStyle/>
          <a:p>
            <a:pPr lvl="0"/>
            <a:r>
              <a:rPr altLang="en-US" b="1" kumimoji="1" lang="zh-CN">
                <a:solidFill>
                  <a:schemeClr val="tx1">
                    <a:lumMod val="75000"/>
                    <a:lumOff val="25000"/>
                  </a:schemeClr>
                </a:solidFill>
                <a:latin charset="-122" panose="020b0503020204020204" pitchFamily="34" typeface="微软雅黑"/>
                <a:ea charset="-122" panose="020b0503020204020204" pitchFamily="34" typeface="微软雅黑"/>
                <a:sym charset="0" panose="020b0806030902050204" pitchFamily="34" typeface="Impact"/>
              </a:rPr>
              <a:t>多用正面词句</a:t>
            </a:r>
          </a:p>
        </p:txBody>
      </p:sp>
      <p:sp>
        <p:nvSpPr>
          <p:cNvPr id="12" name="TextBox 21">
            <a:extLst>
              <a:ext uri="{FF2B5EF4-FFF2-40B4-BE49-F238E27FC236}">
                <a16:creationId xmlns:a16="http://schemas.microsoft.com/office/drawing/2014/main" id="{90DC65FD-2E21-4DA7-8B40-119FCC44D868}"/>
              </a:ext>
            </a:extLst>
          </p:cNvPr>
          <p:cNvSpPr txBox="1"/>
          <p:nvPr/>
        </p:nvSpPr>
        <p:spPr>
          <a:xfrm>
            <a:off x="5361163" y="3131150"/>
            <a:ext cx="2376264" cy="365760"/>
          </a:xfrm>
          <a:prstGeom prst="rect">
            <a:avLst/>
          </a:prstGeom>
          <a:noFill/>
        </p:spPr>
        <p:txBody>
          <a:bodyPr rtlCol="0" wrap="square">
            <a:spAutoFit/>
          </a:bodyPr>
          <a:lstStyle/>
          <a:p>
            <a:pPr lvl="0"/>
            <a:r>
              <a:rPr altLang="en-US" b="1" kumimoji="1" lang="zh-CN">
                <a:solidFill>
                  <a:schemeClr val="tx1">
                    <a:lumMod val="75000"/>
                    <a:lumOff val="25000"/>
                  </a:schemeClr>
                </a:solidFill>
                <a:latin charset="-122" panose="020b0503020204020204" pitchFamily="34" typeface="微软雅黑"/>
                <a:ea charset="-122" panose="020b0503020204020204" pitchFamily="34" typeface="微软雅黑"/>
                <a:sym charset="0" panose="020b0806030902050204" pitchFamily="34" typeface="Impact"/>
              </a:rPr>
              <a:t>语言表达要真诚</a:t>
            </a:r>
          </a:p>
        </p:txBody>
      </p:sp>
      <p:sp>
        <p:nvSpPr>
          <p:cNvPr id="13" name="TextBox 22">
            <a:extLst>
              <a:ext uri="{FF2B5EF4-FFF2-40B4-BE49-F238E27FC236}">
                <a16:creationId xmlns:a16="http://schemas.microsoft.com/office/drawing/2014/main" id="{251D4C9D-5801-4DBA-86A5-7ED9C713A2E6}"/>
              </a:ext>
            </a:extLst>
          </p:cNvPr>
          <p:cNvSpPr txBox="1"/>
          <p:nvPr/>
        </p:nvSpPr>
        <p:spPr>
          <a:xfrm>
            <a:off x="4912491" y="3861292"/>
            <a:ext cx="3657961" cy="365760"/>
          </a:xfrm>
          <a:prstGeom prst="rect">
            <a:avLst/>
          </a:prstGeom>
          <a:noFill/>
        </p:spPr>
        <p:txBody>
          <a:bodyPr rtlCol="0" wrap="square">
            <a:spAutoFit/>
          </a:bodyPr>
          <a:lstStyle/>
          <a:p>
            <a:pPr lvl="0"/>
            <a:r>
              <a:rPr altLang="en-US" b="1" kumimoji="1" lang="zh-CN">
                <a:solidFill>
                  <a:schemeClr val="tx1">
                    <a:lumMod val="75000"/>
                    <a:lumOff val="25000"/>
                  </a:schemeClr>
                </a:solidFill>
                <a:latin charset="-122" panose="020b0503020204020204" pitchFamily="34" typeface="微软雅黑"/>
                <a:ea charset="-122" panose="020b0503020204020204" pitchFamily="34" typeface="微软雅黑"/>
                <a:sym charset="0" panose="020b0806030902050204" pitchFamily="34" typeface="Impact"/>
              </a:rPr>
              <a:t>说话时不要带不良的口头禅</a:t>
            </a:r>
          </a:p>
        </p:txBody>
      </p:sp>
      <p:sp>
        <p:nvSpPr>
          <p:cNvPr id="14" name="TextBox 23">
            <a:extLst>
              <a:ext uri="{FF2B5EF4-FFF2-40B4-BE49-F238E27FC236}">
                <a16:creationId xmlns:a16="http://schemas.microsoft.com/office/drawing/2014/main" id="{0566D08C-C4B0-4948-A98F-861944B901B7}"/>
              </a:ext>
            </a:extLst>
          </p:cNvPr>
          <p:cNvSpPr txBox="1"/>
          <p:nvPr/>
        </p:nvSpPr>
        <p:spPr>
          <a:xfrm>
            <a:off x="5288234" y="4523070"/>
            <a:ext cx="2765483" cy="365760"/>
          </a:xfrm>
          <a:prstGeom prst="rect">
            <a:avLst/>
          </a:prstGeom>
          <a:noFill/>
        </p:spPr>
        <p:txBody>
          <a:bodyPr rtlCol="0" wrap="square">
            <a:spAutoFit/>
          </a:bodyPr>
          <a:lstStyle/>
          <a:p>
            <a:pPr lvl="0"/>
            <a:r>
              <a:rPr altLang="en-US" b="1" kumimoji="1" lang="zh-CN">
                <a:solidFill>
                  <a:schemeClr val="tx1">
                    <a:lumMod val="75000"/>
                    <a:lumOff val="25000"/>
                  </a:schemeClr>
                </a:solidFill>
                <a:latin charset="-122" panose="020b0503020204020204" pitchFamily="34" typeface="微软雅黑"/>
                <a:ea charset="-122" panose="020b0503020204020204" pitchFamily="34" typeface="微软雅黑"/>
                <a:sym charset="0" panose="020b0806030902050204" pitchFamily="34" typeface="Impact"/>
              </a:rPr>
              <a:t>不要乱用术语</a:t>
            </a:r>
          </a:p>
        </p:txBody>
      </p:sp>
      <p:sp>
        <p:nvSpPr>
          <p:cNvPr id="15" name="TextBox 24">
            <a:extLst>
              <a:ext uri="{FF2B5EF4-FFF2-40B4-BE49-F238E27FC236}">
                <a16:creationId xmlns:a16="http://schemas.microsoft.com/office/drawing/2014/main" id="{0523E522-5ACC-4875-AB09-2D7F0CE95AA2}"/>
              </a:ext>
            </a:extLst>
          </p:cNvPr>
          <p:cNvSpPr txBox="1"/>
          <p:nvPr/>
        </p:nvSpPr>
        <p:spPr>
          <a:xfrm>
            <a:off x="4587170" y="5335984"/>
            <a:ext cx="2071052" cy="365760"/>
          </a:xfrm>
          <a:prstGeom prst="rect">
            <a:avLst/>
          </a:prstGeom>
          <a:noFill/>
        </p:spPr>
        <p:txBody>
          <a:bodyPr rtlCol="0" wrap="square">
            <a:spAutoFit/>
          </a:bodyPr>
          <a:lstStyle/>
          <a:p>
            <a:pPr lvl="0"/>
            <a:r>
              <a:rPr altLang="en-US" b="1" kumimoji="1" lang="zh-CN">
                <a:solidFill>
                  <a:schemeClr val="tx1">
                    <a:lumMod val="75000"/>
                    <a:lumOff val="25000"/>
                  </a:schemeClr>
                </a:solidFill>
                <a:latin charset="-122" panose="020b0503020204020204" pitchFamily="34" typeface="微软雅黑"/>
                <a:ea charset="-122" panose="020b0503020204020204" pitchFamily="34" typeface="微软雅黑"/>
                <a:sym charset="0" panose="020b0806030902050204" pitchFamily="34" typeface="Impact"/>
              </a:rPr>
              <a:t>要用对方的话</a:t>
            </a:r>
          </a:p>
        </p:txBody>
      </p:sp>
      <p:grpSp>
        <p:nvGrpSpPr>
          <p:cNvPr id="18" name="íṡḻîḓè">
            <a:extLst>
              <a:ext uri="{FF2B5EF4-FFF2-40B4-BE49-F238E27FC236}">
                <a16:creationId xmlns:a16="http://schemas.microsoft.com/office/drawing/2014/main" id="{9B796534-FF35-4B0A-A822-33E0A3AEEE88}"/>
              </a:ext>
            </a:extLst>
          </p:cNvPr>
          <p:cNvGrpSpPr/>
          <p:nvPr/>
        </p:nvGrpSpPr>
        <p:grpSpPr>
          <a:xfrm>
            <a:off x="1318074" y="2628132"/>
            <a:ext cx="3669013" cy="2873877"/>
            <a:chOff x="1591445" y="2300386"/>
            <a:chExt cx="4446740" cy="3482385"/>
          </a:xfrm>
        </p:grpSpPr>
        <p:sp>
          <p:nvSpPr>
            <p:cNvPr id="19" name="îṡľîďè">
              <a:extLst>
                <a:ext uri="{FF2B5EF4-FFF2-40B4-BE49-F238E27FC236}">
                  <a16:creationId xmlns:a16="http://schemas.microsoft.com/office/drawing/2014/main" id="{A91C6600-E1DD-42CC-8D23-18A33C6FE6E1}"/>
                </a:ext>
              </a:extLst>
            </p:cNvPr>
            <p:cNvSpPr/>
            <p:nvPr/>
          </p:nvSpPr>
          <p:spPr bwMode="auto">
            <a:xfrm>
              <a:off x="1591445" y="4054972"/>
              <a:ext cx="3964564" cy="189188"/>
            </a:xfrm>
            <a:custGeom>
              <a:gdLst>
                <a:gd fmla="*/ 0 w 3759200" name="T0"/>
                <a:gd fmla="*/ 76116 h 179488" name="T1"/>
                <a:gd fmla="*/ 2070100 w 3759200" name="T2"/>
                <a:gd fmla="*/ 177602 h 179488" name="T3"/>
                <a:gd fmla="*/ 3759200 w 3759200" name="T4"/>
                <a:gd fmla="*/ 0 h 179488" name="T5"/>
                <a:gd fmla="*/ 0 60000 65536" name="T6"/>
                <a:gd fmla="*/ 0 60000 65536" name="T7"/>
                <a:gd fmla="*/ 0 60000 65536" name="T8"/>
              </a:gdLst>
              <a:cxnLst>
                <a:cxn ang="T6">
                  <a:pos x="T0" y="T1"/>
                </a:cxn>
                <a:cxn ang="T7">
                  <a:pos x="T2" y="T3"/>
                </a:cxn>
                <a:cxn ang="T8">
                  <a:pos x="T4" y="T5"/>
                </a:cxn>
              </a:cxnLst>
              <a:rect b="b" l="0" r="r" t="0"/>
              <a:pathLst>
                <a:path h="179488" w="3759200">
                  <a:moveTo>
                    <a:pt x="0" y="76200"/>
                  </a:moveTo>
                  <a:cubicBezTo>
                    <a:pt x="921808" y="129116"/>
                    <a:pt x="1443567" y="190500"/>
                    <a:pt x="2070100" y="177800"/>
                  </a:cubicBezTo>
                  <a:cubicBezTo>
                    <a:pt x="2696633" y="165100"/>
                    <a:pt x="3440641" y="86783"/>
                    <a:pt x="3759200" y="0"/>
                  </a:cubicBezTo>
                </a:path>
              </a:pathLst>
            </a:custGeom>
            <a:noFill/>
            <a:ln cap="flat" cmpd="sng" w="9525">
              <a:solidFill>
                <a:schemeClr val="tx1">
                  <a:lumMod val="65000"/>
                  <a:lumOff val="35000"/>
                </a:schemeClr>
              </a:solidFill>
              <a:miter lim="800000"/>
            </a:ln>
            <a:extLst>
              <a:ext uri="{909E8E84-426E-40DD-AFC4-6F175D3DCCD1}">
                <a14:hiddenFill>
                  <a:solidFill>
                    <a:srgbClr val="FFFFFF"/>
                  </a:solidFill>
                </a14:hiddenFill>
              </a:ext>
            </a:extLst>
          </p:spPr>
          <p:txBody>
            <a:bodyPr anchor="ctr" bIns="45720" lIns="91440" rIns="91440" tIns="45720" wrap="square">
              <a:normAutofit/>
            </a:bodyPr>
            <a:lstStyle/>
            <a:p>
              <a:pPr algn="ctr"/>
              <a:endParaRPr/>
            </a:p>
          </p:txBody>
        </p:sp>
        <p:sp>
          <p:nvSpPr>
            <p:cNvPr id="20" name="îsľïḑé">
              <a:extLst>
                <a:ext uri="{FF2B5EF4-FFF2-40B4-BE49-F238E27FC236}">
                  <a16:creationId xmlns:a16="http://schemas.microsoft.com/office/drawing/2014/main" id="{C53FD960-9E1D-427C-8901-D7C76E16CDA9}"/>
                </a:ext>
              </a:extLst>
            </p:cNvPr>
            <p:cNvSpPr/>
            <p:nvPr/>
          </p:nvSpPr>
          <p:spPr bwMode="auto">
            <a:xfrm>
              <a:off x="1591445" y="2300386"/>
              <a:ext cx="3442206" cy="1875131"/>
            </a:xfrm>
            <a:custGeom>
              <a:gdLst>
                <a:gd fmla="*/ 0 w 3263900" name="T0"/>
                <a:gd fmla="*/ 1778000 h 1778000" name="T1"/>
                <a:gd fmla="*/ 2070100 w 3263900" name="T2"/>
                <a:gd fmla="*/ 1016000 h 1778000" name="T3"/>
                <a:gd fmla="*/ 3263900 w 3263900" name="T4"/>
                <a:gd fmla="*/ 0 h 1778000" name="T5"/>
                <a:gd fmla="*/ 0 60000 65536" name="T6"/>
                <a:gd fmla="*/ 0 60000 65536" name="T7"/>
                <a:gd fmla="*/ 0 60000 65536" name="T8"/>
              </a:gdLst>
              <a:cxnLst>
                <a:cxn ang="T6">
                  <a:pos x="T0" y="T1"/>
                </a:cxn>
                <a:cxn ang="T7">
                  <a:pos x="T2" y="T3"/>
                </a:cxn>
                <a:cxn ang="T8">
                  <a:pos x="T4" y="T5"/>
                </a:cxn>
              </a:cxnLst>
              <a:rect b="b" l="0" r="r" t="0"/>
              <a:pathLst>
                <a:path h="1778000" w="3263900">
                  <a:moveTo>
                    <a:pt x="0" y="1778000"/>
                  </a:moveTo>
                  <a:cubicBezTo>
                    <a:pt x="594783" y="1656291"/>
                    <a:pt x="1526117" y="1312333"/>
                    <a:pt x="2070100" y="1016000"/>
                  </a:cubicBezTo>
                  <a:cubicBezTo>
                    <a:pt x="2614083" y="719667"/>
                    <a:pt x="2897716" y="483658"/>
                    <a:pt x="3263900" y="0"/>
                  </a:cubicBezTo>
                </a:path>
              </a:pathLst>
            </a:custGeom>
            <a:noFill/>
            <a:ln cap="flat" cmpd="sng" w="9525">
              <a:solidFill>
                <a:schemeClr val="tx1">
                  <a:lumMod val="65000"/>
                  <a:lumOff val="35000"/>
                </a:schemeClr>
              </a:solidFill>
              <a:miter lim="800000"/>
            </a:ln>
            <a:extLst>
              <a:ext uri="{909E8E84-426E-40DD-AFC4-6F175D3DCCD1}">
                <a14:hiddenFill>
                  <a:solidFill>
                    <a:srgbClr val="FFFFFF"/>
                  </a:solidFill>
                </a14:hiddenFill>
              </a:ext>
            </a:extLst>
          </p:spPr>
          <p:txBody>
            <a:bodyPr anchor="ctr" bIns="45720" lIns="91440" rIns="91440" tIns="45720" wrap="square">
              <a:normAutofit/>
            </a:bodyPr>
            <a:lstStyle/>
            <a:p>
              <a:pPr algn="ctr"/>
              <a:endParaRPr/>
            </a:p>
          </p:txBody>
        </p:sp>
        <p:sp>
          <p:nvSpPr>
            <p:cNvPr id="21" name="íS1ïďê">
              <a:extLst>
                <a:ext uri="{FF2B5EF4-FFF2-40B4-BE49-F238E27FC236}">
                  <a16:creationId xmlns:a16="http://schemas.microsoft.com/office/drawing/2014/main" id="{F924F10B-3528-4941-87CE-060A671C0F20}"/>
                </a:ext>
              </a:extLst>
            </p:cNvPr>
            <p:cNvSpPr/>
            <p:nvPr/>
          </p:nvSpPr>
          <p:spPr bwMode="auto">
            <a:xfrm>
              <a:off x="1591445" y="3184375"/>
              <a:ext cx="4433347" cy="991141"/>
            </a:xfrm>
            <a:custGeom>
              <a:gdLst>
                <a:gd fmla="*/ 0 w 4203700" name="T0"/>
                <a:gd fmla="*/ 939800 h 939800" name="T1"/>
                <a:gd fmla="*/ 2387600 w 4203700" name="T2"/>
                <a:gd fmla="*/ 622300 h 939800" name="T3"/>
                <a:gd fmla="*/ 4203700 w 4203700" name="T4"/>
                <a:gd fmla="*/ 0 h 939800" name="T5"/>
                <a:gd fmla="*/ 0 60000 65536" name="T6"/>
                <a:gd fmla="*/ 0 60000 65536" name="T7"/>
                <a:gd fmla="*/ 0 60000 65536" name="T8"/>
              </a:gdLst>
              <a:cxnLst>
                <a:cxn ang="T6">
                  <a:pos x="T0" y="T1"/>
                </a:cxn>
                <a:cxn ang="T7">
                  <a:pos x="T2" y="T3"/>
                </a:cxn>
                <a:cxn ang="T8">
                  <a:pos x="T4" y="T5"/>
                </a:cxn>
              </a:cxnLst>
              <a:rect b="b" l="0" r="r" t="0"/>
              <a:pathLst>
                <a:path h="939800" w="4203700">
                  <a:moveTo>
                    <a:pt x="0" y="939800"/>
                  </a:moveTo>
                  <a:cubicBezTo>
                    <a:pt x="919691" y="827616"/>
                    <a:pt x="1686983" y="778933"/>
                    <a:pt x="2387600" y="622300"/>
                  </a:cubicBezTo>
                  <a:cubicBezTo>
                    <a:pt x="3088217" y="465667"/>
                    <a:pt x="3722158" y="201083"/>
                    <a:pt x="4203700" y="0"/>
                  </a:cubicBezTo>
                </a:path>
              </a:pathLst>
            </a:custGeom>
            <a:noFill/>
            <a:ln cap="flat" cmpd="sng" w="9525">
              <a:solidFill>
                <a:schemeClr val="tx1">
                  <a:lumMod val="65000"/>
                  <a:lumOff val="35000"/>
                </a:schemeClr>
              </a:solidFill>
              <a:miter lim="800000"/>
            </a:ln>
            <a:extLst>
              <a:ext uri="{909E8E84-426E-40DD-AFC4-6F175D3DCCD1}">
                <a14:hiddenFill>
                  <a:solidFill>
                    <a:srgbClr val="FFFFFF"/>
                  </a:solidFill>
                </a14:hiddenFill>
              </a:ext>
            </a:extLst>
          </p:spPr>
          <p:txBody>
            <a:bodyPr anchor="ctr" bIns="45720" lIns="91440" rIns="91440" tIns="45720" wrap="square">
              <a:normAutofit/>
            </a:bodyPr>
            <a:lstStyle/>
            <a:p>
              <a:pPr algn="ctr"/>
              <a:endParaRPr/>
            </a:p>
          </p:txBody>
        </p:sp>
        <p:sp>
          <p:nvSpPr>
            <p:cNvPr id="22" name="ísḻíḑè">
              <a:extLst>
                <a:ext uri="{FF2B5EF4-FFF2-40B4-BE49-F238E27FC236}">
                  <a16:creationId xmlns:a16="http://schemas.microsoft.com/office/drawing/2014/main" id="{A119FC52-45DC-4852-83A7-4D44444048F8}"/>
                </a:ext>
              </a:extLst>
            </p:cNvPr>
            <p:cNvSpPr/>
            <p:nvPr/>
          </p:nvSpPr>
          <p:spPr bwMode="auto">
            <a:xfrm>
              <a:off x="1658414" y="4162122"/>
              <a:ext cx="4379771" cy="723265"/>
            </a:xfrm>
            <a:custGeom>
              <a:gdLst>
                <a:gd fmla="*/ 0 w 4152900" name="T0"/>
                <a:gd fmla="*/ 0 h 685800" name="T1"/>
                <a:gd fmla="*/ 2959100 w 4152900" name="T2"/>
                <a:gd fmla="*/ 368300 h 685800" name="T3"/>
                <a:gd fmla="*/ 4152900 w 4152900" name="T4"/>
                <a:gd fmla="*/ 685800 h 685800" name="T5"/>
                <a:gd fmla="*/ 0 60000 65536" name="T6"/>
                <a:gd fmla="*/ 0 60000 65536" name="T7"/>
                <a:gd fmla="*/ 0 60000 65536" name="T8"/>
              </a:gdLst>
              <a:cxnLst>
                <a:cxn ang="T6">
                  <a:pos x="T0" y="T1"/>
                </a:cxn>
                <a:cxn ang="T7">
                  <a:pos x="T2" y="T3"/>
                </a:cxn>
                <a:cxn ang="T8">
                  <a:pos x="T4" y="T5"/>
                </a:cxn>
              </a:cxnLst>
              <a:rect b="b" l="0" r="r" t="0"/>
              <a:pathLst>
                <a:path h="685800" w="4152900">
                  <a:moveTo>
                    <a:pt x="0" y="0"/>
                  </a:moveTo>
                  <a:cubicBezTo>
                    <a:pt x="1133475" y="127000"/>
                    <a:pt x="2266950" y="254000"/>
                    <a:pt x="2959100" y="368300"/>
                  </a:cubicBezTo>
                  <a:cubicBezTo>
                    <a:pt x="3651250" y="482600"/>
                    <a:pt x="3902075" y="584200"/>
                    <a:pt x="4152900" y="685800"/>
                  </a:cubicBezTo>
                </a:path>
              </a:pathLst>
            </a:custGeom>
            <a:noFill/>
            <a:ln cap="flat" cmpd="sng" w="9525">
              <a:solidFill>
                <a:schemeClr val="tx1">
                  <a:lumMod val="65000"/>
                  <a:lumOff val="35000"/>
                </a:schemeClr>
              </a:solidFill>
              <a:miter lim="800000"/>
            </a:ln>
            <a:extLst>
              <a:ext uri="{909E8E84-426E-40DD-AFC4-6F175D3DCCD1}">
                <a14:hiddenFill>
                  <a:solidFill>
                    <a:srgbClr val="FFFFFF"/>
                  </a:solidFill>
                </a14:hiddenFill>
              </a:ext>
            </a:extLst>
          </p:spPr>
          <p:txBody>
            <a:bodyPr anchor="ctr" bIns="45720" lIns="91440" rIns="91440" tIns="45720" wrap="square">
              <a:normAutofit/>
            </a:bodyPr>
            <a:lstStyle/>
            <a:p>
              <a:pPr algn="ctr"/>
              <a:endParaRPr/>
            </a:p>
          </p:txBody>
        </p:sp>
        <p:sp>
          <p:nvSpPr>
            <p:cNvPr id="23" name="iṥľiḋê">
              <a:extLst>
                <a:ext uri="{FF2B5EF4-FFF2-40B4-BE49-F238E27FC236}">
                  <a16:creationId xmlns:a16="http://schemas.microsoft.com/office/drawing/2014/main" id="{FEA17101-B9BD-425F-A6F6-B40FE139BF01}"/>
                </a:ext>
              </a:extLst>
            </p:cNvPr>
            <p:cNvSpPr/>
            <p:nvPr/>
          </p:nvSpPr>
          <p:spPr bwMode="auto">
            <a:xfrm>
              <a:off x="1604839" y="4162122"/>
              <a:ext cx="3428812" cy="1620649"/>
            </a:xfrm>
            <a:custGeom>
              <a:gdLst>
                <a:gd fmla="*/ 0 w 3251200" name="T0"/>
                <a:gd fmla="*/ 0 h 1536700" name="T1"/>
                <a:gd fmla="*/ 2235200 w 3251200" name="T2"/>
                <a:gd fmla="*/ 787400 h 1536700" name="T3"/>
                <a:gd fmla="*/ 3251200 w 3251200" name="T4"/>
                <a:gd fmla="*/ 1536700 h 1536700" name="T5"/>
                <a:gd fmla="*/ 0 60000 65536" name="T6"/>
                <a:gd fmla="*/ 0 60000 65536" name="T7"/>
                <a:gd fmla="*/ 0 60000 65536" name="T8"/>
              </a:gdLst>
              <a:cxnLst>
                <a:cxn ang="T6">
                  <a:pos x="T0" y="T1"/>
                </a:cxn>
                <a:cxn ang="T7">
                  <a:pos x="T2" y="T3"/>
                </a:cxn>
                <a:cxn ang="T8">
                  <a:pos x="T4" y="T5"/>
                </a:cxn>
              </a:cxnLst>
              <a:rect b="b" l="0" r="r" t="0"/>
              <a:pathLst>
                <a:path h="1536700" w="3251200">
                  <a:moveTo>
                    <a:pt x="0" y="0"/>
                  </a:moveTo>
                  <a:cubicBezTo>
                    <a:pt x="1049866" y="208491"/>
                    <a:pt x="1693333" y="531283"/>
                    <a:pt x="2235200" y="787400"/>
                  </a:cubicBezTo>
                  <a:cubicBezTo>
                    <a:pt x="2777067" y="1043517"/>
                    <a:pt x="3141133" y="1359958"/>
                    <a:pt x="3251200" y="1536700"/>
                  </a:cubicBezTo>
                </a:path>
              </a:pathLst>
            </a:custGeom>
            <a:noFill/>
            <a:ln cap="flat" cmpd="sng" w="9525">
              <a:solidFill>
                <a:schemeClr val="tx1">
                  <a:lumMod val="65000"/>
                  <a:lumOff val="35000"/>
                </a:schemeClr>
              </a:solidFill>
              <a:miter lim="800000"/>
            </a:ln>
            <a:extLst>
              <a:ext uri="{909E8E84-426E-40DD-AFC4-6F175D3DCCD1}">
                <a14:hiddenFill>
                  <a:solidFill>
                    <a:srgbClr val="FFFFFF"/>
                  </a:solidFill>
                </a14:hiddenFill>
              </a:ext>
            </a:extLst>
          </p:spPr>
          <p:txBody>
            <a:bodyPr anchor="ctr" bIns="45720" lIns="91440" rIns="91440" tIns="45720" wrap="square">
              <a:normAutofit/>
            </a:bodyPr>
            <a:lstStyle/>
            <a:p>
              <a:pPr algn="ctr"/>
              <a:endParaRPr/>
            </a:p>
          </p:txBody>
        </p:sp>
      </p:grpSp>
      <p:sp>
        <p:nvSpPr>
          <p:cNvPr id="24" name="ïṣḻîḍe">
            <a:extLst>
              <a:ext uri="{FF2B5EF4-FFF2-40B4-BE49-F238E27FC236}">
                <a16:creationId xmlns:a16="http://schemas.microsoft.com/office/drawing/2014/main" id="{C23D99B1-D9D4-4C33-B52F-2C17642B7E3D}"/>
              </a:ext>
            </a:extLst>
          </p:cNvPr>
          <p:cNvSpPr/>
          <p:nvPr/>
        </p:nvSpPr>
        <p:spPr bwMode="auto">
          <a:xfrm>
            <a:off x="3901302" y="2315871"/>
            <a:ext cx="581573" cy="581683"/>
          </a:xfrm>
          <a:prstGeom prst="ellipse">
            <a:avLst/>
          </a:prstGeom>
          <a:solidFill>
            <a:srgbClr val="B3DBDF"/>
          </a:solidFill>
          <a:ln>
            <a:noFill/>
          </a:ln>
        </p:spPr>
        <p:txBody>
          <a:bodyPr anchor="ctr" anchorCtr="1" bIns="45720" lIns="91440" rIns="91440" tIns="45720" wrap="square">
            <a:normAutofit/>
          </a:bodyPr>
          <a:lstStyle/>
          <a:p>
            <a:pPr algn="ctr" eaLnBrk="1" hangingPunct="1" latinLnBrk="1"/>
            <a:r>
              <a:rPr altLang="zh-CN" b="1" lang="en-US">
                <a:solidFill>
                  <a:schemeClr val="bg1"/>
                </a:solidFill>
                <a:latin charset="-122" panose="020b0503020204020204" pitchFamily="34" typeface="微软雅黑"/>
                <a:ea charset="-122" panose="020b0503020204020204" pitchFamily="34" typeface="微软雅黑"/>
              </a:rPr>
              <a:t>01</a:t>
            </a:r>
          </a:p>
        </p:txBody>
      </p:sp>
      <p:sp>
        <p:nvSpPr>
          <p:cNvPr id="25" name="ïsļîďe">
            <a:extLst>
              <a:ext uri="{FF2B5EF4-FFF2-40B4-BE49-F238E27FC236}">
                <a16:creationId xmlns:a16="http://schemas.microsoft.com/office/drawing/2014/main" id="{9A08A78B-6C53-4078-9A35-E1C119227E0B}"/>
              </a:ext>
            </a:extLst>
          </p:cNvPr>
          <p:cNvSpPr/>
          <p:nvPr/>
        </p:nvSpPr>
        <p:spPr bwMode="auto">
          <a:xfrm>
            <a:off x="4709425" y="3016377"/>
            <a:ext cx="581571" cy="581683"/>
          </a:xfrm>
          <a:prstGeom prst="ellipse">
            <a:avLst/>
          </a:prstGeom>
          <a:solidFill>
            <a:srgbClr val="B3DBDF"/>
          </a:solidFill>
          <a:ln>
            <a:noFill/>
          </a:ln>
        </p:spPr>
        <p:txBody>
          <a:bodyPr anchor="ctr" anchorCtr="1" bIns="45720" lIns="91440" rIns="91440" tIns="45720" wrap="square">
            <a:normAutofit/>
          </a:bodyPr>
          <a:lstStyle/>
          <a:p>
            <a:pPr algn="ctr" eaLnBrk="1" hangingPunct="1" latinLnBrk="1"/>
            <a:r>
              <a:rPr altLang="zh-CN" b="1" lang="en-US">
                <a:solidFill>
                  <a:schemeClr val="bg1"/>
                </a:solidFill>
                <a:latin charset="-122" panose="020b0503020204020204" pitchFamily="34" typeface="微软雅黑"/>
                <a:ea charset="-122" panose="020b0503020204020204" pitchFamily="34" typeface="微软雅黑"/>
              </a:rPr>
              <a:t>02</a:t>
            </a:r>
          </a:p>
        </p:txBody>
      </p:sp>
      <p:sp>
        <p:nvSpPr>
          <p:cNvPr id="26" name="ïs1îḍè">
            <a:extLst>
              <a:ext uri="{FF2B5EF4-FFF2-40B4-BE49-F238E27FC236}">
                <a16:creationId xmlns:a16="http://schemas.microsoft.com/office/drawing/2014/main" id="{62E7BBA9-EECB-4752-8F0E-C4A51F5B2A4E}"/>
              </a:ext>
            </a:extLst>
          </p:cNvPr>
          <p:cNvSpPr/>
          <p:nvPr/>
        </p:nvSpPr>
        <p:spPr bwMode="auto">
          <a:xfrm>
            <a:off x="4296384" y="3772151"/>
            <a:ext cx="581573" cy="583065"/>
          </a:xfrm>
          <a:prstGeom prst="ellipse">
            <a:avLst/>
          </a:prstGeom>
          <a:solidFill>
            <a:srgbClr val="B3DBDF"/>
          </a:solidFill>
          <a:ln>
            <a:noFill/>
          </a:ln>
        </p:spPr>
        <p:txBody>
          <a:bodyPr anchor="ctr" anchorCtr="1" bIns="45720" lIns="91440" rIns="91440" tIns="45720" wrap="square">
            <a:normAutofit/>
          </a:bodyPr>
          <a:lstStyle/>
          <a:p>
            <a:pPr algn="ctr" eaLnBrk="1" hangingPunct="1" latinLnBrk="1"/>
            <a:r>
              <a:rPr altLang="zh-CN" b="1" lang="en-US">
                <a:solidFill>
                  <a:schemeClr val="bg1"/>
                </a:solidFill>
                <a:latin charset="-122" panose="020b0503020204020204" pitchFamily="34" typeface="微软雅黑"/>
                <a:ea charset="-122" panose="020b0503020204020204" pitchFamily="34" typeface="微软雅黑"/>
              </a:rPr>
              <a:t>03</a:t>
            </a:r>
          </a:p>
        </p:txBody>
      </p:sp>
      <p:sp>
        <p:nvSpPr>
          <p:cNvPr id="27" name="ï$1îḑe">
            <a:extLst>
              <a:ext uri="{FF2B5EF4-FFF2-40B4-BE49-F238E27FC236}">
                <a16:creationId xmlns:a16="http://schemas.microsoft.com/office/drawing/2014/main" id="{9758DF21-0692-4C20-888A-9E4678B4BA29}"/>
              </a:ext>
            </a:extLst>
          </p:cNvPr>
          <p:cNvSpPr/>
          <p:nvPr/>
        </p:nvSpPr>
        <p:spPr bwMode="auto">
          <a:xfrm>
            <a:off x="4706663" y="4417390"/>
            <a:ext cx="581571" cy="583065"/>
          </a:xfrm>
          <a:prstGeom prst="ellipse">
            <a:avLst/>
          </a:prstGeom>
          <a:solidFill>
            <a:srgbClr val="B3DBDF"/>
          </a:solidFill>
          <a:ln>
            <a:noFill/>
          </a:ln>
        </p:spPr>
        <p:txBody>
          <a:bodyPr anchor="ctr" anchorCtr="1" bIns="45720" lIns="91440" rIns="91440" tIns="45720" wrap="square">
            <a:normAutofit/>
          </a:bodyPr>
          <a:lstStyle/>
          <a:p>
            <a:pPr algn="ctr" eaLnBrk="1" hangingPunct="1" latinLnBrk="1"/>
            <a:r>
              <a:rPr altLang="zh-CN" b="1" lang="en-US">
                <a:solidFill>
                  <a:schemeClr val="bg1"/>
                </a:solidFill>
                <a:latin charset="-122" panose="020b0503020204020204" pitchFamily="34" typeface="微软雅黑"/>
                <a:ea charset="-122" panose="020b0503020204020204" pitchFamily="34" typeface="微软雅黑"/>
              </a:rPr>
              <a:t>04</a:t>
            </a:r>
          </a:p>
        </p:txBody>
      </p:sp>
      <p:sp>
        <p:nvSpPr>
          <p:cNvPr id="28" name="íṡḷiḑè">
            <a:extLst>
              <a:ext uri="{FF2B5EF4-FFF2-40B4-BE49-F238E27FC236}">
                <a16:creationId xmlns:a16="http://schemas.microsoft.com/office/drawing/2014/main" id="{E8F6BB41-4C35-4DCF-8186-48B1A6BAC28C}"/>
              </a:ext>
            </a:extLst>
          </p:cNvPr>
          <p:cNvSpPr/>
          <p:nvPr/>
        </p:nvSpPr>
        <p:spPr bwMode="auto">
          <a:xfrm>
            <a:off x="3873674" y="5229809"/>
            <a:ext cx="581573" cy="581683"/>
          </a:xfrm>
          <a:prstGeom prst="ellipse">
            <a:avLst/>
          </a:prstGeom>
          <a:solidFill>
            <a:srgbClr val="B3DBDF"/>
          </a:solidFill>
          <a:ln>
            <a:noFill/>
          </a:ln>
        </p:spPr>
        <p:txBody>
          <a:bodyPr anchor="ctr" anchorCtr="1" bIns="45720" lIns="91440" rIns="91440" tIns="45720" wrap="square">
            <a:normAutofit/>
          </a:bodyPr>
          <a:lstStyle/>
          <a:p>
            <a:pPr algn="ctr" eaLnBrk="1" hangingPunct="1" latinLnBrk="1"/>
            <a:r>
              <a:rPr altLang="zh-CN" b="1" lang="en-US">
                <a:solidFill>
                  <a:schemeClr val="bg1"/>
                </a:solidFill>
                <a:latin charset="-122" panose="020b0503020204020204" pitchFamily="34" typeface="微软雅黑"/>
                <a:ea charset="-122" panose="020b0503020204020204" pitchFamily="34" typeface="微软雅黑"/>
              </a:rPr>
              <a:t>05</a:t>
            </a:r>
          </a:p>
        </p:txBody>
      </p:sp>
      <p:sp>
        <p:nvSpPr>
          <p:cNvPr id="29" name="ïṡḻîdê">
            <a:extLst>
              <a:ext uri="{FF2B5EF4-FFF2-40B4-BE49-F238E27FC236}">
                <a16:creationId xmlns:a16="http://schemas.microsoft.com/office/drawing/2014/main" id="{DB7DDA46-551F-45E4-AA8E-70FB3787C844}"/>
              </a:ext>
            </a:extLst>
          </p:cNvPr>
          <p:cNvSpPr/>
          <p:nvPr/>
        </p:nvSpPr>
        <p:spPr bwMode="auto">
          <a:xfrm>
            <a:off x="-13899" y="2963434"/>
            <a:ext cx="1626121" cy="2350524"/>
          </a:xfrm>
          <a:custGeom>
            <a:gdLst>
              <a:gd fmla="*/ 272796 w 1159484" name="T0"/>
              <a:gd fmla="*/ 1430 h 1674380" name="T1"/>
              <a:gd fmla="*/ 986253 w 1159484" name="T2"/>
              <a:gd fmla="*/ 329551 h 1674380" name="T3"/>
              <a:gd fmla="*/ 983624 w 1159484" name="T4"/>
              <a:gd fmla="*/ 1349563 h 1674380" name="T5"/>
              <a:gd fmla="*/ 0 w 1159484" name="T6"/>
              <a:gd fmla="*/ 1611015 h 1674380" name="T7"/>
              <a:gd fmla="*/ 3991 w 1159484" name="T8"/>
              <a:gd fmla="*/ 63005 h 1674380" name="T9"/>
              <a:gd fmla="*/ 272796 w 1159484" name="T10"/>
              <a:gd fmla="*/ 1430 h 1674380" name="T11"/>
              <a:gd fmla="*/ 0 60000 65536" name="T12"/>
              <a:gd fmla="*/ 0 60000 65536" name="T13"/>
              <a:gd fmla="*/ 0 60000 65536" name="T14"/>
              <a:gd fmla="*/ 0 60000 65536" name="T15"/>
              <a:gd fmla="*/ 0 60000 65536" name="T16"/>
              <a:gd fmla="*/ 0 60000 65536" name="T17"/>
              <a:gd fmla="*/ 0 w 1159484" name="T18"/>
              <a:gd fmla="*/ 0 h 1674380" name="T19"/>
              <a:gd fmla="*/ 1159484 w 1159484" name="T20"/>
              <a:gd fmla="*/ 1674380 h 1674380" name="T21"/>
            </a:gdLst>
            <a:cxnLst>
              <a:cxn ang="T12">
                <a:pos x="T0" y="T1"/>
              </a:cxn>
              <a:cxn ang="T13">
                <a:pos x="T2" y="T3"/>
              </a:cxn>
              <a:cxn ang="T14">
                <a:pos x="T4" y="T5"/>
              </a:cxn>
              <a:cxn ang="T15">
                <a:pos x="T6" y="T7"/>
              </a:cxn>
              <a:cxn ang="T16">
                <a:pos x="T8" y="T9"/>
              </a:cxn>
              <a:cxn ang="T17">
                <a:pos x="T10" y="T11"/>
              </a:cxn>
            </a:cxnLst>
            <a:rect b="T21" l="T18" r="T20" t="T19"/>
            <a:pathLst>
              <a:path h="1674379" w="1159484">
                <a:moveTo>
                  <a:pt x="273226" y="1430"/>
                </a:moveTo>
                <a:cubicBezTo>
                  <a:pt x="545324" y="-14516"/>
                  <a:pt x="815402" y="103404"/>
                  <a:pt x="987809" y="329296"/>
                </a:cubicBezTo>
                <a:cubicBezTo>
                  <a:pt x="1217686" y="630485"/>
                  <a:pt x="1216605" y="1048522"/>
                  <a:pt x="985175" y="1348519"/>
                </a:cubicBezTo>
                <a:cubicBezTo>
                  <a:pt x="753745" y="1648515"/>
                  <a:pt x="349672" y="1755668"/>
                  <a:pt x="0" y="1609769"/>
                </a:cubicBezTo>
                <a:lnTo>
                  <a:pt x="3997" y="62957"/>
                </a:lnTo>
                <a:cubicBezTo>
                  <a:pt x="91603" y="26935"/>
                  <a:pt x="182527" y="6745"/>
                  <a:pt x="273226" y="1430"/>
                </a:cubicBezTo>
                <a:close/>
              </a:path>
            </a:pathLst>
          </a:custGeom>
          <a:solidFill>
            <a:srgbClr val="ED7D31"/>
          </a:solidFill>
          <a:ln>
            <a:noFill/>
          </a:ln>
        </p:spPr>
        <p:txBody>
          <a:bodyPr anchor="ctr" bIns="45720" lIns="91440" rIns="91440" tIns="45720" wrap="square">
            <a:normAutofit/>
          </a:bodyPr>
          <a:lstStyle/>
          <a:p>
            <a:pPr algn="ctr"/>
            <a:r>
              <a:rPr altLang="en-US" lang="zh-CN">
                <a:solidFill>
                  <a:schemeClr val="bg1"/>
                </a:solidFill>
                <a:latin charset="-122" panose="020b0503020204020204" pitchFamily="34" typeface="微软雅黑"/>
                <a:ea charset="-122" panose="020b0503020204020204" pitchFamily="34" typeface="微软雅黑"/>
              </a:rPr>
              <a:t>文本标题</a:t>
            </a:r>
          </a:p>
        </p:txBody>
      </p:sp>
      <p:pic>
        <p:nvPicPr>
          <p:cNvPr id="7" name="图片 6">
            <a:extLst>
              <a:ext uri="{FF2B5EF4-FFF2-40B4-BE49-F238E27FC236}">
                <a16:creationId xmlns:a16="http://schemas.microsoft.com/office/drawing/2014/main" id="{9D21829C-152B-406E-B8DE-DEB03A68672F}"/>
              </a:ext>
            </a:extLst>
          </p:cNvPr>
          <p:cNvPicPr>
            <a:picLocks noChangeAspect="1"/>
          </p:cNvPicPr>
          <p:nvPr/>
        </p:nvPicPr>
        <p:blipFill>
          <a:blip r:embed="rId2">
            <a:extLst>
              <a:ext uri="{28A0092B-C50C-407E-A947-70E740481C1C}">
                <a14:useLocalDpi val="0"/>
              </a:ext>
            </a:extLst>
          </a:blip>
          <a:stretch>
            <a:fillRect/>
          </a:stretch>
        </p:blipFill>
        <p:spPr>
          <a:xfrm>
            <a:off x="8354864" y="2437167"/>
            <a:ext cx="3138667" cy="3960446"/>
          </a:xfrm>
          <a:prstGeom prst="rect">
            <a:avLst/>
          </a:prstGeom>
        </p:spPr>
      </p:pic>
    </p:spTree>
    <p:extLst>
      <p:ext uri="{BB962C8B-B14F-4D97-AF65-F5344CB8AC3E}">
        <p14:creationId val="2326753379"/>
      </p:ext>
    </p:extLst>
  </p:cSld>
  <p:clrMapOvr>
    <a:masterClrMapping/>
  </p:clrMapOvr>
  <mc:AlternateContent>
    <mc:Choice Requires="p14">
      <p:transition p14:dur="1250" spd="slow">
        <p14:switch dir="r"/>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3" presetSubtype="32">
                                  <p:stCondLst>
                                    <p:cond delay="0"/>
                                  </p:stCondLst>
                                  <p:iterate type="lt">
                                    <p:tmPct val="10000"/>
                                  </p:iterate>
                                  <p:childTnLst>
                                    <p:set>
                                      <p:cBhvr>
                                        <p:cTn dur="1" fill="hold" id="6">
                                          <p:stCondLst>
                                            <p:cond delay="0"/>
                                          </p:stCondLst>
                                        </p:cTn>
                                        <p:tgtEl>
                                          <p:spTgt spid="87"/>
                                        </p:tgtEl>
                                        <p:attrNameLst>
                                          <p:attrName>style.visibility</p:attrName>
                                        </p:attrNameLst>
                                      </p:cBhvr>
                                      <p:to>
                                        <p:strVal val="visible"/>
                                      </p:to>
                                    </p:set>
                                    <p:anim calcmode="lin" valueType="num">
                                      <p:cBhvr>
                                        <p:cTn dur="500" fill="hold" id="7"/>
                                        <p:tgtEl>
                                          <p:spTgt spid="87"/>
                                        </p:tgtEl>
                                        <p:attrNameLst>
                                          <p:attrName>ppt_w</p:attrName>
                                        </p:attrNameLst>
                                      </p:cBhvr>
                                      <p:tavLst>
                                        <p:tav tm="0">
                                          <p:val>
                                            <p:strVal val="4*#ppt_w"/>
                                          </p:val>
                                        </p:tav>
                                        <p:tav tm="100000">
                                          <p:val>
                                            <p:strVal val="#ppt_w"/>
                                          </p:val>
                                        </p:tav>
                                      </p:tavLst>
                                    </p:anim>
                                    <p:anim calcmode="lin" valueType="num">
                                      <p:cBhvr>
                                        <p:cTn dur="500" fill="hold" id="8"/>
                                        <p:tgtEl>
                                          <p:spTgt spid="87"/>
                                        </p:tgtEl>
                                        <p:attrNameLst>
                                          <p:attrName>ppt_h</p:attrName>
                                        </p:attrNameLst>
                                      </p:cBhvr>
                                      <p:tavLst>
                                        <p:tav tm="0">
                                          <p:val>
                                            <p:strVal val="4*#ppt_h"/>
                                          </p:val>
                                        </p:tav>
                                        <p:tav tm="100000">
                                          <p:val>
                                            <p:strVal val="#ppt_h"/>
                                          </p:val>
                                        </p:tav>
                                      </p:tavLst>
                                    </p:anim>
                                  </p:childTnLst>
                                </p:cTn>
                              </p:par>
                            </p:childTnLst>
                          </p:cTn>
                        </p:par>
                        <p:par>
                          <p:cTn fill="hold" id="9" nodeType="afterGroup">
                            <p:stCondLst>
                              <p:cond delay="500"/>
                            </p:stCondLst>
                            <p:childTnLst>
                              <p:par>
                                <p:cTn fill="hold" grpId="0" id="10" nodeType="afterEffect" presetClass="entr" presetID="22" presetSubtype="8">
                                  <p:stCondLst>
                                    <p:cond delay="0"/>
                                  </p:stCondLst>
                                  <p:childTnLst>
                                    <p:set>
                                      <p:cBhvr>
                                        <p:cTn dur="1" fill="hold" id="11">
                                          <p:stCondLst>
                                            <p:cond delay="0"/>
                                          </p:stCondLst>
                                        </p:cTn>
                                        <p:tgtEl>
                                          <p:spTgt spid="29"/>
                                        </p:tgtEl>
                                        <p:attrNameLst>
                                          <p:attrName>style.visibility</p:attrName>
                                        </p:attrNameLst>
                                      </p:cBhvr>
                                      <p:to>
                                        <p:strVal val="visible"/>
                                      </p:to>
                                    </p:set>
                                    <p:animEffect filter="wipe(left)" transition="in">
                                      <p:cBhvr>
                                        <p:cTn dur="500" id="12"/>
                                        <p:tgtEl>
                                          <p:spTgt spid="29"/>
                                        </p:tgtEl>
                                      </p:cBhvr>
                                    </p:animEffect>
                                  </p:childTnLst>
                                </p:cTn>
                              </p:par>
                            </p:childTnLst>
                          </p:cTn>
                        </p:par>
                        <p:par>
                          <p:cTn fill="hold" id="13" nodeType="afterGroup">
                            <p:stCondLst>
                              <p:cond delay="1000"/>
                            </p:stCondLst>
                            <p:childTnLst>
                              <p:par>
                                <p:cTn fill="hold" id="14" nodeType="afterEffect" presetClass="entr" presetID="22" presetSubtype="8">
                                  <p:stCondLst>
                                    <p:cond delay="0"/>
                                  </p:stCondLst>
                                  <p:childTnLst>
                                    <p:set>
                                      <p:cBhvr>
                                        <p:cTn dur="1" fill="hold" id="15">
                                          <p:stCondLst>
                                            <p:cond delay="0"/>
                                          </p:stCondLst>
                                        </p:cTn>
                                        <p:tgtEl>
                                          <p:spTgt spid="18"/>
                                        </p:tgtEl>
                                        <p:attrNameLst>
                                          <p:attrName>style.visibility</p:attrName>
                                        </p:attrNameLst>
                                      </p:cBhvr>
                                      <p:to>
                                        <p:strVal val="visible"/>
                                      </p:to>
                                    </p:set>
                                    <p:animEffect filter="wipe(left)" transition="in">
                                      <p:cBhvr>
                                        <p:cTn dur="500" id="16"/>
                                        <p:tgtEl>
                                          <p:spTgt spid="18"/>
                                        </p:tgtEl>
                                      </p:cBhvr>
                                    </p:animEffect>
                                  </p:childTnLst>
                                </p:cTn>
                              </p:par>
                            </p:childTnLst>
                          </p:cTn>
                        </p:par>
                        <p:par>
                          <p:cTn fill="hold" id="17" nodeType="afterGroup">
                            <p:stCondLst>
                              <p:cond delay="1500"/>
                            </p:stCondLst>
                            <p:childTnLst>
                              <p:par>
                                <p:cTn fill="hold" grpId="0" id="18" nodeType="afterEffect" presetClass="entr" presetID="1" presetSubtype="0">
                                  <p:stCondLst>
                                    <p:cond delay="0"/>
                                  </p:stCondLst>
                                  <p:childTnLst>
                                    <p:set>
                                      <p:cBhvr>
                                        <p:cTn dur="1" fill="hold" id="19">
                                          <p:stCondLst>
                                            <p:cond delay="0"/>
                                          </p:stCondLst>
                                        </p:cTn>
                                        <p:tgtEl>
                                          <p:spTgt spid="24"/>
                                        </p:tgtEl>
                                        <p:attrNameLst>
                                          <p:attrName>style.visibility</p:attrName>
                                        </p:attrNameLst>
                                      </p:cBhvr>
                                      <p:to>
                                        <p:strVal val="visible"/>
                                      </p:to>
                                    </p:set>
                                  </p:childTnLst>
                                </p:cTn>
                              </p:par>
                            </p:childTnLst>
                          </p:cTn>
                        </p:par>
                        <p:par>
                          <p:cTn fill="hold" id="20" nodeType="afterGroup">
                            <p:stCondLst>
                              <p:cond delay="1501"/>
                            </p:stCondLst>
                            <p:childTnLst>
                              <p:par>
                                <p:cTn fill="hold" grpId="0" id="21" nodeType="afterEffect" presetClass="entr" presetID="1" presetSubtype="0">
                                  <p:stCondLst>
                                    <p:cond delay="0"/>
                                  </p:stCondLst>
                                  <p:childTnLst>
                                    <p:set>
                                      <p:cBhvr>
                                        <p:cTn dur="1" fill="hold" id="22">
                                          <p:stCondLst>
                                            <p:cond delay="0"/>
                                          </p:stCondLst>
                                        </p:cTn>
                                        <p:tgtEl>
                                          <p:spTgt spid="25"/>
                                        </p:tgtEl>
                                        <p:attrNameLst>
                                          <p:attrName>style.visibility</p:attrName>
                                        </p:attrNameLst>
                                      </p:cBhvr>
                                      <p:to>
                                        <p:strVal val="visible"/>
                                      </p:to>
                                    </p:set>
                                  </p:childTnLst>
                                </p:cTn>
                              </p:par>
                            </p:childTnLst>
                          </p:cTn>
                        </p:par>
                        <p:par>
                          <p:cTn fill="hold" id="23" nodeType="afterGroup">
                            <p:stCondLst>
                              <p:cond delay="1502"/>
                            </p:stCondLst>
                            <p:childTnLst>
                              <p:par>
                                <p:cTn fill="hold" grpId="0" id="24" nodeType="afterEffect" presetClass="entr" presetID="1" presetSubtype="0">
                                  <p:stCondLst>
                                    <p:cond delay="0"/>
                                  </p:stCondLst>
                                  <p:childTnLst>
                                    <p:set>
                                      <p:cBhvr>
                                        <p:cTn dur="1" fill="hold" id="25">
                                          <p:stCondLst>
                                            <p:cond delay="0"/>
                                          </p:stCondLst>
                                        </p:cTn>
                                        <p:tgtEl>
                                          <p:spTgt spid="26"/>
                                        </p:tgtEl>
                                        <p:attrNameLst>
                                          <p:attrName>style.visibility</p:attrName>
                                        </p:attrNameLst>
                                      </p:cBhvr>
                                      <p:to>
                                        <p:strVal val="visible"/>
                                      </p:to>
                                    </p:set>
                                  </p:childTnLst>
                                </p:cTn>
                              </p:par>
                            </p:childTnLst>
                          </p:cTn>
                        </p:par>
                        <p:par>
                          <p:cTn fill="hold" id="26" nodeType="afterGroup">
                            <p:stCondLst>
                              <p:cond delay="1503"/>
                            </p:stCondLst>
                            <p:childTnLst>
                              <p:par>
                                <p:cTn fill="hold" grpId="0" id="27" nodeType="afterEffect" presetClass="entr" presetID="1" presetSubtype="0">
                                  <p:stCondLst>
                                    <p:cond delay="0"/>
                                  </p:stCondLst>
                                  <p:childTnLst>
                                    <p:set>
                                      <p:cBhvr>
                                        <p:cTn dur="1" fill="hold" id="28">
                                          <p:stCondLst>
                                            <p:cond delay="0"/>
                                          </p:stCondLst>
                                        </p:cTn>
                                        <p:tgtEl>
                                          <p:spTgt spid="27"/>
                                        </p:tgtEl>
                                        <p:attrNameLst>
                                          <p:attrName>style.visibility</p:attrName>
                                        </p:attrNameLst>
                                      </p:cBhvr>
                                      <p:to>
                                        <p:strVal val="visible"/>
                                      </p:to>
                                    </p:set>
                                  </p:childTnLst>
                                </p:cTn>
                              </p:par>
                            </p:childTnLst>
                          </p:cTn>
                        </p:par>
                        <p:par>
                          <p:cTn fill="hold" id="29" nodeType="afterGroup">
                            <p:stCondLst>
                              <p:cond delay="1504"/>
                            </p:stCondLst>
                            <p:childTnLst>
                              <p:par>
                                <p:cTn fill="hold" grpId="0" id="30" nodeType="afterEffect" presetClass="entr" presetID="1" presetSubtype="0">
                                  <p:stCondLst>
                                    <p:cond delay="0"/>
                                  </p:stCondLst>
                                  <p:childTnLst>
                                    <p:set>
                                      <p:cBhvr>
                                        <p:cTn dur="1" fill="hold" id="31">
                                          <p:stCondLst>
                                            <p:cond delay="0"/>
                                          </p:stCondLst>
                                        </p:cTn>
                                        <p:tgtEl>
                                          <p:spTgt spid="28"/>
                                        </p:tgtEl>
                                        <p:attrNameLst>
                                          <p:attrName>style.visibility</p:attrName>
                                        </p:attrNameLst>
                                      </p:cBhvr>
                                      <p:to>
                                        <p:strVal val="visible"/>
                                      </p:to>
                                    </p:set>
                                  </p:childTnLst>
                                </p:cTn>
                              </p:par>
                              <p:par>
                                <p:cTn accel="50000" fill="hold" grpId="1" id="32" nodeType="withEffect" presetClass="path" presetID="0" presetSubtype="0">
                                  <p:stCondLst>
                                    <p:cond delay="0"/>
                                  </p:stCondLst>
                                  <p:childTnLst>
                                    <p:animMotion origin="layout" path="M -0.21198 0.21991 L -0.21198 0.21991 L -0.20091 0.21227 C -0.19961 0.21158 -0.19818 0.21065 -0.19674 0.20996 C -0.1931 0.2081 -0.18932 0.20718 -0.18568 0.20486 C -0.18424 0.20417 -0.18294 0.20301 -0.18151 0.20255 C -0.17695 0.2007 -0.17214 0.20023 -0.16758 0.19746 C -0.16628 0.19676 -0.16484 0.19584 -0.16341 0.19514 C -0.16159 0.19422 -0.15964 0.19375 -0.15781 0.1926 C -0.15547 0.19121 -0.15325 0.18912 -0.15091 0.18773 C -0.14818 0.18588 -0.14531 0.18472 -0.14258 0.18264 C -0.13294 0.17593 -0.13802 0.17917 -0.12734 0.17292 C -0.11211 0.16389 -0.13516 0.17824 -0.11901 0.16551 C -0.10729 0.15625 -0.11419 0.16482 -0.10365 0.15556 C -0.10221 0.15417 -0.10104 0.15185 -0.09948 0.1507 C -0.09687 0.14861 -0.09115 0.1456 -0.09115 0.1456 C -0.08073 0.13334 -0.09401 0.14792 -0.08151 0.1382 C -0.07995 0.13704 -0.07878 0.13472 -0.07734 0.13334 C -0.07604 0.13218 -0.07448 0.13172 -0.07318 0.13079 C -0.0612 0.11667 -0.0763 0.1338 -0.06484 0.12338 C -0.06328 0.12222 -0.06211 0.12014 -0.06068 0.11852 C -0.05365 0.11088 -0.05482 0.11204 -0.04818 0.10625 C -0.03737 0.08704 -0.05104 0.1088 -0.03841 0.0963 C -0.02148 0.0794 -0.03867 0.09074 -0.02734 0.08403 C -0.02591 0.08148 -0.02461 0.07871 -0.02318 0.07662 C -0.02187 0.07454 -0.02005 0.07385 -0.01901 0.07153 C -0.0168 0.06713 -0.01523 0.06181 -0.01341 0.05672 L -0.01068 0.04931 C -0.01016 0.04699 -0.0099 0.04422 -0.00924 0.0419 C -0.0082 0.03843 -0.00325 0.02685 -0.00234 0.02477 C 0.00026 0.00648 -0.00247 0.02292 0.00182 0.00486 C 0.0043 -0.00509 0.00182 -2.59259E-06 0.00469 -0.00486 L 0.00469 -0.00486" pathEditMode="relative" ptsTypes="AAAAAAAAAAAAAAAAAAAAAAAAAAAAAAAAA">
                                      <p:cBhvr>
                                        <p:cTn dur="1500" fill="hold" id="33"/>
                                        <p:tgtEl>
                                          <p:spTgt spid="24"/>
                                        </p:tgtEl>
                                        <p:attrNameLst>
                                          <p:attrName>ppt_x</p:attrName>
                                          <p:attrName>ppt_y</p:attrName>
                                        </p:attrNameLst>
                                      </p:cBhvr>
                                    </p:animMotion>
                                  </p:childTnLst>
                                </p:cTn>
                              </p:par>
                              <p:par>
                                <p:cTn accel="50000" fill="hold" grpId="1" id="34" nodeType="withEffect" presetClass="path" presetID="0" presetSubtype="0">
                                  <p:stCondLst>
                                    <p:cond delay="0"/>
                                  </p:stCondLst>
                                  <p:childTnLst>
                                    <p:animMotion origin="layout" path="M -0.28099 0.12013 L -0.28099 0.12013 C -0.27644 0.12199 -0.27188 0.12476 -0.26719 0.12523 C -0.25756 0.12592 -0.25052 0.12453 -0.24219 0.12013 C -0.24076 0.11944 -0.23933 0.11851 -0.23802 0.11782 C -0.23659 0.1162 -0.23542 0.11365 -0.23386 0.11273 C -0.23073 0.11111 -0.22735 0.11134 -0.22409 0.11041 C -0.22136 0.10949 -0.21849 0.10879 -0.21576 0.10787 C -0.21394 0.10717 -0.21211 0.10601 -0.21016 0.10532 C -0.20469 0.10347 -0.19896 0.10301 -0.19349 0.10046 C -0.19167 0.09976 -0.18985 0.09814 -0.18802 0.09791 C -0.17644 0.09652 -0.16485 0.09629 -0.15326 0.0956 C -0.15144 0.09467 -0.14961 0.09375 -0.14766 0.09305 C -0.14545 0.09213 -0.14297 0.09166 -0.14076 0.09051 C -0.13789 0.08935 -0.13516 0.08726 -0.13243 0.08564 C -0.13099 0.08495 -0.12943 0.08472 -0.12826 0.0831 C -0.12683 0.08148 -0.12565 0.07916 -0.12409 0.07824 C -0.11654 0.07338 -0.11315 0.07407 -0.10599 0.07083 C -0.10456 0.07013 -0.10326 0.06921 -0.10183 0.06828 C -0.1 0.06736 -0.09818 0.06666 -0.09636 0.06597 C -0.09401 0.06504 -0.09167 0.06435 -0.08933 0.06342 C -0.0875 0.06273 -0.08568 0.06157 -0.08386 0.06088 C -0.0806 0.05995 -0.07735 0.05926 -0.07409 0.05856 C -0.07266 0.05763 -0.07136 0.05671 -0.06993 0.05601 C -0.06589 0.05393 -0.05352 0.0493 -0.05183 0.04861 C -0.03477 0.04259 -0.05092 0.04953 -0.03802 0.04375 C -0.03243 0.03703 -0.03438 0.03865 -0.02683 0.03379 C -0.02409 0.03194 -0.0211 0.03125 -0.01849 0.02893 C -0.01055 0.02176 -0.01472 0.02592 -0.00599 0.01643 L -0.00039 0.00185 L -0.00039 0.00185" pathEditMode="relative" ptsTypes="AAAAAAAAAAAAAAAAAAAAAAAAAAAAAAA">
                                      <p:cBhvr>
                                        <p:cTn dur="1500" fill="hold" id="35"/>
                                        <p:tgtEl>
                                          <p:spTgt spid="25"/>
                                        </p:tgtEl>
                                        <p:attrNameLst>
                                          <p:attrName>ppt_x</p:attrName>
                                          <p:attrName>ppt_y</p:attrName>
                                        </p:attrNameLst>
                                      </p:cBhvr>
                                    </p:animMotion>
                                  </p:childTnLst>
                                </p:cTn>
                              </p:par>
                              <p:par>
                                <p:cTn accel="50000" fill="hold" grpId="1" id="36" nodeType="withEffect" presetClass="path" presetID="0" presetSubtype="0">
                                  <p:stCondLst>
                                    <p:cond delay="0"/>
                                  </p:stCondLst>
                                  <p:childTnLst>
                                    <p:animMotion origin="layout" path="M -0.24427 0.01736 L -0.24427 0.01736 C -0.2401 0.01829 -0.23594 0.01875 -0.23177 0.01991 C -0.22995 0.02037 -0.22812 0.02245 -0.2263 0.02245 L -0.06237 0.01991 C -0.05221 0.01528 -0.05755 0.01713 -0.04153 0.01505 L -0.02213 0.0125 C -0.01367 0.0088 -0.01836 0.01111 -0.0082 0.00509 C -0.00299 0.00208 -0.00534 0.0037 -0.00117 0.00023 L -0.00117 0.00023" pathEditMode="relative" ptsTypes="AAAAAAAAAA">
                                      <p:cBhvr>
                                        <p:cTn dur="1500" fill="hold" id="37"/>
                                        <p:tgtEl>
                                          <p:spTgt spid="26"/>
                                        </p:tgtEl>
                                        <p:attrNameLst>
                                          <p:attrName>ppt_x</p:attrName>
                                          <p:attrName>ppt_y</p:attrName>
                                        </p:attrNameLst>
                                      </p:cBhvr>
                                    </p:animMotion>
                                  </p:childTnLst>
                                </p:cTn>
                              </p:par>
                              <p:par>
                                <p:cTn accel="50000" fill="hold" grpId="1" id="38" nodeType="withEffect" presetClass="path" presetID="0" presetSubtype="0">
                                  <p:stCondLst>
                                    <p:cond delay="0"/>
                                  </p:stCondLst>
                                  <p:childTnLst>
                                    <p:animMotion origin="layout" path="M -0.27513 -0.07176 L -0.27513 -0.07176 C -0.25899 -0.07106 -0.24284 -0.07083 -0.22657 -0.06944 C -0.21706 -0.06851 -0.22084 -0.06736 -0.21407 -0.06435 C -0.21185 -0.06342 -0.20951 -0.06296 -0.20717 -0.06203 C -0.20573 -0.06134 -0.20443 -0.05995 -0.203 -0.05949 C -0.19597 -0.05694 -0.18438 -0.05555 -0.178 -0.05463 C -0.16576 -0.05023 -0.17631 -0.0537 -0.16133 -0.04953 C -0.1586 -0.04884 -0.15586 -0.04768 -0.153 -0.04722 C -0.1405 -0.04513 -0.1155 -0.04213 -0.1155 -0.04213 C -0.10808 -0.03773 -0.11446 -0.0412 -0.10443 -0.03726 C -0.10248 -0.03657 -0.10066 -0.03564 -0.09883 -0.03472 C -0.09649 -0.03379 -0.09414 -0.03333 -0.09193 -0.0324 C -0.08998 -0.03148 -0.08829 -0.03032 -0.08633 -0.02986 C -0.08269 -0.0287 -0.07891 -0.02847 -0.07526 -0.02731 C -0.07331 -0.02685 -0.07162 -0.02523 -0.06967 -0.025 C -0.0586 -0.02268 -0.03633 -0.0199 -0.03633 -0.0199 C -0.02683 -0.01435 -0.03868 -0.02106 -0.02526 -0.01504 C -0.02383 -0.01435 -0.02253 -0.01319 -0.0211 -0.0125 C -0.01875 -0.01157 -0.01641 -0.01111 -0.01407 -0.01018 C -0.01133 -0.00879 -0.0086 -0.00671 -0.00573 -0.00509 L -0.00157 -0.00254 L -0.00157 -0.00254" pathEditMode="relative" ptsTypes="AAAAAAAAAAAAAAAAAAAAAAA">
                                      <p:cBhvr>
                                        <p:cTn dur="1500" fill="hold" id="39"/>
                                        <p:tgtEl>
                                          <p:spTgt spid="27"/>
                                        </p:tgtEl>
                                        <p:attrNameLst>
                                          <p:attrName>ppt_x</p:attrName>
                                          <p:attrName>ppt_y</p:attrName>
                                        </p:attrNameLst>
                                      </p:cBhvr>
                                    </p:animMotion>
                                  </p:childTnLst>
                                </p:cTn>
                              </p:par>
                              <p:par>
                                <p:cTn accel="50000" fill="hold" grpId="1" id="40" nodeType="withEffect" presetClass="path" presetID="0" presetSubtype="0">
                                  <p:stCondLst>
                                    <p:cond delay="0"/>
                                  </p:stCondLst>
                                  <p:childTnLst>
                                    <p:animMotion origin="layout" path="M -0.21381 -0.1875 L -0.21381 -0.1875 C -0.21016 -0.18518 -0.20651 -0.18241 -0.20274 -0.18009 C -0.19779 -0.17731 -0.19258 -0.17662 -0.1875 -0.17523 L -0.175 -0.16782 C -0.17357 -0.16713 -0.17227 -0.16574 -0.17084 -0.16528 L -0.15834 -0.16296 C -0.1569 -0.16204 -0.1556 -0.16111 -0.15417 -0.16042 C -0.1487 -0.1581 -0.14297 -0.15694 -0.1375 -0.15555 C -0.13607 -0.15463 -0.13477 -0.1537 -0.13334 -0.15301 C -0.12188 -0.14792 -0.13086 -0.15324 -0.12084 -0.14815 C -0.1194 -0.14745 -0.11797 -0.14676 -0.11667 -0.1456 C -0.11472 -0.14421 -0.11302 -0.1419 -0.11107 -0.14074 C -0.10886 -0.13935 -0.10638 -0.13935 -0.10417 -0.13819 C -0.10131 -0.1368 -0.0987 -0.13449 -0.09584 -0.13333 L -0.09024 -0.13079 C -0.08841 -0.12917 -0.08659 -0.12731 -0.08477 -0.12592 C -0.08203 -0.12384 -0.07644 -0.12083 -0.07644 -0.12083 C -0.075 -0.11921 -0.0737 -0.11736 -0.07227 -0.11597 C -0.07084 -0.11481 -0.06927 -0.11481 -0.0681 -0.11342 C -0.05456 -0.10023 -0.06498 -0.10602 -0.05417 -0.10116 C -0.05144 -0.09792 -0.04818 -0.0956 -0.04584 -0.0912 C -0.04271 -0.08588 -0.04141 -0.08241 -0.0375 -0.07893 C -0.0362 -0.07778 -0.03477 -0.07731 -0.03334 -0.07639 C -0.02383 -0.05949 -0.02826 -0.06551 -0.02084 -0.05671 C -0.01094 -0.03032 -0.02631 -0.07037 -0.01394 -0.0419 C -0.01185 -0.03727 -0.01016 -0.03194 -0.00834 -0.02708 C -0.00743 -0.02454 -0.00677 -0.02176 -0.0056 -0.01967 L -0.00144 -0.01227 C -0.00091 -0.00972 -0.00065 -0.00717 3.54167E-06 -0.00486 C 0.00299 0.00579 0.00273 -0.00116 0.00273 0.00509 L 0.00273 0.00509" pathEditMode="relative" ptsTypes="AAAAAAAAAAAAAAAAAAAAAAAAAAAAAAAA">
                                      <p:cBhvr>
                                        <p:cTn dur="1500" fill="hold" id="41"/>
                                        <p:tgtEl>
                                          <p:spTgt spid="28"/>
                                        </p:tgtEl>
                                        <p:attrNameLst>
                                          <p:attrName>ppt_x</p:attrName>
                                          <p:attrName>ppt_y</p:attrName>
                                        </p:attrNameLst>
                                      </p:cBhvr>
                                    </p:animMotion>
                                  </p:childTnLst>
                                </p:cTn>
                              </p:par>
                            </p:childTnLst>
                          </p:cTn>
                        </p:par>
                        <p:par>
                          <p:cTn fill="hold" id="42" nodeType="afterGroup">
                            <p:stCondLst>
                              <p:cond delay="3004"/>
                            </p:stCondLst>
                            <p:childTnLst>
                              <p:par>
                                <p:cTn fill="hold" grpId="0" id="43" nodeType="afterEffect" presetClass="entr" presetID="12" presetSubtype="8">
                                  <p:stCondLst>
                                    <p:cond delay="0"/>
                                  </p:stCondLst>
                                  <p:childTnLst>
                                    <p:set>
                                      <p:cBhvr>
                                        <p:cTn dur="1" fill="hold" id="44">
                                          <p:stCondLst>
                                            <p:cond delay="0"/>
                                          </p:stCondLst>
                                        </p:cTn>
                                        <p:tgtEl>
                                          <p:spTgt spid="11"/>
                                        </p:tgtEl>
                                        <p:attrNameLst>
                                          <p:attrName>style.visibility</p:attrName>
                                        </p:attrNameLst>
                                      </p:cBhvr>
                                      <p:to>
                                        <p:strVal val="visible"/>
                                      </p:to>
                                    </p:set>
                                    <p:anim calcmode="lin" valueType="num">
                                      <p:cBhvr additive="base">
                                        <p:cTn dur="750" id="45"/>
                                        <p:tgtEl>
                                          <p:spTgt spid="11"/>
                                        </p:tgtEl>
                                        <p:attrNameLst>
                                          <p:attrName>ppt_x</p:attrName>
                                        </p:attrNameLst>
                                      </p:cBhvr>
                                      <p:tavLst>
                                        <p:tav tm="0">
                                          <p:val>
                                            <p:strVal val="#ppt_x-#ppt_w*1.125000"/>
                                          </p:val>
                                        </p:tav>
                                        <p:tav tm="100000">
                                          <p:val>
                                            <p:strVal val="#ppt_x"/>
                                          </p:val>
                                        </p:tav>
                                      </p:tavLst>
                                    </p:anim>
                                    <p:animEffect filter="wipe(right)" transition="in">
                                      <p:cBhvr>
                                        <p:cTn dur="750" id="46"/>
                                        <p:tgtEl>
                                          <p:spTgt spid="11"/>
                                        </p:tgtEl>
                                      </p:cBhvr>
                                    </p:animEffect>
                                  </p:childTnLst>
                                </p:cTn>
                              </p:par>
                              <p:par>
                                <p:cTn fill="hold" grpId="0" id="47" nodeType="withEffect" presetClass="entr" presetID="12" presetSubtype="8">
                                  <p:stCondLst>
                                    <p:cond delay="500"/>
                                  </p:stCondLst>
                                  <p:childTnLst>
                                    <p:set>
                                      <p:cBhvr>
                                        <p:cTn dur="1" fill="hold" id="48">
                                          <p:stCondLst>
                                            <p:cond delay="0"/>
                                          </p:stCondLst>
                                        </p:cTn>
                                        <p:tgtEl>
                                          <p:spTgt spid="12"/>
                                        </p:tgtEl>
                                        <p:attrNameLst>
                                          <p:attrName>style.visibility</p:attrName>
                                        </p:attrNameLst>
                                      </p:cBhvr>
                                      <p:to>
                                        <p:strVal val="visible"/>
                                      </p:to>
                                    </p:set>
                                    <p:anim calcmode="lin" valueType="num">
                                      <p:cBhvr additive="base">
                                        <p:cTn dur="750" id="49"/>
                                        <p:tgtEl>
                                          <p:spTgt spid="12"/>
                                        </p:tgtEl>
                                        <p:attrNameLst>
                                          <p:attrName>ppt_x</p:attrName>
                                        </p:attrNameLst>
                                      </p:cBhvr>
                                      <p:tavLst>
                                        <p:tav tm="0">
                                          <p:val>
                                            <p:strVal val="#ppt_x-#ppt_w*1.125000"/>
                                          </p:val>
                                        </p:tav>
                                        <p:tav tm="100000">
                                          <p:val>
                                            <p:strVal val="#ppt_x"/>
                                          </p:val>
                                        </p:tav>
                                      </p:tavLst>
                                    </p:anim>
                                    <p:animEffect filter="wipe(right)" transition="in">
                                      <p:cBhvr>
                                        <p:cTn dur="750" id="50"/>
                                        <p:tgtEl>
                                          <p:spTgt spid="12"/>
                                        </p:tgtEl>
                                      </p:cBhvr>
                                    </p:animEffect>
                                  </p:childTnLst>
                                </p:cTn>
                              </p:par>
                              <p:par>
                                <p:cTn fill="hold" grpId="0" id="51" nodeType="withEffect" presetClass="entr" presetID="12" presetSubtype="8">
                                  <p:stCondLst>
                                    <p:cond delay="1000"/>
                                  </p:stCondLst>
                                  <p:childTnLst>
                                    <p:set>
                                      <p:cBhvr>
                                        <p:cTn dur="1" fill="hold" id="52">
                                          <p:stCondLst>
                                            <p:cond delay="0"/>
                                          </p:stCondLst>
                                        </p:cTn>
                                        <p:tgtEl>
                                          <p:spTgt spid="13"/>
                                        </p:tgtEl>
                                        <p:attrNameLst>
                                          <p:attrName>style.visibility</p:attrName>
                                        </p:attrNameLst>
                                      </p:cBhvr>
                                      <p:to>
                                        <p:strVal val="visible"/>
                                      </p:to>
                                    </p:set>
                                    <p:anim calcmode="lin" valueType="num">
                                      <p:cBhvr additive="base">
                                        <p:cTn dur="750" id="53"/>
                                        <p:tgtEl>
                                          <p:spTgt spid="13"/>
                                        </p:tgtEl>
                                        <p:attrNameLst>
                                          <p:attrName>ppt_x</p:attrName>
                                        </p:attrNameLst>
                                      </p:cBhvr>
                                      <p:tavLst>
                                        <p:tav tm="0">
                                          <p:val>
                                            <p:strVal val="#ppt_x-#ppt_w*1.125000"/>
                                          </p:val>
                                        </p:tav>
                                        <p:tav tm="100000">
                                          <p:val>
                                            <p:strVal val="#ppt_x"/>
                                          </p:val>
                                        </p:tav>
                                      </p:tavLst>
                                    </p:anim>
                                    <p:animEffect filter="wipe(right)" transition="in">
                                      <p:cBhvr>
                                        <p:cTn dur="750" id="54"/>
                                        <p:tgtEl>
                                          <p:spTgt spid="13"/>
                                        </p:tgtEl>
                                      </p:cBhvr>
                                    </p:animEffect>
                                  </p:childTnLst>
                                </p:cTn>
                              </p:par>
                              <p:par>
                                <p:cTn fill="hold" grpId="0" id="55" nodeType="withEffect" presetClass="entr" presetID="12" presetSubtype="8">
                                  <p:stCondLst>
                                    <p:cond delay="1500"/>
                                  </p:stCondLst>
                                  <p:childTnLst>
                                    <p:set>
                                      <p:cBhvr>
                                        <p:cTn dur="1" fill="hold" id="56">
                                          <p:stCondLst>
                                            <p:cond delay="0"/>
                                          </p:stCondLst>
                                        </p:cTn>
                                        <p:tgtEl>
                                          <p:spTgt spid="14"/>
                                        </p:tgtEl>
                                        <p:attrNameLst>
                                          <p:attrName>style.visibility</p:attrName>
                                        </p:attrNameLst>
                                      </p:cBhvr>
                                      <p:to>
                                        <p:strVal val="visible"/>
                                      </p:to>
                                    </p:set>
                                    <p:anim calcmode="lin" valueType="num">
                                      <p:cBhvr additive="base">
                                        <p:cTn dur="750" id="57"/>
                                        <p:tgtEl>
                                          <p:spTgt spid="14"/>
                                        </p:tgtEl>
                                        <p:attrNameLst>
                                          <p:attrName>ppt_x</p:attrName>
                                        </p:attrNameLst>
                                      </p:cBhvr>
                                      <p:tavLst>
                                        <p:tav tm="0">
                                          <p:val>
                                            <p:strVal val="#ppt_x-#ppt_w*1.125000"/>
                                          </p:val>
                                        </p:tav>
                                        <p:tav tm="100000">
                                          <p:val>
                                            <p:strVal val="#ppt_x"/>
                                          </p:val>
                                        </p:tav>
                                      </p:tavLst>
                                    </p:anim>
                                    <p:animEffect filter="wipe(right)" transition="in">
                                      <p:cBhvr>
                                        <p:cTn dur="750" id="58"/>
                                        <p:tgtEl>
                                          <p:spTgt spid="14"/>
                                        </p:tgtEl>
                                      </p:cBhvr>
                                    </p:animEffect>
                                  </p:childTnLst>
                                </p:cTn>
                              </p:par>
                              <p:par>
                                <p:cTn fill="hold" grpId="0" id="59" nodeType="withEffect" presetClass="entr" presetID="12" presetSubtype="8">
                                  <p:stCondLst>
                                    <p:cond delay="2000"/>
                                  </p:stCondLst>
                                  <p:childTnLst>
                                    <p:set>
                                      <p:cBhvr>
                                        <p:cTn dur="1" fill="hold" id="60">
                                          <p:stCondLst>
                                            <p:cond delay="0"/>
                                          </p:stCondLst>
                                        </p:cTn>
                                        <p:tgtEl>
                                          <p:spTgt spid="15"/>
                                        </p:tgtEl>
                                        <p:attrNameLst>
                                          <p:attrName>style.visibility</p:attrName>
                                        </p:attrNameLst>
                                      </p:cBhvr>
                                      <p:to>
                                        <p:strVal val="visible"/>
                                      </p:to>
                                    </p:set>
                                    <p:anim calcmode="lin" valueType="num">
                                      <p:cBhvr additive="base">
                                        <p:cTn dur="750" id="61"/>
                                        <p:tgtEl>
                                          <p:spTgt spid="15"/>
                                        </p:tgtEl>
                                        <p:attrNameLst>
                                          <p:attrName>ppt_x</p:attrName>
                                        </p:attrNameLst>
                                      </p:cBhvr>
                                      <p:tavLst>
                                        <p:tav tm="0">
                                          <p:val>
                                            <p:strVal val="#ppt_x-#ppt_w*1.125000"/>
                                          </p:val>
                                        </p:tav>
                                        <p:tav tm="100000">
                                          <p:val>
                                            <p:strVal val="#ppt_x"/>
                                          </p:val>
                                        </p:tav>
                                      </p:tavLst>
                                    </p:anim>
                                    <p:animEffect filter="wipe(right)" transition="in">
                                      <p:cBhvr>
                                        <p:cTn dur="750" id="62"/>
                                        <p:tgtEl>
                                          <p:spTgt spid="15"/>
                                        </p:tgtEl>
                                      </p:cBhvr>
                                    </p:animEffect>
                                  </p:childTnLst>
                                </p:cTn>
                              </p:par>
                            </p:childTnLst>
                          </p:cTn>
                        </p:par>
                        <p:par>
                          <p:cTn fill="hold" id="63" nodeType="afterGroup">
                            <p:stCondLst>
                              <p:cond delay="5754"/>
                            </p:stCondLst>
                            <p:childTnLst>
                              <p:par>
                                <p:cTn fill="hold" id="64" nodeType="afterEffect" presetClass="entr" presetID="6" presetSubtype="16">
                                  <p:stCondLst>
                                    <p:cond delay="0"/>
                                  </p:stCondLst>
                                  <p:childTnLst>
                                    <p:set>
                                      <p:cBhvr>
                                        <p:cTn dur="1" fill="hold" id="65">
                                          <p:stCondLst>
                                            <p:cond delay="0"/>
                                          </p:stCondLst>
                                        </p:cTn>
                                        <p:tgtEl>
                                          <p:spTgt spid="7"/>
                                        </p:tgtEl>
                                        <p:attrNameLst>
                                          <p:attrName>style.visibility</p:attrName>
                                        </p:attrNameLst>
                                      </p:cBhvr>
                                      <p:to>
                                        <p:strVal val="visible"/>
                                      </p:to>
                                    </p:set>
                                    <p:animEffect filter="circle(in)" transition="in">
                                      <p:cBhvr>
                                        <p:cTn dur="1250" id="66"/>
                                        <p:tgtEl>
                                          <p:spTgt spid="7"/>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87"/>
      <p:bldP grpId="0" spid="11"/>
      <p:bldP grpId="0" spid="12"/>
      <p:bldP grpId="0" spid="13"/>
      <p:bldP grpId="0" spid="14"/>
      <p:bldP grpId="0" spid="15"/>
      <p:bldP grpId="0" spid="24"/>
      <p:bldP grpId="1" spid="24"/>
      <p:bldP grpId="0" spid="25"/>
      <p:bldP grpId="1" spid="25"/>
      <p:bldP grpId="0" spid="26"/>
      <p:bldP grpId="1" spid="26"/>
      <p:bldP grpId="0" spid="27"/>
      <p:bldP grpId="1" spid="27"/>
      <p:bldP grpId="0" spid="28"/>
      <p:bldP grpId="1" spid="28"/>
      <p:bldP grpId="0" spid="29"/>
    </p:bldLst>
  </p:timing>
</p:sld>
</file>

<file path=ppt/slides/slide1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chemeClr val="bg1"/>
        </a:solidFill>
        <a:effectLst/>
      </p:bgPr>
    </p:bg>
    <p:spTree>
      <p:nvGrpSpPr>
        <p:cNvPr id="1" name=""/>
        <p:cNvGrpSpPr/>
        <p:nvPr/>
      </p:nvGrpSpPr>
      <p:grpSpPr>
        <a:xfrm>
          <a:off x="0" y="0"/>
          <a:ext cx="0" cy="0"/>
        </a:xfrm>
      </p:grpSpPr>
      <p:sp>
        <p:nvSpPr>
          <p:cNvPr id="3" name="矩形 2">
            <a:extLst>
              <a:ext uri="{FF2B5EF4-FFF2-40B4-BE49-F238E27FC236}">
                <a16:creationId xmlns:a16="http://schemas.microsoft.com/office/drawing/2014/main" id="{10706784-A0D9-4125-8A74-1959A1566C50}"/>
              </a:ext>
            </a:extLst>
          </p:cNvPr>
          <p:cNvSpPr/>
          <p:nvPr/>
        </p:nvSpPr>
        <p:spPr>
          <a:xfrm>
            <a:off x="1" y="0"/>
            <a:ext cx="12192000" cy="6858000"/>
          </a:xfrm>
          <a:prstGeom prst="rect">
            <a:avLst/>
          </a:prstGeom>
          <a:solidFill>
            <a:srgbClr val="EBF6F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7" name="TextBox 72">
            <a:extLst>
              <a:ext uri="{FF2B5EF4-FFF2-40B4-BE49-F238E27FC236}">
                <a16:creationId xmlns:a16="http://schemas.microsoft.com/office/drawing/2014/main" id="{D85CEAB1-A015-45D8-9125-8E3B71FB237F}"/>
              </a:ext>
            </a:extLst>
          </p:cNvPr>
          <p:cNvSpPr txBox="1"/>
          <p:nvPr/>
        </p:nvSpPr>
        <p:spPr>
          <a:xfrm>
            <a:off x="1094282" y="193555"/>
            <a:ext cx="3861142" cy="457200"/>
          </a:xfrm>
          <a:prstGeom prst="rect">
            <a:avLst/>
          </a:prstGeom>
          <a:noFill/>
        </p:spPr>
        <p:txBody>
          <a:bodyPr rtlCol="0"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dist" defTabSz="432037">
              <a:defRPr/>
            </a:pPr>
            <a:r>
              <a:rPr altLang="en-US" kern="0" lang="zh-CN" sz="2400">
                <a:solidFill>
                  <a:sysClr lastClr="000000" val="windowText">
                    <a:lumMod val="65000"/>
                    <a:lumOff val="35000"/>
                  </a:sysClr>
                </a:solidFill>
                <a:latin charset="-122" panose="020b0503020204020204" pitchFamily="34" typeface="微软雅黑"/>
                <a:ea charset="-122" panose="020b0503020204020204" pitchFamily="34" typeface="微软雅黑"/>
                <a:cs charset="0" panose="020b0604020202020204" pitchFamily="34" typeface="Arial"/>
              </a:rPr>
              <a:t>言语表达用词、语调和动作</a:t>
            </a:r>
          </a:p>
        </p:txBody>
      </p:sp>
      <p:grpSp>
        <p:nvGrpSpPr>
          <p:cNvPr id="5" name="组合 4">
            <a:extLst>
              <a:ext uri="{FF2B5EF4-FFF2-40B4-BE49-F238E27FC236}">
                <a16:creationId xmlns:a16="http://schemas.microsoft.com/office/drawing/2014/main" id="{D6894B82-68E8-45DF-BE57-D33A01A4B029}"/>
              </a:ext>
            </a:extLst>
          </p:cNvPr>
          <p:cNvGrpSpPr/>
          <p:nvPr/>
        </p:nvGrpSpPr>
        <p:grpSpPr>
          <a:xfrm>
            <a:off x="93570" y="132241"/>
            <a:ext cx="907141" cy="553998"/>
            <a:chOff x="93570" y="207191"/>
            <a:chExt cx="907141" cy="553998"/>
          </a:xfrm>
        </p:grpSpPr>
        <p:sp>
          <p:nvSpPr>
            <p:cNvPr id="2" name="矩形: 圆角 1">
              <a:extLst>
                <a:ext uri="{FF2B5EF4-FFF2-40B4-BE49-F238E27FC236}">
                  <a16:creationId xmlns:a16="http://schemas.microsoft.com/office/drawing/2014/main" id="{84531094-231B-42EA-B155-25F7A3A5F838}"/>
                </a:ext>
              </a:extLst>
            </p:cNvPr>
            <p:cNvSpPr/>
            <p:nvPr/>
          </p:nvSpPr>
          <p:spPr>
            <a:xfrm>
              <a:off x="187141" y="268190"/>
              <a:ext cx="720000" cy="432000"/>
            </a:xfrm>
            <a:prstGeom prst="roundRect">
              <a:avLst/>
            </a:prstGeom>
            <a:solidFill>
              <a:schemeClr val="accent2"/>
            </a:solidFill>
            <a:ln w="28575">
              <a:solidFill>
                <a:srgbClr val="F08247"/>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文本框 15">
              <a:extLst>
                <a:ext uri="{FF2B5EF4-FFF2-40B4-BE49-F238E27FC236}">
                  <a16:creationId xmlns:a16="http://schemas.microsoft.com/office/drawing/2014/main" id="{DF88DA1A-4F95-46DF-AB66-BCCA71DB9F9E}"/>
                </a:ext>
              </a:extLst>
            </p:cNvPr>
            <p:cNvSpPr txBox="1"/>
            <p:nvPr/>
          </p:nvSpPr>
          <p:spPr>
            <a:xfrm>
              <a:off x="93570" y="207191"/>
              <a:ext cx="907141" cy="548640"/>
            </a:xfrm>
            <a:prstGeom prst="rect">
              <a:avLst/>
            </a:prstGeom>
            <a:noFill/>
          </p:spPr>
          <p:txBody>
            <a:bodyPr rtlCol="0" wrap="square">
              <a:spAutoFit/>
            </a:bodyPr>
            <a:lstStyle/>
            <a:p>
              <a:pPr algn="ctr"/>
              <a:r>
                <a:rPr altLang="zh-CN" lang="en-US" sz="3000">
                  <a:solidFill>
                    <a:schemeClr val="bg1"/>
                  </a:solidFill>
                  <a:latin charset="-122" panose="020b0503020204020204" pitchFamily="34" typeface="微软雅黑"/>
                  <a:ea charset="-122" panose="020b0503020204020204" pitchFamily="34" typeface="微软雅黑"/>
                </a:rPr>
                <a:t>03</a:t>
              </a:r>
            </a:p>
          </p:txBody>
        </p:sp>
      </p:grpSp>
      <p:grpSp>
        <p:nvGrpSpPr>
          <p:cNvPr id="8" name="组合 7">
            <a:extLst>
              <a:ext uri="{FF2B5EF4-FFF2-40B4-BE49-F238E27FC236}">
                <a16:creationId xmlns:a16="http://schemas.microsoft.com/office/drawing/2014/main" id="{87C99E64-D4A2-4FE0-A3F9-76DCEC9302C8}"/>
              </a:ext>
            </a:extLst>
          </p:cNvPr>
          <p:cNvGrpSpPr/>
          <p:nvPr/>
        </p:nvGrpSpPr>
        <p:grpSpPr>
          <a:xfrm>
            <a:off x="11315548" y="66583"/>
            <a:ext cx="702039" cy="702039"/>
            <a:chOff x="5638800" y="2971800"/>
            <a:chExt cx="914400" cy="914400"/>
          </a:xfrm>
        </p:grpSpPr>
        <p:sp>
          <p:nvSpPr>
            <p:cNvPr id="6" name="椭圆 5">
              <a:extLst>
                <a:ext uri="{FF2B5EF4-FFF2-40B4-BE49-F238E27FC236}">
                  <a16:creationId xmlns:a16="http://schemas.microsoft.com/office/drawing/2014/main" id="{8F7CF43B-17AE-415A-AFF4-64B7A93905AE}"/>
                </a:ext>
              </a:extLst>
            </p:cNvPr>
            <p:cNvSpPr/>
            <p:nvPr/>
          </p:nvSpPr>
          <p:spPr>
            <a:xfrm>
              <a:off x="5638800" y="2971800"/>
              <a:ext cx="914400" cy="914400"/>
            </a:xfrm>
            <a:prstGeom prst="ellipse">
              <a:avLst/>
            </a:prstGeom>
            <a:solidFill>
              <a:schemeClr val="bg1"/>
            </a:solidFill>
            <a:ln>
              <a:solidFill>
                <a:srgbClr val="F08247"/>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 name="businessmen_47858">
              <a:extLst>
                <a:ext uri="{FF2B5EF4-FFF2-40B4-BE49-F238E27FC236}">
                  <a16:creationId xmlns:a16="http://schemas.microsoft.com/office/drawing/2014/main" id="{72635FD6-42D7-4313-A18C-126DC4150F59}"/>
                </a:ext>
              </a:extLst>
            </p:cNvPr>
            <p:cNvSpPr>
              <a:spLocks noChangeAspect="1"/>
            </p:cNvSpPr>
            <p:nvPr/>
          </p:nvSpPr>
          <p:spPr bwMode="auto">
            <a:xfrm>
              <a:off x="5791158" y="3124617"/>
              <a:ext cx="609685" cy="608767"/>
            </a:xfrm>
            <a:custGeom>
              <a:gdLst>
                <a:gd fmla="*/ 9608 w 10667" name="T0"/>
                <a:gd fmla="*/ 4056 h 10667" name="T1"/>
                <a:gd fmla="*/ 9642 w 10667" name="T2"/>
                <a:gd fmla="*/ 4561 h 10667" name="T3"/>
                <a:gd fmla="*/ 9398 w 10667" name="T4"/>
                <a:gd fmla="*/ 5365 h 10667" name="T5"/>
                <a:gd fmla="*/ 9237 w 10667" name="T6"/>
                <a:gd fmla="*/ 4433 h 10667" name="T7"/>
                <a:gd fmla="*/ 8869 w 10667" name="T8"/>
                <a:gd fmla="*/ 4582 h 10667" name="T9"/>
                <a:gd fmla="*/ 8709 w 10667" name="T10"/>
                <a:gd fmla="*/ 5514 h 10667" name="T11"/>
                <a:gd fmla="*/ 8952 w 10667" name="T12"/>
                <a:gd fmla="*/ 5395 h 10667" name="T13"/>
                <a:gd fmla="*/ 8998 w 10667" name="T14"/>
                <a:gd fmla="*/ 6944 h 10667" name="T15"/>
                <a:gd fmla="*/ 9239 w 10667" name="T16"/>
                <a:gd fmla="*/ 5720 h 10667" name="T17"/>
                <a:gd fmla="*/ 9377 w 10667" name="T18"/>
                <a:gd fmla="*/ 6807 h 10667" name="T19"/>
                <a:gd fmla="*/ 9687 w 10667" name="T20"/>
                <a:gd fmla="*/ 6787 h 10667" name="T21"/>
                <a:gd fmla="*/ 9559 w 10667" name="T22"/>
                <a:gd fmla="*/ 4821 h 10667" name="T23"/>
                <a:gd fmla="*/ 9939 w 10667" name="T24"/>
                <a:gd fmla="*/ 5391 h 10667" name="T25"/>
                <a:gd fmla="*/ 6566 w 10667" name="T26"/>
                <a:gd fmla="*/ 1130 h 10667" name="T27"/>
                <a:gd fmla="*/ 5448 w 10667" name="T28"/>
                <a:gd fmla="*/ 2261 h 10667" name="T29"/>
                <a:gd fmla="*/ 7197 w 10667" name="T30"/>
                <a:gd fmla="*/ 8282 h 10667" name="T31"/>
                <a:gd fmla="*/ 6553 w 10667" name="T32"/>
                <a:gd fmla="*/ 5860 h 10667" name="T33"/>
                <a:gd fmla="*/ 6867 w 10667" name="T34"/>
                <a:gd fmla="*/ 5540 h 10667" name="T35"/>
                <a:gd fmla="*/ 6677 w 10667" name="T36"/>
                <a:gd fmla="*/ 2794 h 10667" name="T37"/>
                <a:gd fmla="*/ 5875 w 10667" name="T38"/>
                <a:gd fmla="*/ 5440 h 10667" name="T39"/>
                <a:gd fmla="*/ 5344 w 10667" name="T40"/>
                <a:gd fmla="*/ 2372 h 10667" name="T41"/>
                <a:gd fmla="*/ 4134 w 10667" name="T42"/>
                <a:gd fmla="*/ 2863 h 10667" name="T43"/>
                <a:gd fmla="*/ 3606 w 10667" name="T44"/>
                <a:gd fmla="*/ 5931 h 10667" name="T45"/>
                <a:gd fmla="*/ 4406 w 10667" name="T46"/>
                <a:gd fmla="*/ 5536 h 10667" name="T47"/>
                <a:gd fmla="*/ 3036 w 10667" name="T48"/>
                <a:gd fmla="*/ 8836 h 10667" name="T49"/>
                <a:gd fmla="*/ 1301 w 10667" name="T50"/>
                <a:gd fmla="*/ 9187 h 10667" name="T51"/>
                <a:gd fmla="*/ 3942 w 10667" name="T52"/>
                <a:gd fmla="*/ 10566 h 10667" name="T53"/>
                <a:gd fmla="*/ 8368 w 10667" name="T54"/>
                <a:gd fmla="*/ 10227 h 10667" name="T55"/>
                <a:gd fmla="*/ 5409 w 10667" name="T56"/>
                <a:gd fmla="*/ 9687 h 10667" name="T57"/>
                <a:gd fmla="*/ 5462 w 10667" name="T58"/>
                <a:gd fmla="*/ 6588 h 10667" name="T59"/>
                <a:gd fmla="*/ 5409 w 10667" name="T60"/>
                <a:gd fmla="*/ 9687 h 10667" name="T61"/>
                <a:gd fmla="*/ 9674 w 10667" name="T62"/>
                <a:gd fmla="*/ 7185 h 10667" name="T63"/>
                <a:gd fmla="*/ 9255 w 10667" name="T64"/>
                <a:gd fmla="*/ 7228 h 10667" name="T65"/>
                <a:gd fmla="*/ 8691 w 10667" name="T66"/>
                <a:gd fmla="*/ 6602 h 10667" name="T67"/>
                <a:gd fmla="*/ 10667 w 10667" name="T68"/>
                <a:gd fmla="*/ 7058 h 10667" name="T69"/>
                <a:gd fmla="*/ 1068 w 10667" name="T70"/>
                <a:gd fmla="*/ 4056 h 10667" name="T71"/>
                <a:gd fmla="*/ 1407 w 10667" name="T72"/>
                <a:gd fmla="*/ 4399 h 10667" name="T73"/>
                <a:gd fmla="*/ 1620 w 10667" name="T74"/>
                <a:gd fmla="*/ 4469 h 10667" name="T75"/>
                <a:gd fmla="*/ 1410 w 10667" name="T76"/>
                <a:gd fmla="*/ 5515 h 10667" name="T77"/>
                <a:gd fmla="*/ 1189 w 10667" name="T78"/>
                <a:gd fmla="*/ 4467 h 10667" name="T79"/>
                <a:gd fmla="*/ 728 w 10667" name="T80"/>
                <a:gd fmla="*/ 5387 h 10667" name="T81"/>
                <a:gd fmla="*/ 967 w 10667" name="T82"/>
                <a:gd fmla="*/ 5399 h 10667" name="T83"/>
                <a:gd fmla="*/ 1088 w 10667" name="T84"/>
                <a:gd fmla="*/ 5407 h 10667" name="T85"/>
                <a:gd fmla="*/ 1148 w 10667" name="T86"/>
                <a:gd fmla="*/ 6944 h 10667" name="T87"/>
                <a:gd fmla="*/ 1411 w 10667" name="T88"/>
                <a:gd fmla="*/ 5714 h 10667" name="T89"/>
                <a:gd fmla="*/ 1671 w 10667" name="T90"/>
                <a:gd fmla="*/ 6954 h 10667" name="T91"/>
                <a:gd fmla="*/ 1743 w 10667" name="T92"/>
                <a:gd fmla="*/ 5493 h 10667" name="T93"/>
                <a:gd fmla="*/ 1838 w 10667" name="T94"/>
                <a:gd fmla="*/ 5396 h 10667" name="T95"/>
                <a:gd fmla="*/ 1780 w 10667" name="T96"/>
                <a:gd fmla="*/ 4561 h 10667" name="T97"/>
                <a:gd fmla="*/ 1813 w 10667" name="T98"/>
                <a:gd fmla="*/ 7185 h 10667" name="T99"/>
                <a:gd fmla="*/ 1394 w 10667" name="T100"/>
                <a:gd fmla="*/ 7228 h 10667" name="T101"/>
                <a:gd fmla="*/ 830 w 10667" name="T102"/>
                <a:gd fmla="*/ 6602 h 10667" name="T103"/>
                <a:gd fmla="*/ 2805 w 10667" name="T104"/>
                <a:gd fmla="*/ 7058 h 10667" name="T10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b="b" l="0" r="r" t="0"/>
              <a:pathLst>
                <a:path h="10667" w="10667">
                  <a:moveTo>
                    <a:pt x="8929" y="4056"/>
                  </a:moveTo>
                  <a:cubicBezTo>
                    <a:pt x="8929" y="3866"/>
                    <a:pt x="9081" y="3713"/>
                    <a:pt x="9268" y="3713"/>
                  </a:cubicBezTo>
                  <a:cubicBezTo>
                    <a:pt x="9456" y="3713"/>
                    <a:pt x="9608" y="3866"/>
                    <a:pt x="9608" y="4056"/>
                  </a:cubicBezTo>
                  <a:cubicBezTo>
                    <a:pt x="9608" y="4246"/>
                    <a:pt x="9456" y="4399"/>
                    <a:pt x="9268" y="4399"/>
                  </a:cubicBezTo>
                  <a:cubicBezTo>
                    <a:pt x="9081" y="4399"/>
                    <a:pt x="8929" y="4246"/>
                    <a:pt x="8929" y="4056"/>
                  </a:cubicBezTo>
                  <a:close/>
                  <a:moveTo>
                    <a:pt x="9642" y="4561"/>
                  </a:moveTo>
                  <a:cubicBezTo>
                    <a:pt x="9592" y="4523"/>
                    <a:pt x="9541" y="4489"/>
                    <a:pt x="9482" y="4469"/>
                  </a:cubicBezTo>
                  <a:cubicBezTo>
                    <a:pt x="9427" y="4449"/>
                    <a:pt x="9369" y="4439"/>
                    <a:pt x="9310" y="4434"/>
                  </a:cubicBezTo>
                  <a:lnTo>
                    <a:pt x="9398" y="5365"/>
                  </a:lnTo>
                  <a:lnTo>
                    <a:pt x="9272" y="5515"/>
                  </a:lnTo>
                  <a:lnTo>
                    <a:pt x="9127" y="5365"/>
                  </a:lnTo>
                  <a:lnTo>
                    <a:pt x="9237" y="4433"/>
                  </a:lnTo>
                  <a:cubicBezTo>
                    <a:pt x="9173" y="4435"/>
                    <a:pt x="9110" y="4446"/>
                    <a:pt x="9050" y="4467"/>
                  </a:cubicBezTo>
                  <a:cubicBezTo>
                    <a:pt x="9025" y="4476"/>
                    <a:pt x="9002" y="4487"/>
                    <a:pt x="8979" y="4500"/>
                  </a:cubicBezTo>
                  <a:cubicBezTo>
                    <a:pt x="8940" y="4523"/>
                    <a:pt x="8903" y="4551"/>
                    <a:pt x="8869" y="4582"/>
                  </a:cubicBezTo>
                  <a:cubicBezTo>
                    <a:pt x="8700" y="4734"/>
                    <a:pt x="8609" y="4997"/>
                    <a:pt x="8589" y="5387"/>
                  </a:cubicBezTo>
                  <a:cubicBezTo>
                    <a:pt x="8586" y="5454"/>
                    <a:pt x="8637" y="5511"/>
                    <a:pt x="8703" y="5514"/>
                  </a:cubicBezTo>
                  <a:cubicBezTo>
                    <a:pt x="8705" y="5514"/>
                    <a:pt x="8707" y="5514"/>
                    <a:pt x="8709" y="5514"/>
                  </a:cubicBezTo>
                  <a:cubicBezTo>
                    <a:pt x="8772" y="5514"/>
                    <a:pt x="8825" y="5464"/>
                    <a:pt x="8828" y="5399"/>
                  </a:cubicBezTo>
                  <a:cubicBezTo>
                    <a:pt x="8842" y="5135"/>
                    <a:pt x="8893" y="4938"/>
                    <a:pt x="8978" y="4821"/>
                  </a:cubicBezTo>
                  <a:cubicBezTo>
                    <a:pt x="8972" y="4944"/>
                    <a:pt x="8961" y="5167"/>
                    <a:pt x="8952" y="5395"/>
                  </a:cubicBezTo>
                  <a:cubicBezTo>
                    <a:pt x="8951" y="5399"/>
                    <a:pt x="8950" y="5403"/>
                    <a:pt x="8950" y="5407"/>
                  </a:cubicBezTo>
                  <a:lnTo>
                    <a:pt x="8854" y="6776"/>
                  </a:lnTo>
                  <a:cubicBezTo>
                    <a:pt x="8848" y="6863"/>
                    <a:pt x="8912" y="6938"/>
                    <a:pt x="8998" y="6944"/>
                  </a:cubicBezTo>
                  <a:cubicBezTo>
                    <a:pt x="9002" y="6944"/>
                    <a:pt x="9005" y="6944"/>
                    <a:pt x="9009" y="6944"/>
                  </a:cubicBezTo>
                  <a:cubicBezTo>
                    <a:pt x="9090" y="6944"/>
                    <a:pt x="9158" y="6881"/>
                    <a:pt x="9163" y="6798"/>
                  </a:cubicBezTo>
                  <a:lnTo>
                    <a:pt x="9239" y="5720"/>
                  </a:lnTo>
                  <a:cubicBezTo>
                    <a:pt x="9251" y="5717"/>
                    <a:pt x="9262" y="5714"/>
                    <a:pt x="9273" y="5714"/>
                  </a:cubicBezTo>
                  <a:cubicBezTo>
                    <a:pt x="9284" y="5714"/>
                    <a:pt x="9296" y="5716"/>
                    <a:pt x="9307" y="5717"/>
                  </a:cubicBezTo>
                  <a:lnTo>
                    <a:pt x="9377" y="6807"/>
                  </a:lnTo>
                  <a:cubicBezTo>
                    <a:pt x="9382" y="6890"/>
                    <a:pt x="9451" y="6954"/>
                    <a:pt x="9532" y="6954"/>
                  </a:cubicBezTo>
                  <a:cubicBezTo>
                    <a:pt x="9535" y="6954"/>
                    <a:pt x="9539" y="6954"/>
                    <a:pt x="9542" y="6954"/>
                  </a:cubicBezTo>
                  <a:cubicBezTo>
                    <a:pt x="9628" y="6948"/>
                    <a:pt x="9692" y="6873"/>
                    <a:pt x="9687" y="6787"/>
                  </a:cubicBezTo>
                  <a:lnTo>
                    <a:pt x="9604" y="5493"/>
                  </a:lnTo>
                  <a:cubicBezTo>
                    <a:pt x="9604" y="5486"/>
                    <a:pt x="9602" y="5479"/>
                    <a:pt x="9601" y="5472"/>
                  </a:cubicBezTo>
                  <a:cubicBezTo>
                    <a:pt x="9594" y="5274"/>
                    <a:pt x="9571" y="4981"/>
                    <a:pt x="9559" y="4821"/>
                  </a:cubicBezTo>
                  <a:cubicBezTo>
                    <a:pt x="9645" y="4939"/>
                    <a:pt x="9694" y="5134"/>
                    <a:pt x="9700" y="5396"/>
                  </a:cubicBezTo>
                  <a:cubicBezTo>
                    <a:pt x="9701" y="5462"/>
                    <a:pt x="9754" y="5514"/>
                    <a:pt x="9822" y="5514"/>
                  </a:cubicBezTo>
                  <a:cubicBezTo>
                    <a:pt x="9888" y="5513"/>
                    <a:pt x="9940" y="5458"/>
                    <a:pt x="9939" y="5391"/>
                  </a:cubicBezTo>
                  <a:cubicBezTo>
                    <a:pt x="9931" y="4988"/>
                    <a:pt x="9831" y="4709"/>
                    <a:pt x="9642" y="4561"/>
                  </a:cubicBezTo>
                  <a:close/>
                  <a:moveTo>
                    <a:pt x="5448" y="2261"/>
                  </a:moveTo>
                  <a:cubicBezTo>
                    <a:pt x="6065" y="2261"/>
                    <a:pt x="6566" y="1755"/>
                    <a:pt x="6566" y="1130"/>
                  </a:cubicBezTo>
                  <a:cubicBezTo>
                    <a:pt x="6566" y="506"/>
                    <a:pt x="6065" y="0"/>
                    <a:pt x="5448" y="0"/>
                  </a:cubicBezTo>
                  <a:cubicBezTo>
                    <a:pt x="4832" y="0"/>
                    <a:pt x="4332" y="506"/>
                    <a:pt x="4332" y="1130"/>
                  </a:cubicBezTo>
                  <a:cubicBezTo>
                    <a:pt x="4332" y="1755"/>
                    <a:pt x="4832" y="2261"/>
                    <a:pt x="5448" y="2261"/>
                  </a:cubicBezTo>
                  <a:close/>
                  <a:moveTo>
                    <a:pt x="9566" y="9187"/>
                  </a:moveTo>
                  <a:cubicBezTo>
                    <a:pt x="9566" y="8589"/>
                    <a:pt x="8569" y="8079"/>
                    <a:pt x="7146" y="7846"/>
                  </a:cubicBezTo>
                  <a:lnTo>
                    <a:pt x="7197" y="8282"/>
                  </a:lnTo>
                  <a:cubicBezTo>
                    <a:pt x="7559" y="8431"/>
                    <a:pt x="7781" y="8624"/>
                    <a:pt x="7781" y="8836"/>
                  </a:cubicBezTo>
                  <a:cubicBezTo>
                    <a:pt x="7781" y="9120"/>
                    <a:pt x="7386" y="9369"/>
                    <a:pt x="6788" y="9523"/>
                  </a:cubicBezTo>
                  <a:lnTo>
                    <a:pt x="6553" y="5860"/>
                  </a:lnTo>
                  <a:cubicBezTo>
                    <a:pt x="6552" y="5836"/>
                    <a:pt x="6547" y="5814"/>
                    <a:pt x="6542" y="5791"/>
                  </a:cubicBezTo>
                  <a:cubicBezTo>
                    <a:pt x="6519" y="5139"/>
                    <a:pt x="6446" y="4174"/>
                    <a:pt x="6403" y="3649"/>
                  </a:cubicBezTo>
                  <a:cubicBezTo>
                    <a:pt x="6689" y="4036"/>
                    <a:pt x="6850" y="4677"/>
                    <a:pt x="6867" y="5540"/>
                  </a:cubicBezTo>
                  <a:cubicBezTo>
                    <a:pt x="6872" y="5758"/>
                    <a:pt x="7047" y="5931"/>
                    <a:pt x="7269" y="5931"/>
                  </a:cubicBezTo>
                  <a:cubicBezTo>
                    <a:pt x="7487" y="5926"/>
                    <a:pt x="7660" y="5744"/>
                    <a:pt x="7655" y="5524"/>
                  </a:cubicBezTo>
                  <a:cubicBezTo>
                    <a:pt x="7628" y="4200"/>
                    <a:pt x="7299" y="3281"/>
                    <a:pt x="6677" y="2794"/>
                  </a:cubicBezTo>
                  <a:cubicBezTo>
                    <a:pt x="6515" y="2666"/>
                    <a:pt x="6346" y="2557"/>
                    <a:pt x="6150" y="2489"/>
                  </a:cubicBezTo>
                  <a:cubicBezTo>
                    <a:pt x="5969" y="2425"/>
                    <a:pt x="5778" y="2390"/>
                    <a:pt x="5587" y="2376"/>
                  </a:cubicBezTo>
                  <a:lnTo>
                    <a:pt x="5875" y="5440"/>
                  </a:lnTo>
                  <a:lnTo>
                    <a:pt x="5459" y="5934"/>
                  </a:lnTo>
                  <a:lnTo>
                    <a:pt x="4983" y="5440"/>
                  </a:lnTo>
                  <a:lnTo>
                    <a:pt x="5344" y="2372"/>
                  </a:lnTo>
                  <a:cubicBezTo>
                    <a:pt x="5135" y="2379"/>
                    <a:pt x="4926" y="2413"/>
                    <a:pt x="4729" y="2484"/>
                  </a:cubicBezTo>
                  <a:cubicBezTo>
                    <a:pt x="4648" y="2513"/>
                    <a:pt x="4570" y="2548"/>
                    <a:pt x="4496" y="2592"/>
                  </a:cubicBezTo>
                  <a:cubicBezTo>
                    <a:pt x="4366" y="2669"/>
                    <a:pt x="4247" y="2762"/>
                    <a:pt x="4134" y="2863"/>
                  </a:cubicBezTo>
                  <a:cubicBezTo>
                    <a:pt x="3578" y="3362"/>
                    <a:pt x="3276" y="4228"/>
                    <a:pt x="3213" y="5512"/>
                  </a:cubicBezTo>
                  <a:cubicBezTo>
                    <a:pt x="3202" y="5732"/>
                    <a:pt x="3369" y="5919"/>
                    <a:pt x="3586" y="5930"/>
                  </a:cubicBezTo>
                  <a:cubicBezTo>
                    <a:pt x="3593" y="5931"/>
                    <a:pt x="3600" y="5931"/>
                    <a:pt x="3606" y="5931"/>
                  </a:cubicBezTo>
                  <a:cubicBezTo>
                    <a:pt x="3815" y="5931"/>
                    <a:pt x="3989" y="5765"/>
                    <a:pt x="4000" y="5552"/>
                  </a:cubicBezTo>
                  <a:cubicBezTo>
                    <a:pt x="4043" y="4683"/>
                    <a:pt x="4213" y="4034"/>
                    <a:pt x="4493" y="3649"/>
                  </a:cubicBezTo>
                  <a:cubicBezTo>
                    <a:pt x="4473" y="4053"/>
                    <a:pt x="4437" y="4787"/>
                    <a:pt x="4406" y="5536"/>
                  </a:cubicBezTo>
                  <a:cubicBezTo>
                    <a:pt x="4404" y="5550"/>
                    <a:pt x="4400" y="5563"/>
                    <a:pt x="4399" y="5577"/>
                  </a:cubicBezTo>
                  <a:lnTo>
                    <a:pt x="4121" y="9550"/>
                  </a:lnTo>
                  <a:cubicBezTo>
                    <a:pt x="3469" y="9398"/>
                    <a:pt x="3036" y="9136"/>
                    <a:pt x="3036" y="8836"/>
                  </a:cubicBezTo>
                  <a:cubicBezTo>
                    <a:pt x="3036" y="8606"/>
                    <a:pt x="3298" y="8398"/>
                    <a:pt x="3715" y="8245"/>
                  </a:cubicBezTo>
                  <a:lnTo>
                    <a:pt x="3745" y="7843"/>
                  </a:lnTo>
                  <a:cubicBezTo>
                    <a:pt x="2309" y="8075"/>
                    <a:pt x="1301" y="8586"/>
                    <a:pt x="1301" y="9187"/>
                  </a:cubicBezTo>
                  <a:cubicBezTo>
                    <a:pt x="1301" y="9666"/>
                    <a:pt x="1867" y="9963"/>
                    <a:pt x="2241" y="10125"/>
                  </a:cubicBezTo>
                  <a:cubicBezTo>
                    <a:pt x="2579" y="10272"/>
                    <a:pt x="2936" y="10374"/>
                    <a:pt x="3295" y="10452"/>
                  </a:cubicBezTo>
                  <a:cubicBezTo>
                    <a:pt x="3509" y="10498"/>
                    <a:pt x="3725" y="10536"/>
                    <a:pt x="3942" y="10566"/>
                  </a:cubicBezTo>
                  <a:cubicBezTo>
                    <a:pt x="4438" y="10635"/>
                    <a:pt x="4931" y="10667"/>
                    <a:pt x="5434" y="10667"/>
                  </a:cubicBezTo>
                  <a:cubicBezTo>
                    <a:pt x="5609" y="10667"/>
                    <a:pt x="5784" y="10662"/>
                    <a:pt x="5959" y="10654"/>
                  </a:cubicBezTo>
                  <a:cubicBezTo>
                    <a:pt x="6767" y="10615"/>
                    <a:pt x="7596" y="10506"/>
                    <a:pt x="8368" y="10227"/>
                  </a:cubicBezTo>
                  <a:cubicBezTo>
                    <a:pt x="8794" y="10073"/>
                    <a:pt x="9463" y="9799"/>
                    <a:pt x="9557" y="9286"/>
                  </a:cubicBezTo>
                  <a:cubicBezTo>
                    <a:pt x="9563" y="9253"/>
                    <a:pt x="9566" y="9220"/>
                    <a:pt x="9566" y="9187"/>
                  </a:cubicBezTo>
                  <a:close/>
                  <a:moveTo>
                    <a:pt x="5409" y="9687"/>
                  </a:moveTo>
                  <a:cubicBezTo>
                    <a:pt x="5316" y="9687"/>
                    <a:pt x="5226" y="9685"/>
                    <a:pt x="5136" y="9681"/>
                  </a:cubicBezTo>
                  <a:lnTo>
                    <a:pt x="5351" y="6608"/>
                  </a:lnTo>
                  <a:cubicBezTo>
                    <a:pt x="5390" y="6597"/>
                    <a:pt x="5429" y="6588"/>
                    <a:pt x="5462" y="6588"/>
                  </a:cubicBezTo>
                  <a:cubicBezTo>
                    <a:pt x="5501" y="6588"/>
                    <a:pt x="5539" y="6595"/>
                    <a:pt x="5577" y="6599"/>
                  </a:cubicBezTo>
                  <a:lnTo>
                    <a:pt x="5773" y="9671"/>
                  </a:lnTo>
                  <a:cubicBezTo>
                    <a:pt x="5653" y="9678"/>
                    <a:pt x="5535" y="9687"/>
                    <a:pt x="5409" y="9687"/>
                  </a:cubicBezTo>
                  <a:close/>
                  <a:moveTo>
                    <a:pt x="9863" y="6751"/>
                  </a:moveTo>
                  <a:cubicBezTo>
                    <a:pt x="9985" y="6801"/>
                    <a:pt x="10061" y="6867"/>
                    <a:pt x="10061" y="6939"/>
                  </a:cubicBezTo>
                  <a:cubicBezTo>
                    <a:pt x="10061" y="7043"/>
                    <a:pt x="9905" y="7134"/>
                    <a:pt x="9674" y="7185"/>
                  </a:cubicBezTo>
                  <a:cubicBezTo>
                    <a:pt x="9657" y="7190"/>
                    <a:pt x="9638" y="7195"/>
                    <a:pt x="9619" y="7197"/>
                  </a:cubicBezTo>
                  <a:cubicBezTo>
                    <a:pt x="9614" y="7198"/>
                    <a:pt x="9609" y="7198"/>
                    <a:pt x="9605" y="7198"/>
                  </a:cubicBezTo>
                  <a:cubicBezTo>
                    <a:pt x="9499" y="7217"/>
                    <a:pt x="9382" y="7228"/>
                    <a:pt x="9255" y="7228"/>
                  </a:cubicBezTo>
                  <a:cubicBezTo>
                    <a:pt x="8811" y="7228"/>
                    <a:pt x="8451" y="7098"/>
                    <a:pt x="8451" y="6939"/>
                  </a:cubicBezTo>
                  <a:cubicBezTo>
                    <a:pt x="8451" y="6861"/>
                    <a:pt x="8539" y="6790"/>
                    <a:pt x="8681" y="6739"/>
                  </a:cubicBezTo>
                  <a:lnTo>
                    <a:pt x="8691" y="6602"/>
                  </a:lnTo>
                  <a:cubicBezTo>
                    <a:pt x="8203" y="6681"/>
                    <a:pt x="7861" y="6854"/>
                    <a:pt x="7861" y="7058"/>
                  </a:cubicBezTo>
                  <a:cubicBezTo>
                    <a:pt x="7861" y="7335"/>
                    <a:pt x="8489" y="7560"/>
                    <a:pt x="9264" y="7560"/>
                  </a:cubicBezTo>
                  <a:cubicBezTo>
                    <a:pt x="10039" y="7560"/>
                    <a:pt x="10667" y="7335"/>
                    <a:pt x="10667" y="7058"/>
                  </a:cubicBezTo>
                  <a:cubicBezTo>
                    <a:pt x="10667" y="6855"/>
                    <a:pt x="10328" y="6682"/>
                    <a:pt x="9845" y="6603"/>
                  </a:cubicBezTo>
                  <a:lnTo>
                    <a:pt x="9863" y="6751"/>
                  </a:lnTo>
                  <a:close/>
                  <a:moveTo>
                    <a:pt x="1068" y="4056"/>
                  </a:moveTo>
                  <a:cubicBezTo>
                    <a:pt x="1068" y="3866"/>
                    <a:pt x="1220" y="3713"/>
                    <a:pt x="1407" y="3713"/>
                  </a:cubicBezTo>
                  <a:cubicBezTo>
                    <a:pt x="1594" y="3713"/>
                    <a:pt x="1747" y="3866"/>
                    <a:pt x="1747" y="4056"/>
                  </a:cubicBezTo>
                  <a:cubicBezTo>
                    <a:pt x="1747" y="4246"/>
                    <a:pt x="1594" y="4399"/>
                    <a:pt x="1407" y="4399"/>
                  </a:cubicBezTo>
                  <a:cubicBezTo>
                    <a:pt x="1220" y="4399"/>
                    <a:pt x="1068" y="4246"/>
                    <a:pt x="1068" y="4056"/>
                  </a:cubicBezTo>
                  <a:close/>
                  <a:moveTo>
                    <a:pt x="1780" y="4561"/>
                  </a:moveTo>
                  <a:cubicBezTo>
                    <a:pt x="1731" y="4523"/>
                    <a:pt x="1680" y="4489"/>
                    <a:pt x="1620" y="4469"/>
                  </a:cubicBezTo>
                  <a:cubicBezTo>
                    <a:pt x="1565" y="4449"/>
                    <a:pt x="1507" y="4439"/>
                    <a:pt x="1449" y="4434"/>
                  </a:cubicBezTo>
                  <a:lnTo>
                    <a:pt x="1537" y="5365"/>
                  </a:lnTo>
                  <a:lnTo>
                    <a:pt x="1410" y="5515"/>
                  </a:lnTo>
                  <a:lnTo>
                    <a:pt x="1266" y="5365"/>
                  </a:lnTo>
                  <a:lnTo>
                    <a:pt x="1376" y="4433"/>
                  </a:lnTo>
                  <a:cubicBezTo>
                    <a:pt x="1312" y="4435"/>
                    <a:pt x="1248" y="4446"/>
                    <a:pt x="1189" y="4467"/>
                  </a:cubicBezTo>
                  <a:cubicBezTo>
                    <a:pt x="1164" y="4476"/>
                    <a:pt x="1140" y="4487"/>
                    <a:pt x="1118" y="4500"/>
                  </a:cubicBezTo>
                  <a:cubicBezTo>
                    <a:pt x="1078" y="4523"/>
                    <a:pt x="1042" y="4551"/>
                    <a:pt x="1008" y="4582"/>
                  </a:cubicBezTo>
                  <a:cubicBezTo>
                    <a:pt x="839" y="4734"/>
                    <a:pt x="747" y="4997"/>
                    <a:pt x="728" y="5387"/>
                  </a:cubicBezTo>
                  <a:cubicBezTo>
                    <a:pt x="725" y="5454"/>
                    <a:pt x="775" y="5511"/>
                    <a:pt x="841" y="5514"/>
                  </a:cubicBezTo>
                  <a:cubicBezTo>
                    <a:pt x="843" y="5514"/>
                    <a:pt x="845" y="5514"/>
                    <a:pt x="848" y="5514"/>
                  </a:cubicBezTo>
                  <a:cubicBezTo>
                    <a:pt x="911" y="5514"/>
                    <a:pt x="964" y="5464"/>
                    <a:pt x="967" y="5399"/>
                  </a:cubicBezTo>
                  <a:cubicBezTo>
                    <a:pt x="980" y="5135"/>
                    <a:pt x="1032" y="4938"/>
                    <a:pt x="1117" y="4821"/>
                  </a:cubicBezTo>
                  <a:cubicBezTo>
                    <a:pt x="1111" y="4944"/>
                    <a:pt x="1100" y="5167"/>
                    <a:pt x="1090" y="5395"/>
                  </a:cubicBezTo>
                  <a:cubicBezTo>
                    <a:pt x="1090" y="5399"/>
                    <a:pt x="1089" y="5403"/>
                    <a:pt x="1088" y="5407"/>
                  </a:cubicBezTo>
                  <a:lnTo>
                    <a:pt x="993" y="6776"/>
                  </a:lnTo>
                  <a:cubicBezTo>
                    <a:pt x="987" y="6863"/>
                    <a:pt x="1051" y="6938"/>
                    <a:pt x="1136" y="6944"/>
                  </a:cubicBezTo>
                  <a:cubicBezTo>
                    <a:pt x="1140" y="6944"/>
                    <a:pt x="1144" y="6944"/>
                    <a:pt x="1148" y="6944"/>
                  </a:cubicBezTo>
                  <a:cubicBezTo>
                    <a:pt x="1228" y="6944"/>
                    <a:pt x="1296" y="6881"/>
                    <a:pt x="1302" y="6798"/>
                  </a:cubicBezTo>
                  <a:lnTo>
                    <a:pt x="1378" y="5720"/>
                  </a:lnTo>
                  <a:cubicBezTo>
                    <a:pt x="1389" y="5717"/>
                    <a:pt x="1401" y="5714"/>
                    <a:pt x="1411" y="5714"/>
                  </a:cubicBezTo>
                  <a:cubicBezTo>
                    <a:pt x="1423" y="5714"/>
                    <a:pt x="1435" y="5716"/>
                    <a:pt x="1446" y="5717"/>
                  </a:cubicBezTo>
                  <a:lnTo>
                    <a:pt x="1516" y="6807"/>
                  </a:lnTo>
                  <a:cubicBezTo>
                    <a:pt x="1521" y="6890"/>
                    <a:pt x="1589" y="6954"/>
                    <a:pt x="1671" y="6954"/>
                  </a:cubicBezTo>
                  <a:cubicBezTo>
                    <a:pt x="1674" y="6954"/>
                    <a:pt x="1677" y="6954"/>
                    <a:pt x="1681" y="6954"/>
                  </a:cubicBezTo>
                  <a:cubicBezTo>
                    <a:pt x="1766" y="6948"/>
                    <a:pt x="1831" y="6873"/>
                    <a:pt x="1826" y="6787"/>
                  </a:cubicBezTo>
                  <a:lnTo>
                    <a:pt x="1743" y="5493"/>
                  </a:lnTo>
                  <a:cubicBezTo>
                    <a:pt x="1742" y="5486"/>
                    <a:pt x="1741" y="5479"/>
                    <a:pt x="1739" y="5472"/>
                  </a:cubicBezTo>
                  <a:cubicBezTo>
                    <a:pt x="1732" y="5274"/>
                    <a:pt x="1710" y="4981"/>
                    <a:pt x="1697" y="4821"/>
                  </a:cubicBezTo>
                  <a:cubicBezTo>
                    <a:pt x="1784" y="4939"/>
                    <a:pt x="1833" y="5134"/>
                    <a:pt x="1838" y="5396"/>
                  </a:cubicBezTo>
                  <a:cubicBezTo>
                    <a:pt x="1840" y="5462"/>
                    <a:pt x="1893" y="5514"/>
                    <a:pt x="1960" y="5514"/>
                  </a:cubicBezTo>
                  <a:cubicBezTo>
                    <a:pt x="2027" y="5513"/>
                    <a:pt x="2079" y="5458"/>
                    <a:pt x="2078" y="5391"/>
                  </a:cubicBezTo>
                  <a:cubicBezTo>
                    <a:pt x="2069" y="4988"/>
                    <a:pt x="1969" y="4709"/>
                    <a:pt x="1780" y="4561"/>
                  </a:cubicBezTo>
                  <a:close/>
                  <a:moveTo>
                    <a:pt x="2002" y="6751"/>
                  </a:moveTo>
                  <a:cubicBezTo>
                    <a:pt x="2124" y="6801"/>
                    <a:pt x="2200" y="6867"/>
                    <a:pt x="2200" y="6939"/>
                  </a:cubicBezTo>
                  <a:cubicBezTo>
                    <a:pt x="2200" y="7043"/>
                    <a:pt x="2044" y="7134"/>
                    <a:pt x="1813" y="7185"/>
                  </a:cubicBezTo>
                  <a:cubicBezTo>
                    <a:pt x="1795" y="7190"/>
                    <a:pt x="1777" y="7195"/>
                    <a:pt x="1758" y="7197"/>
                  </a:cubicBezTo>
                  <a:cubicBezTo>
                    <a:pt x="1753" y="7198"/>
                    <a:pt x="1748" y="7198"/>
                    <a:pt x="1743" y="7198"/>
                  </a:cubicBezTo>
                  <a:cubicBezTo>
                    <a:pt x="1637" y="7217"/>
                    <a:pt x="1520" y="7228"/>
                    <a:pt x="1394" y="7228"/>
                  </a:cubicBezTo>
                  <a:cubicBezTo>
                    <a:pt x="950" y="7228"/>
                    <a:pt x="589" y="7098"/>
                    <a:pt x="589" y="6939"/>
                  </a:cubicBezTo>
                  <a:cubicBezTo>
                    <a:pt x="589" y="6861"/>
                    <a:pt x="678" y="6790"/>
                    <a:pt x="820" y="6739"/>
                  </a:cubicBezTo>
                  <a:lnTo>
                    <a:pt x="830" y="6602"/>
                  </a:lnTo>
                  <a:cubicBezTo>
                    <a:pt x="342" y="6681"/>
                    <a:pt x="0" y="6854"/>
                    <a:pt x="0" y="7058"/>
                  </a:cubicBezTo>
                  <a:cubicBezTo>
                    <a:pt x="0" y="7335"/>
                    <a:pt x="628" y="7560"/>
                    <a:pt x="1403" y="7560"/>
                  </a:cubicBezTo>
                  <a:cubicBezTo>
                    <a:pt x="2177" y="7560"/>
                    <a:pt x="2805" y="7335"/>
                    <a:pt x="2805" y="7058"/>
                  </a:cubicBezTo>
                  <a:cubicBezTo>
                    <a:pt x="2805" y="6855"/>
                    <a:pt x="2467" y="6682"/>
                    <a:pt x="1984" y="6603"/>
                  </a:cubicBezTo>
                  <a:lnTo>
                    <a:pt x="2002" y="6751"/>
                  </a:lnTo>
                  <a:close/>
                </a:path>
              </a:pathLst>
            </a:custGeom>
            <a:solidFill>
              <a:srgbClr val="F08247"/>
            </a:solidFill>
            <a:ln>
              <a:noFill/>
            </a:ln>
          </p:spPr>
          <p:txBody>
            <a:bodyPr/>
            <a:lstStyle/>
            <a:p/>
          </p:txBody>
        </p:sp>
      </p:grpSp>
      <p:sp>
        <p:nvSpPr>
          <p:cNvPr id="11" name="TextBox 25">
            <a:extLst>
              <a:ext uri="{FF2B5EF4-FFF2-40B4-BE49-F238E27FC236}">
                <a16:creationId xmlns:a16="http://schemas.microsoft.com/office/drawing/2014/main" id="{DB29AD36-6083-4348-B454-A1D1420EBFDA}"/>
              </a:ext>
            </a:extLst>
          </p:cNvPr>
          <p:cNvSpPr txBox="1"/>
          <p:nvPr/>
        </p:nvSpPr>
        <p:spPr>
          <a:xfrm>
            <a:off x="547140" y="2125931"/>
            <a:ext cx="9765260" cy="365760"/>
          </a:xfrm>
          <a:prstGeom prst="rect">
            <a:avLst/>
          </a:prstGeom>
          <a:noFill/>
        </p:spPr>
        <p:txBody>
          <a:bodyPr rtlCol="0" wrap="square">
            <a:spAutoFit/>
          </a:bodyPr>
          <a:lstStyle/>
          <a:p>
            <a:pPr algn="l" defTabSz="914400" eaLnBrk="1" fontAlgn="base" hangingPunct="1" indent="0" latinLnBrk="0" lvl="0" marL="0" marR="0" rtl="0">
              <a:lnSpc>
                <a:spcPct val="100000"/>
              </a:lnSpc>
              <a:spcBef>
                <a:spcPct val="0"/>
              </a:spcBef>
              <a:spcAft>
                <a:spcPct val="0"/>
              </a:spcAft>
              <a:buClrTx/>
              <a:buSzTx/>
              <a:buFontTx/>
              <a:buNone/>
              <a:defRPr/>
            </a:pPr>
            <a:r>
              <a:rPr altLang="en-US" lang="zh-CN">
                <a:solidFill>
                  <a:prstClr val="black">
                    <a:lumMod val="65000"/>
                    <a:lumOff val="35000"/>
                  </a:prstClr>
                </a:solidFill>
                <a:latin typeface="微软雅黑"/>
                <a:ea typeface="微软雅黑"/>
              </a:rPr>
              <a:t>“我的观点是”|“我相信”|“我想”|“我建议”|“因为”|“我的理由是”|“首先”</a:t>
            </a:r>
          </a:p>
        </p:txBody>
      </p:sp>
      <p:sp>
        <p:nvSpPr>
          <p:cNvPr id="12" name="TextBox 26">
            <a:extLst>
              <a:ext uri="{FF2B5EF4-FFF2-40B4-BE49-F238E27FC236}">
                <a16:creationId xmlns:a16="http://schemas.microsoft.com/office/drawing/2014/main" id="{DE24BCED-E32B-4F11-BD18-9B7115880525}"/>
              </a:ext>
            </a:extLst>
          </p:cNvPr>
          <p:cNvSpPr txBox="1"/>
          <p:nvPr/>
        </p:nvSpPr>
        <p:spPr>
          <a:xfrm>
            <a:off x="745066" y="3644528"/>
            <a:ext cx="8107520" cy="365760"/>
          </a:xfrm>
          <a:prstGeom prst="rect">
            <a:avLst/>
          </a:prstGeom>
          <a:noFill/>
        </p:spPr>
        <p:txBody>
          <a:bodyPr rtlCol="0" wrap="square">
            <a:spAutoFit/>
          </a:bodyPr>
          <a:lstStyle/>
          <a:p>
            <a:pPr algn="l" defTabSz="914400" eaLnBrk="1" fontAlgn="base" hangingPunct="1" indent="0" latinLnBrk="0" lvl="0" marL="0" marR="0" rtl="0">
              <a:lnSpc>
                <a:spcPct val="100000"/>
              </a:lnSpc>
              <a:spcBef>
                <a:spcPct val="0"/>
              </a:spcBef>
              <a:spcAft>
                <a:spcPct val="0"/>
              </a:spcAft>
              <a:buClrTx/>
              <a:buSzTx/>
              <a:buFontTx/>
              <a:buNone/>
              <a:defRPr/>
            </a:pPr>
            <a:r>
              <a:rPr altLang="en-US" lang="zh-CN">
                <a:solidFill>
                  <a:prstClr val="black">
                    <a:lumMod val="65000"/>
                    <a:lumOff val="35000"/>
                  </a:prstClr>
                </a:solidFill>
                <a:latin typeface="微软雅黑"/>
                <a:ea typeface="微软雅黑"/>
              </a:rPr>
              <a:t>冷静、逻辑性、节奏平缓、非感情起伏、有说明力但不过于气势逼人。</a:t>
            </a:r>
          </a:p>
        </p:txBody>
      </p:sp>
      <p:sp>
        <p:nvSpPr>
          <p:cNvPr id="13" name="TextBox 27">
            <a:extLst>
              <a:ext uri="{FF2B5EF4-FFF2-40B4-BE49-F238E27FC236}">
                <a16:creationId xmlns:a16="http://schemas.microsoft.com/office/drawing/2014/main" id="{6DBEE58F-D3FE-4DBD-89DE-23506B79BCEA}"/>
              </a:ext>
            </a:extLst>
          </p:cNvPr>
          <p:cNvSpPr txBox="1"/>
          <p:nvPr/>
        </p:nvSpPr>
        <p:spPr>
          <a:xfrm>
            <a:off x="745066" y="5096058"/>
            <a:ext cx="4832385" cy="365760"/>
          </a:xfrm>
          <a:prstGeom prst="rect">
            <a:avLst/>
          </a:prstGeom>
          <a:noFill/>
        </p:spPr>
        <p:txBody>
          <a:bodyPr rtlCol="0" wrap="square">
            <a:spAutoFit/>
          </a:bodyPr>
          <a:lstStyle/>
          <a:p>
            <a:pPr algn="l" defTabSz="914400" eaLnBrk="1" fontAlgn="base" hangingPunct="1" indent="0" latinLnBrk="0" lvl="0" marL="0" marR="0" rtl="0">
              <a:lnSpc>
                <a:spcPct val="100000"/>
              </a:lnSpc>
              <a:spcBef>
                <a:spcPct val="0"/>
              </a:spcBef>
              <a:spcAft>
                <a:spcPct val="0"/>
              </a:spcAft>
              <a:buClrTx/>
              <a:buSzTx/>
              <a:buFontTx/>
              <a:buNone/>
              <a:defRPr/>
            </a:pPr>
            <a:r>
              <a:rPr altLang="en-US" lang="zh-CN">
                <a:solidFill>
                  <a:prstClr val="black">
                    <a:lumMod val="65000"/>
                    <a:lumOff val="35000"/>
                  </a:prstClr>
                </a:solidFill>
                <a:latin typeface="微软雅黑"/>
                <a:ea typeface="微软雅黑"/>
              </a:rPr>
              <a:t>自信、挺拔、良好的目光接触</a:t>
            </a:r>
          </a:p>
        </p:txBody>
      </p:sp>
      <p:grpSp>
        <p:nvGrpSpPr>
          <p:cNvPr id="9" name="组合 8">
            <a:extLst>
              <a:ext uri="{FF2B5EF4-FFF2-40B4-BE49-F238E27FC236}">
                <a16:creationId xmlns:a16="http://schemas.microsoft.com/office/drawing/2014/main" id="{768E0254-3C78-40AD-868F-9FBFBEBD50C8}"/>
              </a:ext>
            </a:extLst>
          </p:cNvPr>
          <p:cNvGrpSpPr/>
          <p:nvPr/>
        </p:nvGrpSpPr>
        <p:grpSpPr>
          <a:xfrm>
            <a:off x="745066" y="1510405"/>
            <a:ext cx="2540000" cy="468866"/>
            <a:chOff x="745066" y="1510405"/>
            <a:chExt cx="2540000" cy="468866"/>
          </a:xfrm>
        </p:grpSpPr>
        <p:sp>
          <p:nvSpPr>
            <p:cNvPr id="7" name="矩形: 圆角 6">
              <a:extLst>
                <a:ext uri="{FF2B5EF4-FFF2-40B4-BE49-F238E27FC236}">
                  <a16:creationId xmlns:a16="http://schemas.microsoft.com/office/drawing/2014/main" id="{2DB8F68A-8AB6-401F-9920-C3C750C9A81E}"/>
                </a:ext>
              </a:extLst>
            </p:cNvPr>
            <p:cNvSpPr/>
            <p:nvPr/>
          </p:nvSpPr>
          <p:spPr>
            <a:xfrm>
              <a:off x="745066" y="1510405"/>
              <a:ext cx="2540000" cy="468866"/>
            </a:xfrm>
            <a:prstGeom prst="roundRect">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 name="矩形 3">
              <a:extLst>
                <a:ext uri="{FF2B5EF4-FFF2-40B4-BE49-F238E27FC236}">
                  <a16:creationId xmlns:a16="http://schemas.microsoft.com/office/drawing/2014/main" id="{F72A524B-A99F-43D8-808A-8DF8D4F7E848}"/>
                </a:ext>
              </a:extLst>
            </p:cNvPr>
            <p:cNvSpPr/>
            <p:nvPr/>
          </p:nvSpPr>
          <p:spPr>
            <a:xfrm>
              <a:off x="907141" y="1577276"/>
              <a:ext cx="881966" cy="365760"/>
            </a:xfrm>
            <a:prstGeom prst="rect">
              <a:avLst/>
            </a:prstGeom>
          </p:spPr>
          <p:txBody>
            <a:bodyPr wrap="square">
              <a:spAutoFit/>
            </a:bodyPr>
            <a:lstStyle/>
            <a:p>
              <a:pPr algn="dist" fontAlgn="base" lvl="0">
                <a:spcBef>
                  <a:spcPct val="0"/>
                </a:spcBef>
                <a:spcAft>
                  <a:spcPct val="0"/>
                </a:spcAft>
                <a:defRPr/>
              </a:pPr>
              <a:r>
                <a:rPr altLang="en-US" b="1" lang="zh-CN">
                  <a:solidFill>
                    <a:schemeClr val="bg1"/>
                  </a:solidFill>
                  <a:latin typeface="微软雅黑"/>
                  <a:ea typeface="微软雅黑"/>
                </a:rPr>
                <a:t>用词</a:t>
              </a:r>
            </a:p>
          </p:txBody>
        </p:sp>
      </p:grpSp>
      <p:grpSp>
        <p:nvGrpSpPr>
          <p:cNvPr id="17" name="组合 16">
            <a:extLst>
              <a:ext uri="{FF2B5EF4-FFF2-40B4-BE49-F238E27FC236}">
                <a16:creationId xmlns:a16="http://schemas.microsoft.com/office/drawing/2014/main" id="{BA53F282-5509-4328-81C3-413FC7D4A41E}"/>
              </a:ext>
            </a:extLst>
          </p:cNvPr>
          <p:cNvGrpSpPr/>
          <p:nvPr/>
        </p:nvGrpSpPr>
        <p:grpSpPr>
          <a:xfrm>
            <a:off x="745066" y="3001261"/>
            <a:ext cx="2540000" cy="468866"/>
            <a:chOff x="745066" y="1510405"/>
            <a:chExt cx="2540000" cy="468866"/>
          </a:xfrm>
        </p:grpSpPr>
        <p:sp>
          <p:nvSpPr>
            <p:cNvPr id="18" name="矩形: 圆角 17">
              <a:extLst>
                <a:ext uri="{FF2B5EF4-FFF2-40B4-BE49-F238E27FC236}">
                  <a16:creationId xmlns:a16="http://schemas.microsoft.com/office/drawing/2014/main" id="{3DF1180D-D713-4A50-8B9A-4F45E765931D}"/>
                </a:ext>
              </a:extLst>
            </p:cNvPr>
            <p:cNvSpPr/>
            <p:nvPr/>
          </p:nvSpPr>
          <p:spPr>
            <a:xfrm>
              <a:off x="745066" y="1510405"/>
              <a:ext cx="2540000" cy="468866"/>
            </a:xfrm>
            <a:prstGeom prst="roundRect">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9" name="矩形 18">
              <a:extLst>
                <a:ext uri="{FF2B5EF4-FFF2-40B4-BE49-F238E27FC236}">
                  <a16:creationId xmlns:a16="http://schemas.microsoft.com/office/drawing/2014/main" id="{AE09DC52-31AD-4D06-9229-00CAE25D3CDA}"/>
                </a:ext>
              </a:extLst>
            </p:cNvPr>
            <p:cNvSpPr/>
            <p:nvPr/>
          </p:nvSpPr>
          <p:spPr>
            <a:xfrm>
              <a:off x="907141" y="1577276"/>
              <a:ext cx="881966" cy="365760"/>
            </a:xfrm>
            <a:prstGeom prst="rect">
              <a:avLst/>
            </a:prstGeom>
          </p:spPr>
          <p:txBody>
            <a:bodyPr wrap="square">
              <a:spAutoFit/>
            </a:bodyPr>
            <a:lstStyle/>
            <a:p>
              <a:pPr algn="dist" fontAlgn="base" lvl="0">
                <a:spcBef>
                  <a:spcPct val="0"/>
                </a:spcBef>
                <a:spcAft>
                  <a:spcPct val="0"/>
                </a:spcAft>
                <a:defRPr/>
              </a:pPr>
              <a:r>
                <a:rPr altLang="en-US" b="1" lang="zh-CN">
                  <a:solidFill>
                    <a:schemeClr val="bg1"/>
                  </a:solidFill>
                  <a:latin typeface="微软雅黑"/>
                  <a:ea typeface="微软雅黑"/>
                </a:rPr>
                <a:t>语调</a:t>
              </a:r>
            </a:p>
          </p:txBody>
        </p:sp>
      </p:grpSp>
      <p:grpSp>
        <p:nvGrpSpPr>
          <p:cNvPr id="20" name="组合 19">
            <a:extLst>
              <a:ext uri="{FF2B5EF4-FFF2-40B4-BE49-F238E27FC236}">
                <a16:creationId xmlns:a16="http://schemas.microsoft.com/office/drawing/2014/main" id="{2FE60CE8-4532-4A08-8329-622BAFBB35AF}"/>
              </a:ext>
            </a:extLst>
          </p:cNvPr>
          <p:cNvGrpSpPr/>
          <p:nvPr/>
        </p:nvGrpSpPr>
        <p:grpSpPr>
          <a:xfrm>
            <a:off x="745066" y="4449974"/>
            <a:ext cx="2540000" cy="468866"/>
            <a:chOff x="745066" y="1510405"/>
            <a:chExt cx="2540000" cy="468866"/>
          </a:xfrm>
        </p:grpSpPr>
        <p:sp>
          <p:nvSpPr>
            <p:cNvPr id="21" name="矩形: 圆角 20">
              <a:extLst>
                <a:ext uri="{FF2B5EF4-FFF2-40B4-BE49-F238E27FC236}">
                  <a16:creationId xmlns:a16="http://schemas.microsoft.com/office/drawing/2014/main" id="{4BE95681-CEB1-4A37-8A0A-DD84B0A91461}"/>
                </a:ext>
              </a:extLst>
            </p:cNvPr>
            <p:cNvSpPr/>
            <p:nvPr/>
          </p:nvSpPr>
          <p:spPr>
            <a:xfrm>
              <a:off x="745066" y="1510405"/>
              <a:ext cx="2540000" cy="468866"/>
            </a:xfrm>
            <a:prstGeom prst="roundRect">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2" name="矩形 21">
              <a:extLst>
                <a:ext uri="{FF2B5EF4-FFF2-40B4-BE49-F238E27FC236}">
                  <a16:creationId xmlns:a16="http://schemas.microsoft.com/office/drawing/2014/main" id="{C9928018-22AA-4ACA-914F-083B5FFA1EC4}"/>
                </a:ext>
              </a:extLst>
            </p:cNvPr>
            <p:cNvSpPr/>
            <p:nvPr/>
          </p:nvSpPr>
          <p:spPr>
            <a:xfrm>
              <a:off x="907141" y="1577276"/>
              <a:ext cx="881966" cy="365760"/>
            </a:xfrm>
            <a:prstGeom prst="rect">
              <a:avLst/>
            </a:prstGeom>
          </p:spPr>
          <p:txBody>
            <a:bodyPr wrap="square">
              <a:spAutoFit/>
            </a:bodyPr>
            <a:lstStyle/>
            <a:p>
              <a:pPr algn="dist" fontAlgn="base" lvl="0">
                <a:spcBef>
                  <a:spcPct val="0"/>
                </a:spcBef>
                <a:spcAft>
                  <a:spcPct val="0"/>
                </a:spcAft>
                <a:defRPr/>
              </a:pPr>
              <a:r>
                <a:rPr altLang="en-US" b="1" lang="zh-CN">
                  <a:solidFill>
                    <a:schemeClr val="bg1"/>
                  </a:solidFill>
                  <a:latin typeface="微软雅黑"/>
                  <a:ea typeface="微软雅黑"/>
                </a:rPr>
                <a:t>动作</a:t>
              </a:r>
            </a:p>
          </p:txBody>
        </p:sp>
      </p:grpSp>
      <p:pic>
        <p:nvPicPr>
          <p:cNvPr id="15" name="图片 14">
            <a:extLst>
              <a:ext uri="{FF2B5EF4-FFF2-40B4-BE49-F238E27FC236}">
                <a16:creationId xmlns:a16="http://schemas.microsoft.com/office/drawing/2014/main" id="{D851F55F-1DCD-477D-9204-CFE96D261247}"/>
              </a:ext>
            </a:extLst>
          </p:cNvPr>
          <p:cNvPicPr>
            <a:picLocks noChangeAspect="1"/>
          </p:cNvPicPr>
          <p:nvPr/>
        </p:nvPicPr>
        <p:blipFill>
          <a:blip r:embed="rId2">
            <a:extLst>
              <a:ext uri="{28A0092B-C50C-407E-A947-70E740481C1C}">
                <a14:useLocalDpi val="0"/>
              </a:ext>
            </a:extLst>
          </a:blip>
          <a:stretch>
            <a:fillRect/>
          </a:stretch>
        </p:blipFill>
        <p:spPr>
          <a:xfrm>
            <a:off x="7791943" y="4013860"/>
            <a:ext cx="3155717" cy="2748776"/>
          </a:xfrm>
          <a:prstGeom prst="rect">
            <a:avLst/>
          </a:prstGeom>
        </p:spPr>
      </p:pic>
    </p:spTree>
    <p:extLst>
      <p:ext uri="{BB962C8B-B14F-4D97-AF65-F5344CB8AC3E}">
        <p14:creationId val="3258051358"/>
      </p:ext>
    </p:extLst>
  </p:cSld>
  <p:clrMapOvr>
    <a:masterClrMapping/>
  </p:clrMapOvr>
  <mc:AlternateContent>
    <mc:Choice Requires="p14">
      <p:transition p14:dur="1250" spd="slow">
        <p14:switch dir="r"/>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3" presetSubtype="32">
                                  <p:stCondLst>
                                    <p:cond delay="0"/>
                                  </p:stCondLst>
                                  <p:iterate type="lt">
                                    <p:tmPct val="10000"/>
                                  </p:iterate>
                                  <p:childTnLst>
                                    <p:set>
                                      <p:cBhvr>
                                        <p:cTn dur="1" fill="hold" id="6">
                                          <p:stCondLst>
                                            <p:cond delay="0"/>
                                          </p:stCondLst>
                                        </p:cTn>
                                        <p:tgtEl>
                                          <p:spTgt spid="87"/>
                                        </p:tgtEl>
                                        <p:attrNameLst>
                                          <p:attrName>style.visibility</p:attrName>
                                        </p:attrNameLst>
                                      </p:cBhvr>
                                      <p:to>
                                        <p:strVal val="visible"/>
                                      </p:to>
                                    </p:set>
                                    <p:anim calcmode="lin" valueType="num">
                                      <p:cBhvr>
                                        <p:cTn dur="500" fill="hold" id="7"/>
                                        <p:tgtEl>
                                          <p:spTgt spid="87"/>
                                        </p:tgtEl>
                                        <p:attrNameLst>
                                          <p:attrName>ppt_w</p:attrName>
                                        </p:attrNameLst>
                                      </p:cBhvr>
                                      <p:tavLst>
                                        <p:tav tm="0">
                                          <p:val>
                                            <p:strVal val="4*#ppt_w"/>
                                          </p:val>
                                        </p:tav>
                                        <p:tav tm="100000">
                                          <p:val>
                                            <p:strVal val="#ppt_w"/>
                                          </p:val>
                                        </p:tav>
                                      </p:tavLst>
                                    </p:anim>
                                    <p:anim calcmode="lin" valueType="num">
                                      <p:cBhvr>
                                        <p:cTn dur="500" fill="hold" id="8"/>
                                        <p:tgtEl>
                                          <p:spTgt spid="87"/>
                                        </p:tgtEl>
                                        <p:attrNameLst>
                                          <p:attrName>ppt_h</p:attrName>
                                        </p:attrNameLst>
                                      </p:cBhvr>
                                      <p:tavLst>
                                        <p:tav tm="0">
                                          <p:val>
                                            <p:strVal val="4*#ppt_h"/>
                                          </p:val>
                                        </p:tav>
                                        <p:tav tm="100000">
                                          <p:val>
                                            <p:strVal val="#ppt_h"/>
                                          </p:val>
                                        </p:tav>
                                      </p:tavLst>
                                    </p:anim>
                                  </p:childTnLst>
                                </p:cTn>
                              </p:par>
                            </p:childTnLst>
                          </p:cTn>
                        </p:par>
                        <p:par>
                          <p:cTn fill="hold" id="9" nodeType="afterGroup">
                            <p:stCondLst>
                              <p:cond delay="500"/>
                            </p:stCondLst>
                            <p:childTnLst>
                              <p:par>
                                <p:cTn fill="hold" id="10" nodeType="afterEffect" presetClass="entr" presetID="22" presetSubtype="4">
                                  <p:stCondLst>
                                    <p:cond delay="0"/>
                                  </p:stCondLst>
                                  <p:childTnLst>
                                    <p:set>
                                      <p:cBhvr>
                                        <p:cTn dur="1" fill="hold" id="11">
                                          <p:stCondLst>
                                            <p:cond delay="0"/>
                                          </p:stCondLst>
                                        </p:cTn>
                                        <p:tgtEl>
                                          <p:spTgt spid="15"/>
                                        </p:tgtEl>
                                        <p:attrNameLst>
                                          <p:attrName>style.visibility</p:attrName>
                                        </p:attrNameLst>
                                      </p:cBhvr>
                                      <p:to>
                                        <p:strVal val="visible"/>
                                      </p:to>
                                    </p:set>
                                    <p:animEffect filter="wipe(down)" transition="in">
                                      <p:cBhvr>
                                        <p:cTn dur="750" id="12"/>
                                        <p:tgtEl>
                                          <p:spTgt spid="15"/>
                                        </p:tgtEl>
                                      </p:cBhvr>
                                    </p:animEffect>
                                  </p:childTnLst>
                                </p:cTn>
                              </p:par>
                            </p:childTnLst>
                          </p:cTn>
                        </p:par>
                        <p:par>
                          <p:cTn fill="hold" id="13" nodeType="afterGroup">
                            <p:stCondLst>
                              <p:cond delay="1250"/>
                            </p:stCondLst>
                            <p:childTnLst>
                              <p:par>
                                <p:cTn fill="hold" id="14" nodeType="afterEffect" presetClass="entr" presetID="2" presetSubtype="8">
                                  <p:stCondLst>
                                    <p:cond delay="0"/>
                                  </p:stCondLst>
                                  <p:childTnLst>
                                    <p:set>
                                      <p:cBhvr>
                                        <p:cTn dur="1" fill="hold" id="15">
                                          <p:stCondLst>
                                            <p:cond delay="0"/>
                                          </p:stCondLst>
                                        </p:cTn>
                                        <p:tgtEl>
                                          <p:spTgt spid="9"/>
                                        </p:tgtEl>
                                        <p:attrNameLst>
                                          <p:attrName>style.visibility</p:attrName>
                                        </p:attrNameLst>
                                      </p:cBhvr>
                                      <p:to>
                                        <p:strVal val="visible"/>
                                      </p:to>
                                    </p:set>
                                    <p:anim calcmode="lin" valueType="num">
                                      <p:cBhvr additive="base">
                                        <p:cTn dur="500" fill="hold" id="16"/>
                                        <p:tgtEl>
                                          <p:spTgt spid="9"/>
                                        </p:tgtEl>
                                        <p:attrNameLst>
                                          <p:attrName>ppt_x</p:attrName>
                                        </p:attrNameLst>
                                      </p:cBhvr>
                                      <p:tavLst>
                                        <p:tav tm="0">
                                          <p:val>
                                            <p:strVal val="0-#ppt_w/2"/>
                                          </p:val>
                                        </p:tav>
                                        <p:tav tm="100000">
                                          <p:val>
                                            <p:strVal val="#ppt_x"/>
                                          </p:val>
                                        </p:tav>
                                      </p:tavLst>
                                    </p:anim>
                                    <p:anim calcmode="lin" valueType="num">
                                      <p:cBhvr additive="base">
                                        <p:cTn dur="500" fill="hold" id="17"/>
                                        <p:tgtEl>
                                          <p:spTgt spid="9"/>
                                        </p:tgtEl>
                                        <p:attrNameLst>
                                          <p:attrName>ppt_y</p:attrName>
                                        </p:attrNameLst>
                                      </p:cBhvr>
                                      <p:tavLst>
                                        <p:tav tm="0">
                                          <p:val>
                                            <p:strVal val="#ppt_y"/>
                                          </p:val>
                                        </p:tav>
                                        <p:tav tm="100000">
                                          <p:val>
                                            <p:strVal val="#ppt_y"/>
                                          </p:val>
                                        </p:tav>
                                      </p:tavLst>
                                    </p:anim>
                                  </p:childTnLst>
                                </p:cTn>
                              </p:par>
                            </p:childTnLst>
                          </p:cTn>
                        </p:par>
                        <p:par>
                          <p:cTn fill="hold" id="18" nodeType="afterGroup">
                            <p:stCondLst>
                              <p:cond delay="1750"/>
                            </p:stCondLst>
                            <p:childTnLst>
                              <p:par>
                                <p:cTn fill="hold" grpId="0" id="19" nodeType="afterEffect" presetClass="entr" presetID="10" presetSubtype="0">
                                  <p:stCondLst>
                                    <p:cond delay="0"/>
                                  </p:stCondLst>
                                  <p:childTnLst>
                                    <p:set>
                                      <p:cBhvr>
                                        <p:cTn dur="1" fill="hold" id="20">
                                          <p:stCondLst>
                                            <p:cond delay="0"/>
                                          </p:stCondLst>
                                        </p:cTn>
                                        <p:tgtEl>
                                          <p:spTgt spid="11"/>
                                        </p:tgtEl>
                                        <p:attrNameLst>
                                          <p:attrName>style.visibility</p:attrName>
                                        </p:attrNameLst>
                                      </p:cBhvr>
                                      <p:to>
                                        <p:strVal val="visible"/>
                                      </p:to>
                                    </p:set>
                                    <p:animEffect filter="fade" transition="in">
                                      <p:cBhvr>
                                        <p:cTn dur="500" id="21"/>
                                        <p:tgtEl>
                                          <p:spTgt spid="11"/>
                                        </p:tgtEl>
                                      </p:cBhvr>
                                    </p:animEffect>
                                  </p:childTnLst>
                                </p:cTn>
                              </p:par>
                            </p:childTnLst>
                          </p:cTn>
                        </p:par>
                        <p:par>
                          <p:cTn fill="hold" id="22" nodeType="afterGroup">
                            <p:stCondLst>
                              <p:cond delay="2250"/>
                            </p:stCondLst>
                            <p:childTnLst>
                              <p:par>
                                <p:cTn fill="hold" id="23" nodeType="afterEffect" presetClass="entr" presetID="2" presetSubtype="8">
                                  <p:stCondLst>
                                    <p:cond delay="0"/>
                                  </p:stCondLst>
                                  <p:childTnLst>
                                    <p:set>
                                      <p:cBhvr>
                                        <p:cTn dur="1" fill="hold" id="24">
                                          <p:stCondLst>
                                            <p:cond delay="0"/>
                                          </p:stCondLst>
                                        </p:cTn>
                                        <p:tgtEl>
                                          <p:spTgt spid="17"/>
                                        </p:tgtEl>
                                        <p:attrNameLst>
                                          <p:attrName>style.visibility</p:attrName>
                                        </p:attrNameLst>
                                      </p:cBhvr>
                                      <p:to>
                                        <p:strVal val="visible"/>
                                      </p:to>
                                    </p:set>
                                    <p:anim calcmode="lin" valueType="num">
                                      <p:cBhvr additive="base">
                                        <p:cTn dur="500" fill="hold" id="25"/>
                                        <p:tgtEl>
                                          <p:spTgt spid="17"/>
                                        </p:tgtEl>
                                        <p:attrNameLst>
                                          <p:attrName>ppt_x</p:attrName>
                                        </p:attrNameLst>
                                      </p:cBhvr>
                                      <p:tavLst>
                                        <p:tav tm="0">
                                          <p:val>
                                            <p:strVal val="0-#ppt_w/2"/>
                                          </p:val>
                                        </p:tav>
                                        <p:tav tm="100000">
                                          <p:val>
                                            <p:strVal val="#ppt_x"/>
                                          </p:val>
                                        </p:tav>
                                      </p:tavLst>
                                    </p:anim>
                                    <p:anim calcmode="lin" valueType="num">
                                      <p:cBhvr additive="base">
                                        <p:cTn dur="500" fill="hold" id="26"/>
                                        <p:tgtEl>
                                          <p:spTgt spid="17"/>
                                        </p:tgtEl>
                                        <p:attrNameLst>
                                          <p:attrName>ppt_y</p:attrName>
                                        </p:attrNameLst>
                                      </p:cBhvr>
                                      <p:tavLst>
                                        <p:tav tm="0">
                                          <p:val>
                                            <p:strVal val="#ppt_y"/>
                                          </p:val>
                                        </p:tav>
                                        <p:tav tm="100000">
                                          <p:val>
                                            <p:strVal val="#ppt_y"/>
                                          </p:val>
                                        </p:tav>
                                      </p:tavLst>
                                    </p:anim>
                                  </p:childTnLst>
                                </p:cTn>
                              </p:par>
                            </p:childTnLst>
                          </p:cTn>
                        </p:par>
                        <p:par>
                          <p:cTn fill="hold" id="27" nodeType="afterGroup">
                            <p:stCondLst>
                              <p:cond delay="2750"/>
                            </p:stCondLst>
                            <p:childTnLst>
                              <p:par>
                                <p:cTn fill="hold" grpId="0" id="28" nodeType="afterEffect" presetClass="entr" presetID="10" presetSubtype="0">
                                  <p:stCondLst>
                                    <p:cond delay="0"/>
                                  </p:stCondLst>
                                  <p:childTnLst>
                                    <p:set>
                                      <p:cBhvr>
                                        <p:cTn dur="1" fill="hold" id="29">
                                          <p:stCondLst>
                                            <p:cond delay="0"/>
                                          </p:stCondLst>
                                        </p:cTn>
                                        <p:tgtEl>
                                          <p:spTgt spid="12"/>
                                        </p:tgtEl>
                                        <p:attrNameLst>
                                          <p:attrName>style.visibility</p:attrName>
                                        </p:attrNameLst>
                                      </p:cBhvr>
                                      <p:to>
                                        <p:strVal val="visible"/>
                                      </p:to>
                                    </p:set>
                                    <p:animEffect filter="fade" transition="in">
                                      <p:cBhvr>
                                        <p:cTn dur="600" id="30"/>
                                        <p:tgtEl>
                                          <p:spTgt spid="12"/>
                                        </p:tgtEl>
                                      </p:cBhvr>
                                    </p:animEffect>
                                  </p:childTnLst>
                                </p:cTn>
                              </p:par>
                            </p:childTnLst>
                          </p:cTn>
                        </p:par>
                        <p:par>
                          <p:cTn fill="hold" id="31" nodeType="afterGroup">
                            <p:stCondLst>
                              <p:cond delay="3350"/>
                            </p:stCondLst>
                            <p:childTnLst>
                              <p:par>
                                <p:cTn fill="hold" id="32" nodeType="afterEffect" presetClass="entr" presetID="2" presetSubtype="8">
                                  <p:stCondLst>
                                    <p:cond delay="0"/>
                                  </p:stCondLst>
                                  <p:childTnLst>
                                    <p:set>
                                      <p:cBhvr>
                                        <p:cTn dur="1" fill="hold" id="33">
                                          <p:stCondLst>
                                            <p:cond delay="0"/>
                                          </p:stCondLst>
                                        </p:cTn>
                                        <p:tgtEl>
                                          <p:spTgt spid="20"/>
                                        </p:tgtEl>
                                        <p:attrNameLst>
                                          <p:attrName>style.visibility</p:attrName>
                                        </p:attrNameLst>
                                      </p:cBhvr>
                                      <p:to>
                                        <p:strVal val="visible"/>
                                      </p:to>
                                    </p:set>
                                    <p:anim calcmode="lin" valueType="num">
                                      <p:cBhvr additive="base">
                                        <p:cTn dur="500" fill="hold" id="34"/>
                                        <p:tgtEl>
                                          <p:spTgt spid="20"/>
                                        </p:tgtEl>
                                        <p:attrNameLst>
                                          <p:attrName>ppt_x</p:attrName>
                                        </p:attrNameLst>
                                      </p:cBhvr>
                                      <p:tavLst>
                                        <p:tav tm="0">
                                          <p:val>
                                            <p:strVal val="0-#ppt_w/2"/>
                                          </p:val>
                                        </p:tav>
                                        <p:tav tm="100000">
                                          <p:val>
                                            <p:strVal val="#ppt_x"/>
                                          </p:val>
                                        </p:tav>
                                      </p:tavLst>
                                    </p:anim>
                                    <p:anim calcmode="lin" valueType="num">
                                      <p:cBhvr additive="base">
                                        <p:cTn dur="500" fill="hold" id="35"/>
                                        <p:tgtEl>
                                          <p:spTgt spid="20"/>
                                        </p:tgtEl>
                                        <p:attrNameLst>
                                          <p:attrName>ppt_y</p:attrName>
                                        </p:attrNameLst>
                                      </p:cBhvr>
                                      <p:tavLst>
                                        <p:tav tm="0">
                                          <p:val>
                                            <p:strVal val="#ppt_y"/>
                                          </p:val>
                                        </p:tav>
                                        <p:tav tm="100000">
                                          <p:val>
                                            <p:strVal val="#ppt_y"/>
                                          </p:val>
                                        </p:tav>
                                      </p:tavLst>
                                    </p:anim>
                                  </p:childTnLst>
                                </p:cTn>
                              </p:par>
                            </p:childTnLst>
                          </p:cTn>
                        </p:par>
                        <p:par>
                          <p:cTn fill="hold" id="36" nodeType="afterGroup">
                            <p:stCondLst>
                              <p:cond delay="3850"/>
                            </p:stCondLst>
                            <p:childTnLst>
                              <p:par>
                                <p:cTn fill="hold" grpId="0" id="37" nodeType="afterEffect" presetClass="entr" presetID="10" presetSubtype="0">
                                  <p:stCondLst>
                                    <p:cond delay="0"/>
                                  </p:stCondLst>
                                  <p:childTnLst>
                                    <p:set>
                                      <p:cBhvr>
                                        <p:cTn dur="1" fill="hold" id="38">
                                          <p:stCondLst>
                                            <p:cond delay="0"/>
                                          </p:stCondLst>
                                        </p:cTn>
                                        <p:tgtEl>
                                          <p:spTgt spid="13"/>
                                        </p:tgtEl>
                                        <p:attrNameLst>
                                          <p:attrName>style.visibility</p:attrName>
                                        </p:attrNameLst>
                                      </p:cBhvr>
                                      <p:to>
                                        <p:strVal val="visible"/>
                                      </p:to>
                                    </p:set>
                                    <p:animEffect filter="fade" transition="in">
                                      <p:cBhvr>
                                        <p:cTn dur="500" id="39"/>
                                        <p:tgtEl>
                                          <p:spTgt spid="1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87"/>
      <p:bldP grpId="0" spid="11"/>
      <p:bldP grpId="0" spid="12"/>
      <p:bldP grpId="0" spid="13"/>
    </p:bldLst>
  </p:timing>
</p:sld>
</file>

<file path=ppt/slides/slide1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chemeClr val="bg1"/>
        </a:solidFill>
        <a:effectLst/>
      </p:bgPr>
    </p:bg>
    <p:spTree>
      <p:nvGrpSpPr>
        <p:cNvPr id="1" name=""/>
        <p:cNvGrpSpPr/>
        <p:nvPr/>
      </p:nvGrpSpPr>
      <p:grpSpPr>
        <a:xfrm>
          <a:off x="0" y="0"/>
          <a:ext cx="0" cy="0"/>
        </a:xfrm>
      </p:grpSpPr>
      <p:sp>
        <p:nvSpPr>
          <p:cNvPr id="3" name="矩形 2">
            <a:extLst>
              <a:ext uri="{FF2B5EF4-FFF2-40B4-BE49-F238E27FC236}">
                <a16:creationId xmlns:a16="http://schemas.microsoft.com/office/drawing/2014/main" id="{10706784-A0D9-4125-8A74-1959A1566C50}"/>
              </a:ext>
            </a:extLst>
          </p:cNvPr>
          <p:cNvSpPr/>
          <p:nvPr/>
        </p:nvSpPr>
        <p:spPr>
          <a:xfrm>
            <a:off x="1" y="-1"/>
            <a:ext cx="12192000" cy="6858001"/>
          </a:xfrm>
          <a:prstGeom prst="rect">
            <a:avLst/>
          </a:prstGeom>
          <a:solidFill>
            <a:srgbClr val="EBF6F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9" name="矩形 28">
            <a:extLst>
              <a:ext uri="{FF2B5EF4-FFF2-40B4-BE49-F238E27FC236}">
                <a16:creationId xmlns:a16="http://schemas.microsoft.com/office/drawing/2014/main" id="{2D8B1B8D-E8A3-4799-840A-87DF4BBFF332}"/>
              </a:ext>
            </a:extLst>
          </p:cNvPr>
          <p:cNvSpPr/>
          <p:nvPr/>
        </p:nvSpPr>
        <p:spPr>
          <a:xfrm>
            <a:off x="1" y="2968894"/>
            <a:ext cx="6302364" cy="1705403"/>
          </a:xfrm>
          <a:prstGeom prst="rect">
            <a:avLst/>
          </a:prstGeom>
          <a:solidFill>
            <a:srgbClr val="D6ECE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7" name="TextBox 72">
            <a:extLst>
              <a:ext uri="{FF2B5EF4-FFF2-40B4-BE49-F238E27FC236}">
                <a16:creationId xmlns:a16="http://schemas.microsoft.com/office/drawing/2014/main" id="{D85CEAB1-A015-45D8-9125-8E3B71FB237F}"/>
              </a:ext>
            </a:extLst>
          </p:cNvPr>
          <p:cNvSpPr txBox="1"/>
          <p:nvPr/>
        </p:nvSpPr>
        <p:spPr>
          <a:xfrm>
            <a:off x="1094282" y="193555"/>
            <a:ext cx="2203347" cy="457200"/>
          </a:xfrm>
          <a:prstGeom prst="rect">
            <a:avLst/>
          </a:prstGeom>
          <a:noFill/>
        </p:spPr>
        <p:txBody>
          <a:bodyPr rtlCol="0"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dist" defTabSz="432037">
              <a:defRPr/>
            </a:pPr>
            <a:r>
              <a:rPr altLang="en-US" kern="0" lang="zh-CN" sz="2400">
                <a:solidFill>
                  <a:sysClr lastClr="000000" val="windowText">
                    <a:lumMod val="65000"/>
                    <a:lumOff val="35000"/>
                  </a:sysClr>
                </a:solidFill>
                <a:latin charset="-122" panose="020b0503020204020204" pitchFamily="34" typeface="微软雅黑"/>
                <a:ea charset="-122" panose="020b0503020204020204" pitchFamily="34" typeface="微软雅黑"/>
                <a:cs charset="0" panose="020b0604020202020204" pitchFamily="34" typeface="Arial"/>
              </a:rPr>
              <a:t>表达的技巧</a:t>
            </a:r>
          </a:p>
        </p:txBody>
      </p:sp>
      <p:grpSp>
        <p:nvGrpSpPr>
          <p:cNvPr id="5" name="组合 4">
            <a:extLst>
              <a:ext uri="{FF2B5EF4-FFF2-40B4-BE49-F238E27FC236}">
                <a16:creationId xmlns:a16="http://schemas.microsoft.com/office/drawing/2014/main" id="{D6894B82-68E8-45DF-BE57-D33A01A4B029}"/>
              </a:ext>
            </a:extLst>
          </p:cNvPr>
          <p:cNvGrpSpPr/>
          <p:nvPr/>
        </p:nvGrpSpPr>
        <p:grpSpPr>
          <a:xfrm>
            <a:off x="93570" y="132241"/>
            <a:ext cx="907141" cy="553998"/>
            <a:chOff x="93570" y="207191"/>
            <a:chExt cx="907141" cy="553998"/>
          </a:xfrm>
        </p:grpSpPr>
        <p:sp>
          <p:nvSpPr>
            <p:cNvPr id="2" name="矩形: 圆角 1">
              <a:extLst>
                <a:ext uri="{FF2B5EF4-FFF2-40B4-BE49-F238E27FC236}">
                  <a16:creationId xmlns:a16="http://schemas.microsoft.com/office/drawing/2014/main" id="{84531094-231B-42EA-B155-25F7A3A5F838}"/>
                </a:ext>
              </a:extLst>
            </p:cNvPr>
            <p:cNvSpPr/>
            <p:nvPr/>
          </p:nvSpPr>
          <p:spPr>
            <a:xfrm>
              <a:off x="187141" y="268190"/>
              <a:ext cx="720000" cy="432000"/>
            </a:xfrm>
            <a:prstGeom prst="roundRect">
              <a:avLst/>
            </a:prstGeom>
            <a:solidFill>
              <a:schemeClr val="accent2"/>
            </a:solidFill>
            <a:ln w="28575">
              <a:solidFill>
                <a:srgbClr val="F08247"/>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文本框 15">
              <a:extLst>
                <a:ext uri="{FF2B5EF4-FFF2-40B4-BE49-F238E27FC236}">
                  <a16:creationId xmlns:a16="http://schemas.microsoft.com/office/drawing/2014/main" id="{DF88DA1A-4F95-46DF-AB66-BCCA71DB9F9E}"/>
                </a:ext>
              </a:extLst>
            </p:cNvPr>
            <p:cNvSpPr txBox="1"/>
            <p:nvPr/>
          </p:nvSpPr>
          <p:spPr>
            <a:xfrm>
              <a:off x="93570" y="207191"/>
              <a:ext cx="907141" cy="548640"/>
            </a:xfrm>
            <a:prstGeom prst="rect">
              <a:avLst/>
            </a:prstGeom>
            <a:noFill/>
          </p:spPr>
          <p:txBody>
            <a:bodyPr rtlCol="0" wrap="square">
              <a:spAutoFit/>
            </a:bodyPr>
            <a:lstStyle/>
            <a:p>
              <a:pPr algn="ctr"/>
              <a:r>
                <a:rPr altLang="zh-CN" lang="en-US" sz="3000">
                  <a:solidFill>
                    <a:schemeClr val="bg1"/>
                  </a:solidFill>
                  <a:latin charset="-122" panose="020b0503020204020204" pitchFamily="34" typeface="微软雅黑"/>
                  <a:ea charset="-122" panose="020b0503020204020204" pitchFamily="34" typeface="微软雅黑"/>
                </a:rPr>
                <a:t>03</a:t>
              </a:r>
            </a:p>
          </p:txBody>
        </p:sp>
      </p:grpSp>
      <p:grpSp>
        <p:nvGrpSpPr>
          <p:cNvPr id="8" name="组合 7">
            <a:extLst>
              <a:ext uri="{FF2B5EF4-FFF2-40B4-BE49-F238E27FC236}">
                <a16:creationId xmlns:a16="http://schemas.microsoft.com/office/drawing/2014/main" id="{87C99E64-D4A2-4FE0-A3F9-76DCEC9302C8}"/>
              </a:ext>
            </a:extLst>
          </p:cNvPr>
          <p:cNvGrpSpPr/>
          <p:nvPr/>
        </p:nvGrpSpPr>
        <p:grpSpPr>
          <a:xfrm>
            <a:off x="11315548" y="66583"/>
            <a:ext cx="702039" cy="702039"/>
            <a:chOff x="5638800" y="2971800"/>
            <a:chExt cx="914400" cy="914400"/>
          </a:xfrm>
        </p:grpSpPr>
        <p:sp>
          <p:nvSpPr>
            <p:cNvPr id="6" name="椭圆 5">
              <a:extLst>
                <a:ext uri="{FF2B5EF4-FFF2-40B4-BE49-F238E27FC236}">
                  <a16:creationId xmlns:a16="http://schemas.microsoft.com/office/drawing/2014/main" id="{8F7CF43B-17AE-415A-AFF4-64B7A93905AE}"/>
                </a:ext>
              </a:extLst>
            </p:cNvPr>
            <p:cNvSpPr/>
            <p:nvPr/>
          </p:nvSpPr>
          <p:spPr>
            <a:xfrm>
              <a:off x="5638800" y="2971800"/>
              <a:ext cx="914400" cy="914400"/>
            </a:xfrm>
            <a:prstGeom prst="ellipse">
              <a:avLst/>
            </a:prstGeom>
            <a:solidFill>
              <a:schemeClr val="bg1"/>
            </a:solidFill>
            <a:ln>
              <a:solidFill>
                <a:srgbClr val="F08247"/>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 name="businessmen_47858">
              <a:extLst>
                <a:ext uri="{FF2B5EF4-FFF2-40B4-BE49-F238E27FC236}">
                  <a16:creationId xmlns:a16="http://schemas.microsoft.com/office/drawing/2014/main" id="{72635FD6-42D7-4313-A18C-126DC4150F59}"/>
                </a:ext>
              </a:extLst>
            </p:cNvPr>
            <p:cNvSpPr>
              <a:spLocks noChangeAspect="1"/>
            </p:cNvSpPr>
            <p:nvPr/>
          </p:nvSpPr>
          <p:spPr bwMode="auto">
            <a:xfrm>
              <a:off x="5791158" y="3124617"/>
              <a:ext cx="609685" cy="608767"/>
            </a:xfrm>
            <a:custGeom>
              <a:gdLst>
                <a:gd fmla="*/ 9608 w 10667" name="T0"/>
                <a:gd fmla="*/ 4056 h 10667" name="T1"/>
                <a:gd fmla="*/ 9642 w 10667" name="T2"/>
                <a:gd fmla="*/ 4561 h 10667" name="T3"/>
                <a:gd fmla="*/ 9398 w 10667" name="T4"/>
                <a:gd fmla="*/ 5365 h 10667" name="T5"/>
                <a:gd fmla="*/ 9237 w 10667" name="T6"/>
                <a:gd fmla="*/ 4433 h 10667" name="T7"/>
                <a:gd fmla="*/ 8869 w 10667" name="T8"/>
                <a:gd fmla="*/ 4582 h 10667" name="T9"/>
                <a:gd fmla="*/ 8709 w 10667" name="T10"/>
                <a:gd fmla="*/ 5514 h 10667" name="T11"/>
                <a:gd fmla="*/ 8952 w 10667" name="T12"/>
                <a:gd fmla="*/ 5395 h 10667" name="T13"/>
                <a:gd fmla="*/ 8998 w 10667" name="T14"/>
                <a:gd fmla="*/ 6944 h 10667" name="T15"/>
                <a:gd fmla="*/ 9239 w 10667" name="T16"/>
                <a:gd fmla="*/ 5720 h 10667" name="T17"/>
                <a:gd fmla="*/ 9377 w 10667" name="T18"/>
                <a:gd fmla="*/ 6807 h 10667" name="T19"/>
                <a:gd fmla="*/ 9687 w 10667" name="T20"/>
                <a:gd fmla="*/ 6787 h 10667" name="T21"/>
                <a:gd fmla="*/ 9559 w 10667" name="T22"/>
                <a:gd fmla="*/ 4821 h 10667" name="T23"/>
                <a:gd fmla="*/ 9939 w 10667" name="T24"/>
                <a:gd fmla="*/ 5391 h 10667" name="T25"/>
                <a:gd fmla="*/ 6566 w 10667" name="T26"/>
                <a:gd fmla="*/ 1130 h 10667" name="T27"/>
                <a:gd fmla="*/ 5448 w 10667" name="T28"/>
                <a:gd fmla="*/ 2261 h 10667" name="T29"/>
                <a:gd fmla="*/ 7197 w 10667" name="T30"/>
                <a:gd fmla="*/ 8282 h 10667" name="T31"/>
                <a:gd fmla="*/ 6553 w 10667" name="T32"/>
                <a:gd fmla="*/ 5860 h 10667" name="T33"/>
                <a:gd fmla="*/ 6867 w 10667" name="T34"/>
                <a:gd fmla="*/ 5540 h 10667" name="T35"/>
                <a:gd fmla="*/ 6677 w 10667" name="T36"/>
                <a:gd fmla="*/ 2794 h 10667" name="T37"/>
                <a:gd fmla="*/ 5875 w 10667" name="T38"/>
                <a:gd fmla="*/ 5440 h 10667" name="T39"/>
                <a:gd fmla="*/ 5344 w 10667" name="T40"/>
                <a:gd fmla="*/ 2372 h 10667" name="T41"/>
                <a:gd fmla="*/ 4134 w 10667" name="T42"/>
                <a:gd fmla="*/ 2863 h 10667" name="T43"/>
                <a:gd fmla="*/ 3606 w 10667" name="T44"/>
                <a:gd fmla="*/ 5931 h 10667" name="T45"/>
                <a:gd fmla="*/ 4406 w 10667" name="T46"/>
                <a:gd fmla="*/ 5536 h 10667" name="T47"/>
                <a:gd fmla="*/ 3036 w 10667" name="T48"/>
                <a:gd fmla="*/ 8836 h 10667" name="T49"/>
                <a:gd fmla="*/ 1301 w 10667" name="T50"/>
                <a:gd fmla="*/ 9187 h 10667" name="T51"/>
                <a:gd fmla="*/ 3942 w 10667" name="T52"/>
                <a:gd fmla="*/ 10566 h 10667" name="T53"/>
                <a:gd fmla="*/ 8368 w 10667" name="T54"/>
                <a:gd fmla="*/ 10227 h 10667" name="T55"/>
                <a:gd fmla="*/ 5409 w 10667" name="T56"/>
                <a:gd fmla="*/ 9687 h 10667" name="T57"/>
                <a:gd fmla="*/ 5462 w 10667" name="T58"/>
                <a:gd fmla="*/ 6588 h 10667" name="T59"/>
                <a:gd fmla="*/ 5409 w 10667" name="T60"/>
                <a:gd fmla="*/ 9687 h 10667" name="T61"/>
                <a:gd fmla="*/ 9674 w 10667" name="T62"/>
                <a:gd fmla="*/ 7185 h 10667" name="T63"/>
                <a:gd fmla="*/ 9255 w 10667" name="T64"/>
                <a:gd fmla="*/ 7228 h 10667" name="T65"/>
                <a:gd fmla="*/ 8691 w 10667" name="T66"/>
                <a:gd fmla="*/ 6602 h 10667" name="T67"/>
                <a:gd fmla="*/ 10667 w 10667" name="T68"/>
                <a:gd fmla="*/ 7058 h 10667" name="T69"/>
                <a:gd fmla="*/ 1068 w 10667" name="T70"/>
                <a:gd fmla="*/ 4056 h 10667" name="T71"/>
                <a:gd fmla="*/ 1407 w 10667" name="T72"/>
                <a:gd fmla="*/ 4399 h 10667" name="T73"/>
                <a:gd fmla="*/ 1620 w 10667" name="T74"/>
                <a:gd fmla="*/ 4469 h 10667" name="T75"/>
                <a:gd fmla="*/ 1410 w 10667" name="T76"/>
                <a:gd fmla="*/ 5515 h 10667" name="T77"/>
                <a:gd fmla="*/ 1189 w 10667" name="T78"/>
                <a:gd fmla="*/ 4467 h 10667" name="T79"/>
                <a:gd fmla="*/ 728 w 10667" name="T80"/>
                <a:gd fmla="*/ 5387 h 10667" name="T81"/>
                <a:gd fmla="*/ 967 w 10667" name="T82"/>
                <a:gd fmla="*/ 5399 h 10667" name="T83"/>
                <a:gd fmla="*/ 1088 w 10667" name="T84"/>
                <a:gd fmla="*/ 5407 h 10667" name="T85"/>
                <a:gd fmla="*/ 1148 w 10667" name="T86"/>
                <a:gd fmla="*/ 6944 h 10667" name="T87"/>
                <a:gd fmla="*/ 1411 w 10667" name="T88"/>
                <a:gd fmla="*/ 5714 h 10667" name="T89"/>
                <a:gd fmla="*/ 1671 w 10667" name="T90"/>
                <a:gd fmla="*/ 6954 h 10667" name="T91"/>
                <a:gd fmla="*/ 1743 w 10667" name="T92"/>
                <a:gd fmla="*/ 5493 h 10667" name="T93"/>
                <a:gd fmla="*/ 1838 w 10667" name="T94"/>
                <a:gd fmla="*/ 5396 h 10667" name="T95"/>
                <a:gd fmla="*/ 1780 w 10667" name="T96"/>
                <a:gd fmla="*/ 4561 h 10667" name="T97"/>
                <a:gd fmla="*/ 1813 w 10667" name="T98"/>
                <a:gd fmla="*/ 7185 h 10667" name="T99"/>
                <a:gd fmla="*/ 1394 w 10667" name="T100"/>
                <a:gd fmla="*/ 7228 h 10667" name="T101"/>
                <a:gd fmla="*/ 830 w 10667" name="T102"/>
                <a:gd fmla="*/ 6602 h 10667" name="T103"/>
                <a:gd fmla="*/ 2805 w 10667" name="T104"/>
                <a:gd fmla="*/ 7058 h 10667" name="T10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b="b" l="0" r="r" t="0"/>
              <a:pathLst>
                <a:path h="10667" w="10667">
                  <a:moveTo>
                    <a:pt x="8929" y="4056"/>
                  </a:moveTo>
                  <a:cubicBezTo>
                    <a:pt x="8929" y="3866"/>
                    <a:pt x="9081" y="3713"/>
                    <a:pt x="9268" y="3713"/>
                  </a:cubicBezTo>
                  <a:cubicBezTo>
                    <a:pt x="9456" y="3713"/>
                    <a:pt x="9608" y="3866"/>
                    <a:pt x="9608" y="4056"/>
                  </a:cubicBezTo>
                  <a:cubicBezTo>
                    <a:pt x="9608" y="4246"/>
                    <a:pt x="9456" y="4399"/>
                    <a:pt x="9268" y="4399"/>
                  </a:cubicBezTo>
                  <a:cubicBezTo>
                    <a:pt x="9081" y="4399"/>
                    <a:pt x="8929" y="4246"/>
                    <a:pt x="8929" y="4056"/>
                  </a:cubicBezTo>
                  <a:close/>
                  <a:moveTo>
                    <a:pt x="9642" y="4561"/>
                  </a:moveTo>
                  <a:cubicBezTo>
                    <a:pt x="9592" y="4523"/>
                    <a:pt x="9541" y="4489"/>
                    <a:pt x="9482" y="4469"/>
                  </a:cubicBezTo>
                  <a:cubicBezTo>
                    <a:pt x="9427" y="4449"/>
                    <a:pt x="9369" y="4439"/>
                    <a:pt x="9310" y="4434"/>
                  </a:cubicBezTo>
                  <a:lnTo>
                    <a:pt x="9398" y="5365"/>
                  </a:lnTo>
                  <a:lnTo>
                    <a:pt x="9272" y="5515"/>
                  </a:lnTo>
                  <a:lnTo>
                    <a:pt x="9127" y="5365"/>
                  </a:lnTo>
                  <a:lnTo>
                    <a:pt x="9237" y="4433"/>
                  </a:lnTo>
                  <a:cubicBezTo>
                    <a:pt x="9173" y="4435"/>
                    <a:pt x="9110" y="4446"/>
                    <a:pt x="9050" y="4467"/>
                  </a:cubicBezTo>
                  <a:cubicBezTo>
                    <a:pt x="9025" y="4476"/>
                    <a:pt x="9002" y="4487"/>
                    <a:pt x="8979" y="4500"/>
                  </a:cubicBezTo>
                  <a:cubicBezTo>
                    <a:pt x="8940" y="4523"/>
                    <a:pt x="8903" y="4551"/>
                    <a:pt x="8869" y="4582"/>
                  </a:cubicBezTo>
                  <a:cubicBezTo>
                    <a:pt x="8700" y="4734"/>
                    <a:pt x="8609" y="4997"/>
                    <a:pt x="8589" y="5387"/>
                  </a:cubicBezTo>
                  <a:cubicBezTo>
                    <a:pt x="8586" y="5454"/>
                    <a:pt x="8637" y="5511"/>
                    <a:pt x="8703" y="5514"/>
                  </a:cubicBezTo>
                  <a:cubicBezTo>
                    <a:pt x="8705" y="5514"/>
                    <a:pt x="8707" y="5514"/>
                    <a:pt x="8709" y="5514"/>
                  </a:cubicBezTo>
                  <a:cubicBezTo>
                    <a:pt x="8772" y="5514"/>
                    <a:pt x="8825" y="5464"/>
                    <a:pt x="8828" y="5399"/>
                  </a:cubicBezTo>
                  <a:cubicBezTo>
                    <a:pt x="8842" y="5135"/>
                    <a:pt x="8893" y="4938"/>
                    <a:pt x="8978" y="4821"/>
                  </a:cubicBezTo>
                  <a:cubicBezTo>
                    <a:pt x="8972" y="4944"/>
                    <a:pt x="8961" y="5167"/>
                    <a:pt x="8952" y="5395"/>
                  </a:cubicBezTo>
                  <a:cubicBezTo>
                    <a:pt x="8951" y="5399"/>
                    <a:pt x="8950" y="5403"/>
                    <a:pt x="8950" y="5407"/>
                  </a:cubicBezTo>
                  <a:lnTo>
                    <a:pt x="8854" y="6776"/>
                  </a:lnTo>
                  <a:cubicBezTo>
                    <a:pt x="8848" y="6863"/>
                    <a:pt x="8912" y="6938"/>
                    <a:pt x="8998" y="6944"/>
                  </a:cubicBezTo>
                  <a:cubicBezTo>
                    <a:pt x="9002" y="6944"/>
                    <a:pt x="9005" y="6944"/>
                    <a:pt x="9009" y="6944"/>
                  </a:cubicBezTo>
                  <a:cubicBezTo>
                    <a:pt x="9090" y="6944"/>
                    <a:pt x="9158" y="6881"/>
                    <a:pt x="9163" y="6798"/>
                  </a:cubicBezTo>
                  <a:lnTo>
                    <a:pt x="9239" y="5720"/>
                  </a:lnTo>
                  <a:cubicBezTo>
                    <a:pt x="9251" y="5717"/>
                    <a:pt x="9262" y="5714"/>
                    <a:pt x="9273" y="5714"/>
                  </a:cubicBezTo>
                  <a:cubicBezTo>
                    <a:pt x="9284" y="5714"/>
                    <a:pt x="9296" y="5716"/>
                    <a:pt x="9307" y="5717"/>
                  </a:cubicBezTo>
                  <a:lnTo>
                    <a:pt x="9377" y="6807"/>
                  </a:lnTo>
                  <a:cubicBezTo>
                    <a:pt x="9382" y="6890"/>
                    <a:pt x="9451" y="6954"/>
                    <a:pt x="9532" y="6954"/>
                  </a:cubicBezTo>
                  <a:cubicBezTo>
                    <a:pt x="9535" y="6954"/>
                    <a:pt x="9539" y="6954"/>
                    <a:pt x="9542" y="6954"/>
                  </a:cubicBezTo>
                  <a:cubicBezTo>
                    <a:pt x="9628" y="6948"/>
                    <a:pt x="9692" y="6873"/>
                    <a:pt x="9687" y="6787"/>
                  </a:cubicBezTo>
                  <a:lnTo>
                    <a:pt x="9604" y="5493"/>
                  </a:lnTo>
                  <a:cubicBezTo>
                    <a:pt x="9604" y="5486"/>
                    <a:pt x="9602" y="5479"/>
                    <a:pt x="9601" y="5472"/>
                  </a:cubicBezTo>
                  <a:cubicBezTo>
                    <a:pt x="9594" y="5274"/>
                    <a:pt x="9571" y="4981"/>
                    <a:pt x="9559" y="4821"/>
                  </a:cubicBezTo>
                  <a:cubicBezTo>
                    <a:pt x="9645" y="4939"/>
                    <a:pt x="9694" y="5134"/>
                    <a:pt x="9700" y="5396"/>
                  </a:cubicBezTo>
                  <a:cubicBezTo>
                    <a:pt x="9701" y="5462"/>
                    <a:pt x="9754" y="5514"/>
                    <a:pt x="9822" y="5514"/>
                  </a:cubicBezTo>
                  <a:cubicBezTo>
                    <a:pt x="9888" y="5513"/>
                    <a:pt x="9940" y="5458"/>
                    <a:pt x="9939" y="5391"/>
                  </a:cubicBezTo>
                  <a:cubicBezTo>
                    <a:pt x="9931" y="4988"/>
                    <a:pt x="9831" y="4709"/>
                    <a:pt x="9642" y="4561"/>
                  </a:cubicBezTo>
                  <a:close/>
                  <a:moveTo>
                    <a:pt x="5448" y="2261"/>
                  </a:moveTo>
                  <a:cubicBezTo>
                    <a:pt x="6065" y="2261"/>
                    <a:pt x="6566" y="1755"/>
                    <a:pt x="6566" y="1130"/>
                  </a:cubicBezTo>
                  <a:cubicBezTo>
                    <a:pt x="6566" y="506"/>
                    <a:pt x="6065" y="0"/>
                    <a:pt x="5448" y="0"/>
                  </a:cubicBezTo>
                  <a:cubicBezTo>
                    <a:pt x="4832" y="0"/>
                    <a:pt x="4332" y="506"/>
                    <a:pt x="4332" y="1130"/>
                  </a:cubicBezTo>
                  <a:cubicBezTo>
                    <a:pt x="4332" y="1755"/>
                    <a:pt x="4832" y="2261"/>
                    <a:pt x="5448" y="2261"/>
                  </a:cubicBezTo>
                  <a:close/>
                  <a:moveTo>
                    <a:pt x="9566" y="9187"/>
                  </a:moveTo>
                  <a:cubicBezTo>
                    <a:pt x="9566" y="8589"/>
                    <a:pt x="8569" y="8079"/>
                    <a:pt x="7146" y="7846"/>
                  </a:cubicBezTo>
                  <a:lnTo>
                    <a:pt x="7197" y="8282"/>
                  </a:lnTo>
                  <a:cubicBezTo>
                    <a:pt x="7559" y="8431"/>
                    <a:pt x="7781" y="8624"/>
                    <a:pt x="7781" y="8836"/>
                  </a:cubicBezTo>
                  <a:cubicBezTo>
                    <a:pt x="7781" y="9120"/>
                    <a:pt x="7386" y="9369"/>
                    <a:pt x="6788" y="9523"/>
                  </a:cubicBezTo>
                  <a:lnTo>
                    <a:pt x="6553" y="5860"/>
                  </a:lnTo>
                  <a:cubicBezTo>
                    <a:pt x="6552" y="5836"/>
                    <a:pt x="6547" y="5814"/>
                    <a:pt x="6542" y="5791"/>
                  </a:cubicBezTo>
                  <a:cubicBezTo>
                    <a:pt x="6519" y="5139"/>
                    <a:pt x="6446" y="4174"/>
                    <a:pt x="6403" y="3649"/>
                  </a:cubicBezTo>
                  <a:cubicBezTo>
                    <a:pt x="6689" y="4036"/>
                    <a:pt x="6850" y="4677"/>
                    <a:pt x="6867" y="5540"/>
                  </a:cubicBezTo>
                  <a:cubicBezTo>
                    <a:pt x="6872" y="5758"/>
                    <a:pt x="7047" y="5931"/>
                    <a:pt x="7269" y="5931"/>
                  </a:cubicBezTo>
                  <a:cubicBezTo>
                    <a:pt x="7487" y="5926"/>
                    <a:pt x="7660" y="5744"/>
                    <a:pt x="7655" y="5524"/>
                  </a:cubicBezTo>
                  <a:cubicBezTo>
                    <a:pt x="7628" y="4200"/>
                    <a:pt x="7299" y="3281"/>
                    <a:pt x="6677" y="2794"/>
                  </a:cubicBezTo>
                  <a:cubicBezTo>
                    <a:pt x="6515" y="2666"/>
                    <a:pt x="6346" y="2557"/>
                    <a:pt x="6150" y="2489"/>
                  </a:cubicBezTo>
                  <a:cubicBezTo>
                    <a:pt x="5969" y="2425"/>
                    <a:pt x="5778" y="2390"/>
                    <a:pt x="5587" y="2376"/>
                  </a:cubicBezTo>
                  <a:lnTo>
                    <a:pt x="5875" y="5440"/>
                  </a:lnTo>
                  <a:lnTo>
                    <a:pt x="5459" y="5934"/>
                  </a:lnTo>
                  <a:lnTo>
                    <a:pt x="4983" y="5440"/>
                  </a:lnTo>
                  <a:lnTo>
                    <a:pt x="5344" y="2372"/>
                  </a:lnTo>
                  <a:cubicBezTo>
                    <a:pt x="5135" y="2379"/>
                    <a:pt x="4926" y="2413"/>
                    <a:pt x="4729" y="2484"/>
                  </a:cubicBezTo>
                  <a:cubicBezTo>
                    <a:pt x="4648" y="2513"/>
                    <a:pt x="4570" y="2548"/>
                    <a:pt x="4496" y="2592"/>
                  </a:cubicBezTo>
                  <a:cubicBezTo>
                    <a:pt x="4366" y="2669"/>
                    <a:pt x="4247" y="2762"/>
                    <a:pt x="4134" y="2863"/>
                  </a:cubicBezTo>
                  <a:cubicBezTo>
                    <a:pt x="3578" y="3362"/>
                    <a:pt x="3276" y="4228"/>
                    <a:pt x="3213" y="5512"/>
                  </a:cubicBezTo>
                  <a:cubicBezTo>
                    <a:pt x="3202" y="5732"/>
                    <a:pt x="3369" y="5919"/>
                    <a:pt x="3586" y="5930"/>
                  </a:cubicBezTo>
                  <a:cubicBezTo>
                    <a:pt x="3593" y="5931"/>
                    <a:pt x="3600" y="5931"/>
                    <a:pt x="3606" y="5931"/>
                  </a:cubicBezTo>
                  <a:cubicBezTo>
                    <a:pt x="3815" y="5931"/>
                    <a:pt x="3989" y="5765"/>
                    <a:pt x="4000" y="5552"/>
                  </a:cubicBezTo>
                  <a:cubicBezTo>
                    <a:pt x="4043" y="4683"/>
                    <a:pt x="4213" y="4034"/>
                    <a:pt x="4493" y="3649"/>
                  </a:cubicBezTo>
                  <a:cubicBezTo>
                    <a:pt x="4473" y="4053"/>
                    <a:pt x="4437" y="4787"/>
                    <a:pt x="4406" y="5536"/>
                  </a:cubicBezTo>
                  <a:cubicBezTo>
                    <a:pt x="4404" y="5550"/>
                    <a:pt x="4400" y="5563"/>
                    <a:pt x="4399" y="5577"/>
                  </a:cubicBezTo>
                  <a:lnTo>
                    <a:pt x="4121" y="9550"/>
                  </a:lnTo>
                  <a:cubicBezTo>
                    <a:pt x="3469" y="9398"/>
                    <a:pt x="3036" y="9136"/>
                    <a:pt x="3036" y="8836"/>
                  </a:cubicBezTo>
                  <a:cubicBezTo>
                    <a:pt x="3036" y="8606"/>
                    <a:pt x="3298" y="8398"/>
                    <a:pt x="3715" y="8245"/>
                  </a:cubicBezTo>
                  <a:lnTo>
                    <a:pt x="3745" y="7843"/>
                  </a:lnTo>
                  <a:cubicBezTo>
                    <a:pt x="2309" y="8075"/>
                    <a:pt x="1301" y="8586"/>
                    <a:pt x="1301" y="9187"/>
                  </a:cubicBezTo>
                  <a:cubicBezTo>
                    <a:pt x="1301" y="9666"/>
                    <a:pt x="1867" y="9963"/>
                    <a:pt x="2241" y="10125"/>
                  </a:cubicBezTo>
                  <a:cubicBezTo>
                    <a:pt x="2579" y="10272"/>
                    <a:pt x="2936" y="10374"/>
                    <a:pt x="3295" y="10452"/>
                  </a:cubicBezTo>
                  <a:cubicBezTo>
                    <a:pt x="3509" y="10498"/>
                    <a:pt x="3725" y="10536"/>
                    <a:pt x="3942" y="10566"/>
                  </a:cubicBezTo>
                  <a:cubicBezTo>
                    <a:pt x="4438" y="10635"/>
                    <a:pt x="4931" y="10667"/>
                    <a:pt x="5434" y="10667"/>
                  </a:cubicBezTo>
                  <a:cubicBezTo>
                    <a:pt x="5609" y="10667"/>
                    <a:pt x="5784" y="10662"/>
                    <a:pt x="5959" y="10654"/>
                  </a:cubicBezTo>
                  <a:cubicBezTo>
                    <a:pt x="6767" y="10615"/>
                    <a:pt x="7596" y="10506"/>
                    <a:pt x="8368" y="10227"/>
                  </a:cubicBezTo>
                  <a:cubicBezTo>
                    <a:pt x="8794" y="10073"/>
                    <a:pt x="9463" y="9799"/>
                    <a:pt x="9557" y="9286"/>
                  </a:cubicBezTo>
                  <a:cubicBezTo>
                    <a:pt x="9563" y="9253"/>
                    <a:pt x="9566" y="9220"/>
                    <a:pt x="9566" y="9187"/>
                  </a:cubicBezTo>
                  <a:close/>
                  <a:moveTo>
                    <a:pt x="5409" y="9687"/>
                  </a:moveTo>
                  <a:cubicBezTo>
                    <a:pt x="5316" y="9687"/>
                    <a:pt x="5226" y="9685"/>
                    <a:pt x="5136" y="9681"/>
                  </a:cubicBezTo>
                  <a:lnTo>
                    <a:pt x="5351" y="6608"/>
                  </a:lnTo>
                  <a:cubicBezTo>
                    <a:pt x="5390" y="6597"/>
                    <a:pt x="5429" y="6588"/>
                    <a:pt x="5462" y="6588"/>
                  </a:cubicBezTo>
                  <a:cubicBezTo>
                    <a:pt x="5501" y="6588"/>
                    <a:pt x="5539" y="6595"/>
                    <a:pt x="5577" y="6599"/>
                  </a:cubicBezTo>
                  <a:lnTo>
                    <a:pt x="5773" y="9671"/>
                  </a:lnTo>
                  <a:cubicBezTo>
                    <a:pt x="5653" y="9678"/>
                    <a:pt x="5535" y="9687"/>
                    <a:pt x="5409" y="9687"/>
                  </a:cubicBezTo>
                  <a:close/>
                  <a:moveTo>
                    <a:pt x="9863" y="6751"/>
                  </a:moveTo>
                  <a:cubicBezTo>
                    <a:pt x="9985" y="6801"/>
                    <a:pt x="10061" y="6867"/>
                    <a:pt x="10061" y="6939"/>
                  </a:cubicBezTo>
                  <a:cubicBezTo>
                    <a:pt x="10061" y="7043"/>
                    <a:pt x="9905" y="7134"/>
                    <a:pt x="9674" y="7185"/>
                  </a:cubicBezTo>
                  <a:cubicBezTo>
                    <a:pt x="9657" y="7190"/>
                    <a:pt x="9638" y="7195"/>
                    <a:pt x="9619" y="7197"/>
                  </a:cubicBezTo>
                  <a:cubicBezTo>
                    <a:pt x="9614" y="7198"/>
                    <a:pt x="9609" y="7198"/>
                    <a:pt x="9605" y="7198"/>
                  </a:cubicBezTo>
                  <a:cubicBezTo>
                    <a:pt x="9499" y="7217"/>
                    <a:pt x="9382" y="7228"/>
                    <a:pt x="9255" y="7228"/>
                  </a:cubicBezTo>
                  <a:cubicBezTo>
                    <a:pt x="8811" y="7228"/>
                    <a:pt x="8451" y="7098"/>
                    <a:pt x="8451" y="6939"/>
                  </a:cubicBezTo>
                  <a:cubicBezTo>
                    <a:pt x="8451" y="6861"/>
                    <a:pt x="8539" y="6790"/>
                    <a:pt x="8681" y="6739"/>
                  </a:cubicBezTo>
                  <a:lnTo>
                    <a:pt x="8691" y="6602"/>
                  </a:lnTo>
                  <a:cubicBezTo>
                    <a:pt x="8203" y="6681"/>
                    <a:pt x="7861" y="6854"/>
                    <a:pt x="7861" y="7058"/>
                  </a:cubicBezTo>
                  <a:cubicBezTo>
                    <a:pt x="7861" y="7335"/>
                    <a:pt x="8489" y="7560"/>
                    <a:pt x="9264" y="7560"/>
                  </a:cubicBezTo>
                  <a:cubicBezTo>
                    <a:pt x="10039" y="7560"/>
                    <a:pt x="10667" y="7335"/>
                    <a:pt x="10667" y="7058"/>
                  </a:cubicBezTo>
                  <a:cubicBezTo>
                    <a:pt x="10667" y="6855"/>
                    <a:pt x="10328" y="6682"/>
                    <a:pt x="9845" y="6603"/>
                  </a:cubicBezTo>
                  <a:lnTo>
                    <a:pt x="9863" y="6751"/>
                  </a:lnTo>
                  <a:close/>
                  <a:moveTo>
                    <a:pt x="1068" y="4056"/>
                  </a:moveTo>
                  <a:cubicBezTo>
                    <a:pt x="1068" y="3866"/>
                    <a:pt x="1220" y="3713"/>
                    <a:pt x="1407" y="3713"/>
                  </a:cubicBezTo>
                  <a:cubicBezTo>
                    <a:pt x="1594" y="3713"/>
                    <a:pt x="1747" y="3866"/>
                    <a:pt x="1747" y="4056"/>
                  </a:cubicBezTo>
                  <a:cubicBezTo>
                    <a:pt x="1747" y="4246"/>
                    <a:pt x="1594" y="4399"/>
                    <a:pt x="1407" y="4399"/>
                  </a:cubicBezTo>
                  <a:cubicBezTo>
                    <a:pt x="1220" y="4399"/>
                    <a:pt x="1068" y="4246"/>
                    <a:pt x="1068" y="4056"/>
                  </a:cubicBezTo>
                  <a:close/>
                  <a:moveTo>
                    <a:pt x="1780" y="4561"/>
                  </a:moveTo>
                  <a:cubicBezTo>
                    <a:pt x="1731" y="4523"/>
                    <a:pt x="1680" y="4489"/>
                    <a:pt x="1620" y="4469"/>
                  </a:cubicBezTo>
                  <a:cubicBezTo>
                    <a:pt x="1565" y="4449"/>
                    <a:pt x="1507" y="4439"/>
                    <a:pt x="1449" y="4434"/>
                  </a:cubicBezTo>
                  <a:lnTo>
                    <a:pt x="1537" y="5365"/>
                  </a:lnTo>
                  <a:lnTo>
                    <a:pt x="1410" y="5515"/>
                  </a:lnTo>
                  <a:lnTo>
                    <a:pt x="1266" y="5365"/>
                  </a:lnTo>
                  <a:lnTo>
                    <a:pt x="1376" y="4433"/>
                  </a:lnTo>
                  <a:cubicBezTo>
                    <a:pt x="1312" y="4435"/>
                    <a:pt x="1248" y="4446"/>
                    <a:pt x="1189" y="4467"/>
                  </a:cubicBezTo>
                  <a:cubicBezTo>
                    <a:pt x="1164" y="4476"/>
                    <a:pt x="1140" y="4487"/>
                    <a:pt x="1118" y="4500"/>
                  </a:cubicBezTo>
                  <a:cubicBezTo>
                    <a:pt x="1078" y="4523"/>
                    <a:pt x="1042" y="4551"/>
                    <a:pt x="1008" y="4582"/>
                  </a:cubicBezTo>
                  <a:cubicBezTo>
                    <a:pt x="839" y="4734"/>
                    <a:pt x="747" y="4997"/>
                    <a:pt x="728" y="5387"/>
                  </a:cubicBezTo>
                  <a:cubicBezTo>
                    <a:pt x="725" y="5454"/>
                    <a:pt x="775" y="5511"/>
                    <a:pt x="841" y="5514"/>
                  </a:cubicBezTo>
                  <a:cubicBezTo>
                    <a:pt x="843" y="5514"/>
                    <a:pt x="845" y="5514"/>
                    <a:pt x="848" y="5514"/>
                  </a:cubicBezTo>
                  <a:cubicBezTo>
                    <a:pt x="911" y="5514"/>
                    <a:pt x="964" y="5464"/>
                    <a:pt x="967" y="5399"/>
                  </a:cubicBezTo>
                  <a:cubicBezTo>
                    <a:pt x="980" y="5135"/>
                    <a:pt x="1032" y="4938"/>
                    <a:pt x="1117" y="4821"/>
                  </a:cubicBezTo>
                  <a:cubicBezTo>
                    <a:pt x="1111" y="4944"/>
                    <a:pt x="1100" y="5167"/>
                    <a:pt x="1090" y="5395"/>
                  </a:cubicBezTo>
                  <a:cubicBezTo>
                    <a:pt x="1090" y="5399"/>
                    <a:pt x="1089" y="5403"/>
                    <a:pt x="1088" y="5407"/>
                  </a:cubicBezTo>
                  <a:lnTo>
                    <a:pt x="993" y="6776"/>
                  </a:lnTo>
                  <a:cubicBezTo>
                    <a:pt x="987" y="6863"/>
                    <a:pt x="1051" y="6938"/>
                    <a:pt x="1136" y="6944"/>
                  </a:cubicBezTo>
                  <a:cubicBezTo>
                    <a:pt x="1140" y="6944"/>
                    <a:pt x="1144" y="6944"/>
                    <a:pt x="1148" y="6944"/>
                  </a:cubicBezTo>
                  <a:cubicBezTo>
                    <a:pt x="1228" y="6944"/>
                    <a:pt x="1296" y="6881"/>
                    <a:pt x="1302" y="6798"/>
                  </a:cubicBezTo>
                  <a:lnTo>
                    <a:pt x="1378" y="5720"/>
                  </a:lnTo>
                  <a:cubicBezTo>
                    <a:pt x="1389" y="5717"/>
                    <a:pt x="1401" y="5714"/>
                    <a:pt x="1411" y="5714"/>
                  </a:cubicBezTo>
                  <a:cubicBezTo>
                    <a:pt x="1423" y="5714"/>
                    <a:pt x="1435" y="5716"/>
                    <a:pt x="1446" y="5717"/>
                  </a:cubicBezTo>
                  <a:lnTo>
                    <a:pt x="1516" y="6807"/>
                  </a:lnTo>
                  <a:cubicBezTo>
                    <a:pt x="1521" y="6890"/>
                    <a:pt x="1589" y="6954"/>
                    <a:pt x="1671" y="6954"/>
                  </a:cubicBezTo>
                  <a:cubicBezTo>
                    <a:pt x="1674" y="6954"/>
                    <a:pt x="1677" y="6954"/>
                    <a:pt x="1681" y="6954"/>
                  </a:cubicBezTo>
                  <a:cubicBezTo>
                    <a:pt x="1766" y="6948"/>
                    <a:pt x="1831" y="6873"/>
                    <a:pt x="1826" y="6787"/>
                  </a:cubicBezTo>
                  <a:lnTo>
                    <a:pt x="1743" y="5493"/>
                  </a:lnTo>
                  <a:cubicBezTo>
                    <a:pt x="1742" y="5486"/>
                    <a:pt x="1741" y="5479"/>
                    <a:pt x="1739" y="5472"/>
                  </a:cubicBezTo>
                  <a:cubicBezTo>
                    <a:pt x="1732" y="5274"/>
                    <a:pt x="1710" y="4981"/>
                    <a:pt x="1697" y="4821"/>
                  </a:cubicBezTo>
                  <a:cubicBezTo>
                    <a:pt x="1784" y="4939"/>
                    <a:pt x="1833" y="5134"/>
                    <a:pt x="1838" y="5396"/>
                  </a:cubicBezTo>
                  <a:cubicBezTo>
                    <a:pt x="1840" y="5462"/>
                    <a:pt x="1893" y="5514"/>
                    <a:pt x="1960" y="5514"/>
                  </a:cubicBezTo>
                  <a:cubicBezTo>
                    <a:pt x="2027" y="5513"/>
                    <a:pt x="2079" y="5458"/>
                    <a:pt x="2078" y="5391"/>
                  </a:cubicBezTo>
                  <a:cubicBezTo>
                    <a:pt x="2069" y="4988"/>
                    <a:pt x="1969" y="4709"/>
                    <a:pt x="1780" y="4561"/>
                  </a:cubicBezTo>
                  <a:close/>
                  <a:moveTo>
                    <a:pt x="2002" y="6751"/>
                  </a:moveTo>
                  <a:cubicBezTo>
                    <a:pt x="2124" y="6801"/>
                    <a:pt x="2200" y="6867"/>
                    <a:pt x="2200" y="6939"/>
                  </a:cubicBezTo>
                  <a:cubicBezTo>
                    <a:pt x="2200" y="7043"/>
                    <a:pt x="2044" y="7134"/>
                    <a:pt x="1813" y="7185"/>
                  </a:cubicBezTo>
                  <a:cubicBezTo>
                    <a:pt x="1795" y="7190"/>
                    <a:pt x="1777" y="7195"/>
                    <a:pt x="1758" y="7197"/>
                  </a:cubicBezTo>
                  <a:cubicBezTo>
                    <a:pt x="1753" y="7198"/>
                    <a:pt x="1748" y="7198"/>
                    <a:pt x="1743" y="7198"/>
                  </a:cubicBezTo>
                  <a:cubicBezTo>
                    <a:pt x="1637" y="7217"/>
                    <a:pt x="1520" y="7228"/>
                    <a:pt x="1394" y="7228"/>
                  </a:cubicBezTo>
                  <a:cubicBezTo>
                    <a:pt x="950" y="7228"/>
                    <a:pt x="589" y="7098"/>
                    <a:pt x="589" y="6939"/>
                  </a:cubicBezTo>
                  <a:cubicBezTo>
                    <a:pt x="589" y="6861"/>
                    <a:pt x="678" y="6790"/>
                    <a:pt x="820" y="6739"/>
                  </a:cubicBezTo>
                  <a:lnTo>
                    <a:pt x="830" y="6602"/>
                  </a:lnTo>
                  <a:cubicBezTo>
                    <a:pt x="342" y="6681"/>
                    <a:pt x="0" y="6854"/>
                    <a:pt x="0" y="7058"/>
                  </a:cubicBezTo>
                  <a:cubicBezTo>
                    <a:pt x="0" y="7335"/>
                    <a:pt x="628" y="7560"/>
                    <a:pt x="1403" y="7560"/>
                  </a:cubicBezTo>
                  <a:cubicBezTo>
                    <a:pt x="2177" y="7560"/>
                    <a:pt x="2805" y="7335"/>
                    <a:pt x="2805" y="7058"/>
                  </a:cubicBezTo>
                  <a:cubicBezTo>
                    <a:pt x="2805" y="6855"/>
                    <a:pt x="2467" y="6682"/>
                    <a:pt x="1984" y="6603"/>
                  </a:cubicBezTo>
                  <a:lnTo>
                    <a:pt x="2002" y="6751"/>
                  </a:lnTo>
                  <a:close/>
                </a:path>
              </a:pathLst>
            </a:custGeom>
            <a:solidFill>
              <a:srgbClr val="F08247"/>
            </a:solidFill>
            <a:ln>
              <a:noFill/>
            </a:ln>
          </p:spPr>
          <p:txBody>
            <a:bodyPr/>
            <a:lstStyle/>
            <a:p/>
          </p:txBody>
        </p:sp>
      </p:grpSp>
      <p:sp>
        <p:nvSpPr>
          <p:cNvPr id="11" name="Text Box 3">
            <a:extLst>
              <a:ext uri="{FF2B5EF4-FFF2-40B4-BE49-F238E27FC236}">
                <a16:creationId xmlns:a16="http://schemas.microsoft.com/office/drawing/2014/main" id="{ED7D6B98-C6D2-4C05-86A5-DE987F34516F}"/>
              </a:ext>
            </a:extLst>
          </p:cNvPr>
          <p:cNvSpPr txBox="1">
            <a:spLocks noChangeArrowheads="1"/>
          </p:cNvSpPr>
          <p:nvPr/>
        </p:nvSpPr>
        <p:spPr bwMode="auto">
          <a:xfrm>
            <a:off x="651005" y="2898078"/>
            <a:ext cx="3502859" cy="1737360"/>
          </a:xfrm>
          <a:prstGeom prst="rect">
            <a:avLst/>
          </a:prstGeom>
          <a:noFill/>
          <a:ln>
            <a:noFill/>
          </a:ln>
          <a:effectLst/>
          <a:extLst/>
        </p:spPr>
        <p:txBody>
          <a:bodyPr wrap="square">
            <a:spAutoFit/>
          </a:bodyPr>
          <a:lstStyle/>
          <a:p>
            <a:pPr>
              <a:lnSpc>
                <a:spcPct val="150000"/>
              </a:lnSpc>
            </a:pPr>
            <a:r>
              <a:rPr altLang="en-US" kumimoji="1" lang="zh-CN">
                <a:solidFill>
                  <a:schemeClr val="tx1">
                    <a:lumMod val="65000"/>
                    <a:lumOff val="35000"/>
                  </a:schemeClr>
                </a:solidFill>
                <a:latin charset="-122" panose="020b0503020204020204" pitchFamily="34" typeface="微软雅黑"/>
                <a:ea charset="-122" panose="020b0503020204020204" pitchFamily="34" typeface="微软雅黑"/>
                <a:sym charset="0" panose="020b0806030902050204" pitchFamily="34" typeface="Impact"/>
              </a:rPr>
              <a:t>表达感受是清楚地将自己的感受表述出来，配合一些合适的非语言信息。这种方式在感情受到触动时运用更为有效。</a:t>
            </a:r>
          </a:p>
        </p:txBody>
      </p:sp>
      <p:grpSp>
        <p:nvGrpSpPr>
          <p:cNvPr id="15" name="组合 14">
            <a:extLst>
              <a:ext uri="{FF2B5EF4-FFF2-40B4-BE49-F238E27FC236}">
                <a16:creationId xmlns:a16="http://schemas.microsoft.com/office/drawing/2014/main" id="{464F3551-EC2E-438E-AC27-184485CF44B4}"/>
              </a:ext>
            </a:extLst>
          </p:cNvPr>
          <p:cNvGrpSpPr/>
          <p:nvPr/>
        </p:nvGrpSpPr>
        <p:grpSpPr>
          <a:xfrm>
            <a:off x="7664755" y="2169572"/>
            <a:ext cx="3203062" cy="396531"/>
            <a:chOff x="-9057679" y="5385685"/>
            <a:chExt cx="17470744" cy="845655"/>
          </a:xfrm>
          <a:noFill/>
        </p:grpSpPr>
        <p:sp>
          <p:nvSpPr>
            <p:cNvPr id="17" name="矩形 16">
              <a:extLst>
                <a:ext uri="{FF2B5EF4-FFF2-40B4-BE49-F238E27FC236}">
                  <a16:creationId xmlns:a16="http://schemas.microsoft.com/office/drawing/2014/main" id="{462ABB5E-D1BB-4CEF-9235-A0B77D63E764}"/>
                </a:ext>
              </a:extLst>
            </p:cNvPr>
            <p:cNvSpPr/>
            <p:nvPr/>
          </p:nvSpPr>
          <p:spPr>
            <a:xfrm>
              <a:off x="-9057679" y="5385685"/>
              <a:ext cx="17470744" cy="823913"/>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endParaRPr altLang="en-US" lang="zh-CN">
                <a:solidFill>
                  <a:schemeClr val="tx1">
                    <a:lumMod val="65000"/>
                    <a:lumOff val="35000"/>
                  </a:schemeClr>
                </a:solidFill>
                <a:latin charset="-122" panose="020b0503020204020204" pitchFamily="34" typeface="微软雅黑"/>
                <a:ea charset="-122" panose="020b0503020204020204" pitchFamily="34" typeface="微软雅黑"/>
              </a:endParaRPr>
            </a:p>
          </p:txBody>
        </p:sp>
        <p:sp>
          <p:nvSpPr>
            <p:cNvPr id="18" name="Text Box 4">
              <a:extLst>
                <a:ext uri="{FF2B5EF4-FFF2-40B4-BE49-F238E27FC236}">
                  <a16:creationId xmlns:a16="http://schemas.microsoft.com/office/drawing/2014/main" id="{C36E1DF2-E4AD-4825-A0A4-12248F43095B}"/>
                </a:ext>
              </a:extLst>
            </p:cNvPr>
            <p:cNvSpPr txBox="1">
              <a:spLocks noChangeArrowheads="1"/>
            </p:cNvSpPr>
            <p:nvPr/>
          </p:nvSpPr>
          <p:spPr bwMode="auto">
            <a:xfrm>
              <a:off x="-8130573" y="5443690"/>
              <a:ext cx="16279958" cy="780032"/>
            </a:xfrm>
            <a:prstGeom prst="rect">
              <a:avLst/>
            </a:prstGeom>
            <a:grpFill/>
            <a:ln w="9525">
              <a:noFill/>
              <a:miter lim="800000"/>
            </a:ln>
            <a:effectLst/>
            <a:extLst>
              <a:ext uri="{AF507438-7753-43E0-B8FC-AC1667EBCBE1}">
                <a14:hiddenEffects>
                  <a:effectLst>
                    <a:outerShdw algn="ctr" dir="2700000" dist="35921" rotWithShape="0">
                      <a:schemeClr val="bg2"/>
                    </a:outerShdw>
                  </a:effectLst>
                </a14:hiddenEffects>
              </a:ext>
            </a:extLst>
          </p:spPr>
          <p:txBody>
            <a:bodyPr wrap="square">
              <a:spAutoFit/>
            </a:bodyPr>
            <a:lstStyle/>
            <a:p>
              <a:r>
                <a:rPr altLang="en-US" b="1" kumimoji="1" lang="zh-CN">
                  <a:solidFill>
                    <a:schemeClr val="tx1">
                      <a:lumMod val="65000"/>
                      <a:lumOff val="35000"/>
                    </a:schemeClr>
                  </a:solidFill>
                  <a:latin charset="-122" panose="020b0503020204020204" pitchFamily="34" typeface="微软雅黑"/>
                  <a:ea charset="-122" panose="020b0503020204020204" pitchFamily="34" typeface="微软雅黑"/>
                  <a:sym charset="0" panose="020b0806030902050204" pitchFamily="34" typeface="Impact"/>
                </a:rPr>
                <a:t>明白清楚地陈述经历的感情</a:t>
              </a:r>
            </a:p>
          </p:txBody>
        </p:sp>
      </p:grpSp>
      <p:grpSp>
        <p:nvGrpSpPr>
          <p:cNvPr id="19" name="组合 18">
            <a:extLst>
              <a:ext uri="{FF2B5EF4-FFF2-40B4-BE49-F238E27FC236}">
                <a16:creationId xmlns:a16="http://schemas.microsoft.com/office/drawing/2014/main" id="{CD0C0FFC-147D-47AA-AE48-B18FAF651427}"/>
              </a:ext>
            </a:extLst>
          </p:cNvPr>
          <p:cNvGrpSpPr/>
          <p:nvPr/>
        </p:nvGrpSpPr>
        <p:grpSpPr>
          <a:xfrm>
            <a:off x="7664755" y="3623332"/>
            <a:ext cx="3203062" cy="396528"/>
            <a:chOff x="-9057679" y="5385685"/>
            <a:chExt cx="17470744" cy="845649"/>
          </a:xfrm>
          <a:noFill/>
        </p:grpSpPr>
        <p:sp>
          <p:nvSpPr>
            <p:cNvPr id="20" name="矩形 19">
              <a:extLst>
                <a:ext uri="{FF2B5EF4-FFF2-40B4-BE49-F238E27FC236}">
                  <a16:creationId xmlns:a16="http://schemas.microsoft.com/office/drawing/2014/main" id="{5F15EEA5-D28D-4CF1-BE59-D91E0D21EBCF}"/>
                </a:ext>
              </a:extLst>
            </p:cNvPr>
            <p:cNvSpPr/>
            <p:nvPr/>
          </p:nvSpPr>
          <p:spPr>
            <a:xfrm>
              <a:off x="-9057679" y="5385685"/>
              <a:ext cx="17470744" cy="823913"/>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endParaRPr altLang="en-US" lang="zh-CN">
                <a:solidFill>
                  <a:schemeClr val="tx1">
                    <a:lumMod val="65000"/>
                    <a:lumOff val="35000"/>
                  </a:schemeClr>
                </a:solidFill>
                <a:latin charset="-122" panose="020b0503020204020204" pitchFamily="34" typeface="微软雅黑"/>
                <a:ea charset="-122" panose="020b0503020204020204" pitchFamily="34" typeface="微软雅黑"/>
              </a:endParaRPr>
            </a:p>
          </p:txBody>
        </p:sp>
        <p:sp>
          <p:nvSpPr>
            <p:cNvPr id="21" name="Text Box 4">
              <a:extLst>
                <a:ext uri="{FF2B5EF4-FFF2-40B4-BE49-F238E27FC236}">
                  <a16:creationId xmlns:a16="http://schemas.microsoft.com/office/drawing/2014/main" id="{E767FA6F-5327-457C-AF1D-00E848C56D92}"/>
                </a:ext>
              </a:extLst>
            </p:cNvPr>
            <p:cNvSpPr txBox="1">
              <a:spLocks noChangeArrowheads="1"/>
            </p:cNvSpPr>
            <p:nvPr/>
          </p:nvSpPr>
          <p:spPr bwMode="auto">
            <a:xfrm>
              <a:off x="-8130573" y="5443685"/>
              <a:ext cx="16279958" cy="780032"/>
            </a:xfrm>
            <a:prstGeom prst="rect">
              <a:avLst/>
            </a:prstGeom>
            <a:grpFill/>
            <a:ln w="9525">
              <a:noFill/>
              <a:miter lim="800000"/>
            </a:ln>
            <a:effectLst/>
            <a:extLst>
              <a:ext uri="{AF507438-7753-43E0-B8FC-AC1667EBCBE1}">
                <a14:hiddenEffects>
                  <a:effectLst>
                    <a:outerShdw algn="ctr" dir="2700000" dist="35921" rotWithShape="0">
                      <a:schemeClr val="bg2"/>
                    </a:outerShdw>
                  </a:effectLst>
                </a14:hiddenEffects>
              </a:ext>
            </a:extLst>
          </p:spPr>
          <p:txBody>
            <a:bodyPr wrap="square">
              <a:spAutoFit/>
            </a:bodyPr>
            <a:lstStyle/>
            <a:p>
              <a:r>
                <a:rPr altLang="en-US" b="1" kumimoji="1" lang="zh-CN">
                  <a:solidFill>
                    <a:schemeClr val="tx1">
                      <a:lumMod val="65000"/>
                      <a:lumOff val="35000"/>
                    </a:schemeClr>
                  </a:solidFill>
                  <a:latin charset="-122" panose="020b0503020204020204" pitchFamily="34" typeface="微软雅黑"/>
                  <a:ea charset="-122" panose="020b0503020204020204" pitchFamily="34" typeface="微软雅黑"/>
                  <a:sym charset="0" panose="020b0806030902050204" pitchFamily="34" typeface="Impact"/>
                </a:rPr>
                <a:t>说明为何有这种感受</a:t>
              </a:r>
            </a:p>
          </p:txBody>
        </p:sp>
      </p:grpSp>
      <p:grpSp>
        <p:nvGrpSpPr>
          <p:cNvPr id="22" name="组合 21">
            <a:extLst>
              <a:ext uri="{FF2B5EF4-FFF2-40B4-BE49-F238E27FC236}">
                <a16:creationId xmlns:a16="http://schemas.microsoft.com/office/drawing/2014/main" id="{C9BBE94E-BAEB-4EEC-943A-48A633A960D2}"/>
              </a:ext>
            </a:extLst>
          </p:cNvPr>
          <p:cNvGrpSpPr/>
          <p:nvPr/>
        </p:nvGrpSpPr>
        <p:grpSpPr>
          <a:xfrm>
            <a:off x="7664755" y="4990712"/>
            <a:ext cx="3203062" cy="396528"/>
            <a:chOff x="-9057679" y="5385685"/>
            <a:chExt cx="17470744" cy="845649"/>
          </a:xfrm>
          <a:noFill/>
        </p:grpSpPr>
        <p:sp>
          <p:nvSpPr>
            <p:cNvPr id="23" name="矩形 22">
              <a:extLst>
                <a:ext uri="{FF2B5EF4-FFF2-40B4-BE49-F238E27FC236}">
                  <a16:creationId xmlns:a16="http://schemas.microsoft.com/office/drawing/2014/main" id="{B209FEFB-3168-4A63-805B-FA417CD896AE}"/>
                </a:ext>
              </a:extLst>
            </p:cNvPr>
            <p:cNvSpPr/>
            <p:nvPr/>
          </p:nvSpPr>
          <p:spPr>
            <a:xfrm>
              <a:off x="-9057679" y="5385685"/>
              <a:ext cx="17470744" cy="823913"/>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endParaRPr altLang="en-US" lang="zh-CN">
                <a:solidFill>
                  <a:schemeClr val="tx1">
                    <a:lumMod val="65000"/>
                    <a:lumOff val="35000"/>
                  </a:schemeClr>
                </a:solidFill>
                <a:latin charset="-122" panose="020b0503020204020204" pitchFamily="34" typeface="微软雅黑"/>
                <a:ea charset="-122" panose="020b0503020204020204" pitchFamily="34" typeface="微软雅黑"/>
              </a:endParaRPr>
            </a:p>
          </p:txBody>
        </p:sp>
        <p:sp>
          <p:nvSpPr>
            <p:cNvPr id="24" name="Text Box 4">
              <a:extLst>
                <a:ext uri="{FF2B5EF4-FFF2-40B4-BE49-F238E27FC236}">
                  <a16:creationId xmlns:a16="http://schemas.microsoft.com/office/drawing/2014/main" id="{B08344F6-61CB-4BED-A1C7-BD10969EC373}"/>
                </a:ext>
              </a:extLst>
            </p:cNvPr>
            <p:cNvSpPr txBox="1">
              <a:spLocks noChangeArrowheads="1"/>
            </p:cNvSpPr>
            <p:nvPr/>
          </p:nvSpPr>
          <p:spPr bwMode="auto">
            <a:xfrm>
              <a:off x="-8130573" y="5443685"/>
              <a:ext cx="16279958" cy="780032"/>
            </a:xfrm>
            <a:prstGeom prst="rect">
              <a:avLst/>
            </a:prstGeom>
            <a:grpFill/>
            <a:ln w="9525">
              <a:noFill/>
              <a:miter lim="800000"/>
            </a:ln>
            <a:effectLst/>
            <a:extLst>
              <a:ext uri="{AF507438-7753-43E0-B8FC-AC1667EBCBE1}">
                <a14:hiddenEffects>
                  <a:effectLst>
                    <a:outerShdw algn="ctr" dir="2700000" dist="35921" rotWithShape="0">
                      <a:schemeClr val="bg2"/>
                    </a:outerShdw>
                  </a:effectLst>
                </a14:hiddenEffects>
              </a:ext>
            </a:extLst>
          </p:spPr>
          <p:txBody>
            <a:bodyPr wrap="square">
              <a:spAutoFit/>
            </a:bodyPr>
            <a:lstStyle/>
            <a:p>
              <a:r>
                <a:rPr altLang="en-US" b="1" kumimoji="1" lang="zh-CN">
                  <a:solidFill>
                    <a:schemeClr val="tx1">
                      <a:lumMod val="65000"/>
                      <a:lumOff val="35000"/>
                    </a:schemeClr>
                  </a:solidFill>
                  <a:latin charset="-122" panose="020b0503020204020204" pitchFamily="34" typeface="微软雅黑"/>
                  <a:ea charset="-122" panose="020b0503020204020204" pitchFamily="34" typeface="微软雅黑"/>
                  <a:sym charset="0" panose="020b0806030902050204" pitchFamily="34" typeface="Impact"/>
                </a:rPr>
                <a:t>语调动作应有力果断且肯定</a:t>
              </a:r>
            </a:p>
          </p:txBody>
        </p:sp>
      </p:grpSp>
      <p:grpSp>
        <p:nvGrpSpPr>
          <p:cNvPr id="28" name="组合 27">
            <a:extLst>
              <a:ext uri="{FF2B5EF4-FFF2-40B4-BE49-F238E27FC236}">
                <a16:creationId xmlns:a16="http://schemas.microsoft.com/office/drawing/2014/main" id="{4EB3EB7B-707E-4980-87BF-A4FCDCC1DBD3}"/>
              </a:ext>
            </a:extLst>
          </p:cNvPr>
          <p:cNvGrpSpPr/>
          <p:nvPr/>
        </p:nvGrpSpPr>
        <p:grpSpPr>
          <a:xfrm rot="514932">
            <a:off x="6453732" y="2276362"/>
            <a:ext cx="1052572" cy="951336"/>
            <a:chOff x="6369524" y="2295169"/>
            <a:chExt cx="1052572" cy="951336"/>
          </a:xfrm>
        </p:grpSpPr>
        <p:cxnSp>
          <p:nvCxnSpPr>
            <p:cNvPr id="25" name="直接连接符 24">
              <a:extLst>
                <a:ext uri="{FF2B5EF4-FFF2-40B4-BE49-F238E27FC236}">
                  <a16:creationId xmlns:a16="http://schemas.microsoft.com/office/drawing/2014/main" id="{A5CFF6D6-0818-428C-AB66-A1734C9C1FE5}"/>
                </a:ext>
              </a:extLst>
            </p:cNvPr>
            <p:cNvCxnSpPr>
              <a:endCxn id="26" idx="3"/>
            </p:cNvCxnSpPr>
            <p:nvPr/>
          </p:nvCxnSpPr>
          <p:spPr>
            <a:xfrm flipV="1">
              <a:off x="6369524" y="2448809"/>
              <a:ext cx="898932" cy="797696"/>
            </a:xfrm>
            <a:prstGeom prst="line">
              <a:avLst/>
            </a:prstGeom>
            <a:ln>
              <a:solidFill>
                <a:schemeClr val="bg1">
                  <a:lumMod val="6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26" name="椭圆 25">
              <a:extLst>
                <a:ext uri="{FF2B5EF4-FFF2-40B4-BE49-F238E27FC236}">
                  <a16:creationId xmlns:a16="http://schemas.microsoft.com/office/drawing/2014/main" id="{7EDC2320-D651-4A0F-9562-AF0EAE98BC7E}"/>
                </a:ext>
              </a:extLst>
            </p:cNvPr>
            <p:cNvSpPr/>
            <p:nvPr/>
          </p:nvSpPr>
          <p:spPr>
            <a:xfrm>
              <a:off x="7242096" y="2295169"/>
              <a:ext cx="180000" cy="180000"/>
            </a:xfrm>
            <a:prstGeom prst="ellipse">
              <a:avLst/>
            </a:prstGeom>
            <a:solidFill>
              <a:srgbClr val="BAE0E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30" name="组合 29">
            <a:extLst>
              <a:ext uri="{FF2B5EF4-FFF2-40B4-BE49-F238E27FC236}">
                <a16:creationId xmlns:a16="http://schemas.microsoft.com/office/drawing/2014/main" id="{D1773BA4-3FFA-4A05-AC5F-44B6335EE561}"/>
              </a:ext>
            </a:extLst>
          </p:cNvPr>
          <p:cNvGrpSpPr/>
          <p:nvPr/>
        </p:nvGrpSpPr>
        <p:grpSpPr>
          <a:xfrm flipV="1" rot="20711876">
            <a:off x="6406424" y="4365384"/>
            <a:ext cx="1052572" cy="951336"/>
            <a:chOff x="6369524" y="2295169"/>
            <a:chExt cx="1052572" cy="951336"/>
          </a:xfrm>
        </p:grpSpPr>
        <p:cxnSp>
          <p:nvCxnSpPr>
            <p:cNvPr id="31" name="直接连接符 30">
              <a:extLst>
                <a:ext uri="{FF2B5EF4-FFF2-40B4-BE49-F238E27FC236}">
                  <a16:creationId xmlns:a16="http://schemas.microsoft.com/office/drawing/2014/main" id="{86825F63-6FD8-4607-BCC7-5375C769C27B}"/>
                </a:ext>
              </a:extLst>
            </p:cNvPr>
            <p:cNvCxnSpPr>
              <a:endCxn id="32" idx="3"/>
            </p:cNvCxnSpPr>
            <p:nvPr/>
          </p:nvCxnSpPr>
          <p:spPr>
            <a:xfrm flipV="1">
              <a:off x="6369524" y="2448809"/>
              <a:ext cx="898932" cy="797696"/>
            </a:xfrm>
            <a:prstGeom prst="line">
              <a:avLst/>
            </a:prstGeom>
            <a:ln>
              <a:solidFill>
                <a:schemeClr val="bg1">
                  <a:lumMod val="6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32" name="椭圆 31">
              <a:extLst>
                <a:ext uri="{FF2B5EF4-FFF2-40B4-BE49-F238E27FC236}">
                  <a16:creationId xmlns:a16="http://schemas.microsoft.com/office/drawing/2014/main" id="{12834FAC-D90D-4DAF-8D8E-F52293A7CA11}"/>
                </a:ext>
              </a:extLst>
            </p:cNvPr>
            <p:cNvSpPr/>
            <p:nvPr/>
          </p:nvSpPr>
          <p:spPr>
            <a:xfrm>
              <a:off x="7242096" y="2295169"/>
              <a:ext cx="180000" cy="180000"/>
            </a:xfrm>
            <a:prstGeom prst="ellipse">
              <a:avLst/>
            </a:prstGeom>
            <a:solidFill>
              <a:srgbClr val="BAE0E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33" name="组合 32">
            <a:extLst>
              <a:ext uri="{FF2B5EF4-FFF2-40B4-BE49-F238E27FC236}">
                <a16:creationId xmlns:a16="http://schemas.microsoft.com/office/drawing/2014/main" id="{0164D75F-B816-4E98-9C1E-E8D3C052BFA2}"/>
              </a:ext>
            </a:extLst>
          </p:cNvPr>
          <p:cNvGrpSpPr/>
          <p:nvPr/>
        </p:nvGrpSpPr>
        <p:grpSpPr>
          <a:xfrm rot="2473678">
            <a:off x="6503674" y="3404637"/>
            <a:ext cx="1052572" cy="951336"/>
            <a:chOff x="6369524" y="2295169"/>
            <a:chExt cx="1052572" cy="951336"/>
          </a:xfrm>
        </p:grpSpPr>
        <p:cxnSp>
          <p:nvCxnSpPr>
            <p:cNvPr id="34" name="直接连接符 33">
              <a:extLst>
                <a:ext uri="{FF2B5EF4-FFF2-40B4-BE49-F238E27FC236}">
                  <a16:creationId xmlns:a16="http://schemas.microsoft.com/office/drawing/2014/main" id="{0F9F26A2-39F5-4A63-9A7F-D923E9A7CF3C}"/>
                </a:ext>
              </a:extLst>
            </p:cNvPr>
            <p:cNvCxnSpPr>
              <a:endCxn id="35" idx="3"/>
            </p:cNvCxnSpPr>
            <p:nvPr/>
          </p:nvCxnSpPr>
          <p:spPr>
            <a:xfrm flipV="1">
              <a:off x="6369524" y="2448809"/>
              <a:ext cx="898932" cy="797696"/>
            </a:xfrm>
            <a:prstGeom prst="line">
              <a:avLst/>
            </a:prstGeom>
            <a:ln>
              <a:solidFill>
                <a:schemeClr val="bg1">
                  <a:lumMod val="6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35" name="椭圆 34">
              <a:extLst>
                <a:ext uri="{FF2B5EF4-FFF2-40B4-BE49-F238E27FC236}">
                  <a16:creationId xmlns:a16="http://schemas.microsoft.com/office/drawing/2014/main" id="{D355F27B-BE86-4A4B-A241-FDCA2798E8CD}"/>
                </a:ext>
              </a:extLst>
            </p:cNvPr>
            <p:cNvSpPr/>
            <p:nvPr/>
          </p:nvSpPr>
          <p:spPr>
            <a:xfrm>
              <a:off x="7242096" y="2295169"/>
              <a:ext cx="180000" cy="180000"/>
            </a:xfrm>
            <a:prstGeom prst="ellipse">
              <a:avLst/>
            </a:prstGeom>
            <a:solidFill>
              <a:srgbClr val="BAE0E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7" name="组合 6">
            <a:extLst>
              <a:ext uri="{FF2B5EF4-FFF2-40B4-BE49-F238E27FC236}">
                <a16:creationId xmlns:a16="http://schemas.microsoft.com/office/drawing/2014/main" id="{51E3D127-D6AF-48B5-8F48-59FEEDC632B7}"/>
              </a:ext>
            </a:extLst>
          </p:cNvPr>
          <p:cNvGrpSpPr/>
          <p:nvPr/>
        </p:nvGrpSpPr>
        <p:grpSpPr>
          <a:xfrm>
            <a:off x="4153864" y="2619780"/>
            <a:ext cx="2577604" cy="2261998"/>
            <a:chOff x="245246" y="2294114"/>
            <a:chExt cx="2789558" cy="2448000"/>
          </a:xfrm>
        </p:grpSpPr>
        <p:sp>
          <p:nvSpPr>
            <p:cNvPr id="4" name="椭圆 3">
              <a:extLst>
                <a:ext uri="{FF2B5EF4-FFF2-40B4-BE49-F238E27FC236}">
                  <a16:creationId xmlns:a16="http://schemas.microsoft.com/office/drawing/2014/main" id="{12F5A2A1-210C-4127-BDBE-A282041F0EF7}"/>
                </a:ext>
              </a:extLst>
            </p:cNvPr>
            <p:cNvSpPr/>
            <p:nvPr/>
          </p:nvSpPr>
          <p:spPr>
            <a:xfrm>
              <a:off x="416025" y="2294114"/>
              <a:ext cx="2448000" cy="2448000"/>
            </a:xfrm>
            <a:prstGeom prst="ellipse">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12" name="组合 11">
              <a:extLst>
                <a:ext uri="{FF2B5EF4-FFF2-40B4-BE49-F238E27FC236}">
                  <a16:creationId xmlns:a16="http://schemas.microsoft.com/office/drawing/2014/main" id="{7F07CEB6-F345-4312-9ED1-944C68603A02}"/>
                </a:ext>
              </a:extLst>
            </p:cNvPr>
            <p:cNvGrpSpPr/>
            <p:nvPr/>
          </p:nvGrpSpPr>
          <p:grpSpPr>
            <a:xfrm>
              <a:off x="245246" y="3319846"/>
              <a:ext cx="2789558" cy="396536"/>
              <a:chOff x="996241" y="5385680"/>
              <a:chExt cx="7416824" cy="845665"/>
            </a:xfrm>
            <a:noFill/>
          </p:grpSpPr>
          <p:sp>
            <p:nvSpPr>
              <p:cNvPr id="13" name="矩形 12">
                <a:extLst>
                  <a:ext uri="{FF2B5EF4-FFF2-40B4-BE49-F238E27FC236}">
                    <a16:creationId xmlns:a16="http://schemas.microsoft.com/office/drawing/2014/main" id="{2B72F305-F905-4CA2-ADE9-25958FBE5472}"/>
                  </a:ext>
                </a:extLst>
              </p:cNvPr>
              <p:cNvSpPr/>
              <p:nvPr/>
            </p:nvSpPr>
            <p:spPr>
              <a:xfrm>
                <a:off x="996241" y="5385680"/>
                <a:ext cx="7416824" cy="82391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latin charset="-122" panose="020b0503020204020204" pitchFamily="34" typeface="微软雅黑"/>
                  <a:ea charset="-122" panose="020b0503020204020204" pitchFamily="34" typeface="微软雅黑"/>
                </a:endParaRPr>
              </a:p>
            </p:txBody>
          </p:sp>
          <p:sp>
            <p:nvSpPr>
              <p:cNvPr id="14" name="Text Box 4">
                <a:extLst>
                  <a:ext uri="{FF2B5EF4-FFF2-40B4-BE49-F238E27FC236}">
                    <a16:creationId xmlns:a16="http://schemas.microsoft.com/office/drawing/2014/main" id="{59BAD7CB-6B3E-4D8A-BD6A-602394FC4CC3}"/>
                  </a:ext>
                </a:extLst>
              </p:cNvPr>
              <p:cNvSpPr txBox="1">
                <a:spLocks noChangeArrowheads="1"/>
              </p:cNvSpPr>
              <p:nvPr/>
            </p:nvSpPr>
            <p:spPr bwMode="auto">
              <a:xfrm>
                <a:off x="1238892" y="5443695"/>
                <a:ext cx="6910486" cy="844173"/>
              </a:xfrm>
              <a:prstGeom prst="rect">
                <a:avLst/>
              </a:prstGeom>
              <a:grpFill/>
              <a:ln w="9525">
                <a:noFill/>
                <a:miter lim="800000"/>
              </a:ln>
              <a:effectLst/>
              <a:extLst>
                <a:ext uri="{AF507438-7753-43E0-B8FC-AC1667EBCBE1}">
                  <a14:hiddenEffects>
                    <a:effectLst>
                      <a:outerShdw algn="ctr" dir="2700000" dist="35921" rotWithShape="0">
                        <a:schemeClr val="bg2"/>
                      </a:outerShdw>
                    </a:effectLst>
                  </a14:hiddenEffects>
                </a:ext>
              </a:extLst>
            </p:spPr>
            <p:txBody>
              <a:bodyPr wrap="square">
                <a:spAutoFit/>
              </a:bodyPr>
              <a:lstStyle/>
              <a:p>
                <a:pPr algn="ctr"/>
                <a:r>
                  <a:rPr altLang="en-US" b="1" kumimoji="1" lang="zh-CN">
                    <a:solidFill>
                      <a:schemeClr val="bg1"/>
                    </a:solidFill>
                    <a:latin charset="-122" panose="020b0503020204020204" pitchFamily="34" typeface="微软雅黑"/>
                    <a:ea charset="-122" panose="020b0503020204020204" pitchFamily="34" typeface="微软雅黑"/>
                    <a:sym charset="0" panose="020b0806030902050204" pitchFamily="34" typeface="Impact"/>
                  </a:rPr>
                  <a:t>什么是表达感受</a:t>
                </a:r>
              </a:p>
            </p:txBody>
          </p:sp>
        </p:grpSp>
      </p:grpSp>
    </p:spTree>
    <p:extLst>
      <p:ext uri="{BB962C8B-B14F-4D97-AF65-F5344CB8AC3E}">
        <p14:creationId val="1951391796"/>
      </p:ext>
    </p:extLst>
  </p:cSld>
  <p:clrMapOvr>
    <a:masterClrMapping/>
  </p:clrMapOvr>
  <mc:AlternateContent>
    <mc:Choice Requires="p14">
      <p:transition p14:dur="1250" spd="slow">
        <p14:switch dir="r"/>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3" presetSubtype="32">
                                  <p:stCondLst>
                                    <p:cond delay="0"/>
                                  </p:stCondLst>
                                  <p:iterate type="lt">
                                    <p:tmPct val="10000"/>
                                  </p:iterate>
                                  <p:childTnLst>
                                    <p:set>
                                      <p:cBhvr>
                                        <p:cTn dur="1" fill="hold" id="6">
                                          <p:stCondLst>
                                            <p:cond delay="0"/>
                                          </p:stCondLst>
                                        </p:cTn>
                                        <p:tgtEl>
                                          <p:spTgt spid="87"/>
                                        </p:tgtEl>
                                        <p:attrNameLst>
                                          <p:attrName>style.visibility</p:attrName>
                                        </p:attrNameLst>
                                      </p:cBhvr>
                                      <p:to>
                                        <p:strVal val="visible"/>
                                      </p:to>
                                    </p:set>
                                    <p:anim calcmode="lin" valueType="num">
                                      <p:cBhvr>
                                        <p:cTn dur="500" fill="hold" id="7"/>
                                        <p:tgtEl>
                                          <p:spTgt spid="87"/>
                                        </p:tgtEl>
                                        <p:attrNameLst>
                                          <p:attrName>ppt_w</p:attrName>
                                        </p:attrNameLst>
                                      </p:cBhvr>
                                      <p:tavLst>
                                        <p:tav tm="0">
                                          <p:val>
                                            <p:strVal val="4*#ppt_w"/>
                                          </p:val>
                                        </p:tav>
                                        <p:tav tm="100000">
                                          <p:val>
                                            <p:strVal val="#ppt_w"/>
                                          </p:val>
                                        </p:tav>
                                      </p:tavLst>
                                    </p:anim>
                                    <p:anim calcmode="lin" valueType="num">
                                      <p:cBhvr>
                                        <p:cTn dur="500" fill="hold" id="8"/>
                                        <p:tgtEl>
                                          <p:spTgt spid="87"/>
                                        </p:tgtEl>
                                        <p:attrNameLst>
                                          <p:attrName>ppt_h</p:attrName>
                                        </p:attrNameLst>
                                      </p:cBhvr>
                                      <p:tavLst>
                                        <p:tav tm="0">
                                          <p:val>
                                            <p:strVal val="4*#ppt_h"/>
                                          </p:val>
                                        </p:tav>
                                        <p:tav tm="100000">
                                          <p:val>
                                            <p:strVal val="#ppt_h"/>
                                          </p:val>
                                        </p:tav>
                                      </p:tavLst>
                                    </p:anim>
                                  </p:childTnLst>
                                </p:cTn>
                              </p:par>
                            </p:childTnLst>
                          </p:cTn>
                        </p:par>
                        <p:par>
                          <p:cTn fill="hold" id="9" nodeType="afterGroup">
                            <p:stCondLst>
                              <p:cond delay="500"/>
                            </p:stCondLst>
                            <p:childTnLst>
                              <p:par>
                                <p:cTn fill="hold" grpId="0" id="10" nodeType="afterEffect" presetClass="entr" presetID="22" presetSubtype="8">
                                  <p:stCondLst>
                                    <p:cond delay="0"/>
                                  </p:stCondLst>
                                  <p:childTnLst>
                                    <p:set>
                                      <p:cBhvr>
                                        <p:cTn dur="1" fill="hold" id="11">
                                          <p:stCondLst>
                                            <p:cond delay="0"/>
                                          </p:stCondLst>
                                        </p:cTn>
                                        <p:tgtEl>
                                          <p:spTgt spid="29"/>
                                        </p:tgtEl>
                                        <p:attrNameLst>
                                          <p:attrName>style.visibility</p:attrName>
                                        </p:attrNameLst>
                                      </p:cBhvr>
                                      <p:to>
                                        <p:strVal val="visible"/>
                                      </p:to>
                                    </p:set>
                                    <p:animEffect filter="wipe(left)" transition="in">
                                      <p:cBhvr>
                                        <p:cTn dur="750" id="12"/>
                                        <p:tgtEl>
                                          <p:spTgt spid="29"/>
                                        </p:tgtEl>
                                      </p:cBhvr>
                                    </p:animEffect>
                                  </p:childTnLst>
                                </p:cTn>
                              </p:par>
                            </p:childTnLst>
                          </p:cTn>
                        </p:par>
                        <p:par>
                          <p:cTn fill="hold" id="13" nodeType="afterGroup">
                            <p:stCondLst>
                              <p:cond delay="1250"/>
                            </p:stCondLst>
                            <p:childTnLst>
                              <p:par>
                                <p:cTn fill="hold" id="14" nodeType="afterEffect" presetClass="entr" presetID="1" presetSubtype="0">
                                  <p:stCondLst>
                                    <p:cond delay="0"/>
                                  </p:stCondLst>
                                  <p:childTnLst>
                                    <p:set>
                                      <p:cBhvr>
                                        <p:cTn dur="1" fill="hold" id="15">
                                          <p:stCondLst>
                                            <p:cond delay="0"/>
                                          </p:stCondLst>
                                        </p:cTn>
                                        <p:tgtEl>
                                          <p:spTgt spid="7"/>
                                        </p:tgtEl>
                                        <p:attrNameLst>
                                          <p:attrName>style.visibility</p:attrName>
                                        </p:attrNameLst>
                                      </p:cBhvr>
                                      <p:to>
                                        <p:strVal val="visible"/>
                                      </p:to>
                                    </p:set>
                                  </p:childTnLst>
                                </p:cTn>
                              </p:par>
                            </p:childTnLst>
                          </p:cTn>
                        </p:par>
                        <p:par>
                          <p:cTn fill="hold" id="16" nodeType="afterGroup">
                            <p:stCondLst>
                              <p:cond delay="1251"/>
                            </p:stCondLst>
                            <p:childTnLst>
                              <p:par>
                                <p:cTn accel="50000" decel="50000" fill="hold" id="17" nodeType="afterEffect" presetClass="path" presetID="56" presetSubtype="0">
                                  <p:stCondLst>
                                    <p:cond delay="0"/>
                                  </p:stCondLst>
                                  <p:childTnLst>
                                    <p:animMotion origin="layout" path="M -4.16667E-06 7.40741E-07 L -0.372 0.00023" pathEditMode="relative" ptsTypes="AA" rAng="0">
                                      <p:cBhvr>
                                        <p:cTn dur="1250" fill="hold" id="18" spd="-100000"/>
                                        <p:tgtEl>
                                          <p:spTgt spid="7"/>
                                        </p:tgtEl>
                                        <p:attrNameLst>
                                          <p:attrName>ppt_x</p:attrName>
                                          <p:attrName>ppt_y</p:attrName>
                                        </p:attrNameLst>
                                      </p:cBhvr>
                                      <p:rCtr x="-18607" y="0"/>
                                    </p:animMotion>
                                  </p:childTnLst>
                                </p:cTn>
                              </p:par>
                            </p:childTnLst>
                          </p:cTn>
                        </p:par>
                        <p:par>
                          <p:cTn fill="hold" id="19" nodeType="afterGroup">
                            <p:stCondLst>
                              <p:cond delay="2501"/>
                            </p:stCondLst>
                            <p:childTnLst>
                              <p:par>
                                <p:cTn fill="hold" grpId="0" id="20" nodeType="afterEffect" presetClass="entr" presetID="22" presetSubtype="8">
                                  <p:stCondLst>
                                    <p:cond delay="0"/>
                                  </p:stCondLst>
                                  <p:iterate type="wd">
                                    <p:tmPct val="10000"/>
                                  </p:iterate>
                                  <p:childTnLst>
                                    <p:set>
                                      <p:cBhvr>
                                        <p:cTn dur="1" fill="hold" id="21">
                                          <p:stCondLst>
                                            <p:cond delay="0"/>
                                          </p:stCondLst>
                                        </p:cTn>
                                        <p:tgtEl>
                                          <p:spTgt spid="11"/>
                                        </p:tgtEl>
                                        <p:attrNameLst>
                                          <p:attrName>style.visibility</p:attrName>
                                        </p:attrNameLst>
                                      </p:cBhvr>
                                      <p:to>
                                        <p:strVal val="visible"/>
                                      </p:to>
                                    </p:set>
                                    <p:animEffect filter="wipe(left)" transition="in">
                                      <p:cBhvr>
                                        <p:cTn dur="750" id="22"/>
                                        <p:tgtEl>
                                          <p:spTgt spid="11"/>
                                        </p:tgtEl>
                                      </p:cBhvr>
                                    </p:animEffect>
                                  </p:childTnLst>
                                </p:cTn>
                              </p:par>
                              <p:par>
                                <p:cTn fill="hold" id="23" nodeType="withEffect" presetClass="entr" presetID="22" presetSubtype="8">
                                  <p:stCondLst>
                                    <p:cond delay="2750"/>
                                  </p:stCondLst>
                                  <p:childTnLst>
                                    <p:set>
                                      <p:cBhvr>
                                        <p:cTn dur="1" fill="hold" id="24">
                                          <p:stCondLst>
                                            <p:cond delay="0"/>
                                          </p:stCondLst>
                                        </p:cTn>
                                        <p:tgtEl>
                                          <p:spTgt spid="28"/>
                                        </p:tgtEl>
                                        <p:attrNameLst>
                                          <p:attrName>style.visibility</p:attrName>
                                        </p:attrNameLst>
                                      </p:cBhvr>
                                      <p:to>
                                        <p:strVal val="visible"/>
                                      </p:to>
                                    </p:set>
                                    <p:animEffect filter="wipe(left)" transition="in">
                                      <p:cBhvr>
                                        <p:cTn dur="750" id="25"/>
                                        <p:tgtEl>
                                          <p:spTgt spid="28"/>
                                        </p:tgtEl>
                                      </p:cBhvr>
                                    </p:animEffect>
                                  </p:childTnLst>
                                </p:cTn>
                              </p:par>
                              <p:par>
                                <p:cTn fill="hold" id="26" nodeType="withEffect" presetClass="entr" presetID="22" presetSubtype="8">
                                  <p:stCondLst>
                                    <p:cond delay="2750"/>
                                  </p:stCondLst>
                                  <p:childTnLst>
                                    <p:set>
                                      <p:cBhvr>
                                        <p:cTn dur="1" fill="hold" id="27">
                                          <p:stCondLst>
                                            <p:cond delay="0"/>
                                          </p:stCondLst>
                                        </p:cTn>
                                        <p:tgtEl>
                                          <p:spTgt spid="33"/>
                                        </p:tgtEl>
                                        <p:attrNameLst>
                                          <p:attrName>style.visibility</p:attrName>
                                        </p:attrNameLst>
                                      </p:cBhvr>
                                      <p:to>
                                        <p:strVal val="visible"/>
                                      </p:to>
                                    </p:set>
                                    <p:animEffect filter="wipe(left)" transition="in">
                                      <p:cBhvr>
                                        <p:cTn dur="750" id="28"/>
                                        <p:tgtEl>
                                          <p:spTgt spid="33"/>
                                        </p:tgtEl>
                                      </p:cBhvr>
                                    </p:animEffect>
                                  </p:childTnLst>
                                </p:cTn>
                              </p:par>
                              <p:par>
                                <p:cTn fill="hold" id="29" nodeType="withEffect" presetClass="entr" presetID="22" presetSubtype="8">
                                  <p:stCondLst>
                                    <p:cond delay="2750"/>
                                  </p:stCondLst>
                                  <p:childTnLst>
                                    <p:set>
                                      <p:cBhvr>
                                        <p:cTn dur="1" fill="hold" id="30">
                                          <p:stCondLst>
                                            <p:cond delay="0"/>
                                          </p:stCondLst>
                                        </p:cTn>
                                        <p:tgtEl>
                                          <p:spTgt spid="30"/>
                                        </p:tgtEl>
                                        <p:attrNameLst>
                                          <p:attrName>style.visibility</p:attrName>
                                        </p:attrNameLst>
                                      </p:cBhvr>
                                      <p:to>
                                        <p:strVal val="visible"/>
                                      </p:to>
                                    </p:set>
                                    <p:animEffect filter="wipe(left)" transition="in">
                                      <p:cBhvr>
                                        <p:cTn dur="750" id="31"/>
                                        <p:tgtEl>
                                          <p:spTgt spid="30"/>
                                        </p:tgtEl>
                                      </p:cBhvr>
                                    </p:animEffect>
                                  </p:childTnLst>
                                </p:cTn>
                              </p:par>
                            </p:childTnLst>
                          </p:cTn>
                        </p:par>
                        <p:par>
                          <p:cTn fill="hold" id="32" nodeType="afterGroup">
                            <p:stCondLst>
                              <p:cond delay="6001"/>
                            </p:stCondLst>
                            <p:childTnLst>
                              <p:par>
                                <p:cTn decel="100000" fill="hold" id="33" nodeType="afterEffect" presetClass="entr" presetID="50" presetSubtype="0">
                                  <p:stCondLst>
                                    <p:cond delay="0"/>
                                  </p:stCondLst>
                                  <p:childTnLst>
                                    <p:set>
                                      <p:cBhvr>
                                        <p:cTn dur="1" fill="hold" id="34">
                                          <p:stCondLst>
                                            <p:cond delay="0"/>
                                          </p:stCondLst>
                                        </p:cTn>
                                        <p:tgtEl>
                                          <p:spTgt spid="15"/>
                                        </p:tgtEl>
                                        <p:attrNameLst>
                                          <p:attrName>style.visibility</p:attrName>
                                        </p:attrNameLst>
                                      </p:cBhvr>
                                      <p:to>
                                        <p:strVal val="visible"/>
                                      </p:to>
                                    </p:set>
                                    <p:anim calcmode="lin" valueType="num">
                                      <p:cBhvr>
                                        <p:cTn dur="750" fill="hold" id="35"/>
                                        <p:tgtEl>
                                          <p:spTgt spid="15"/>
                                        </p:tgtEl>
                                        <p:attrNameLst>
                                          <p:attrName>ppt_w</p:attrName>
                                        </p:attrNameLst>
                                      </p:cBhvr>
                                      <p:tavLst>
                                        <p:tav tm="0">
                                          <p:val>
                                            <p:strVal val="#ppt_w+.3"/>
                                          </p:val>
                                        </p:tav>
                                        <p:tav tm="100000">
                                          <p:val>
                                            <p:strVal val="#ppt_w"/>
                                          </p:val>
                                        </p:tav>
                                      </p:tavLst>
                                    </p:anim>
                                    <p:anim calcmode="lin" valueType="num">
                                      <p:cBhvr>
                                        <p:cTn dur="750" fill="hold" id="36"/>
                                        <p:tgtEl>
                                          <p:spTgt spid="15"/>
                                        </p:tgtEl>
                                        <p:attrNameLst>
                                          <p:attrName>ppt_h</p:attrName>
                                        </p:attrNameLst>
                                      </p:cBhvr>
                                      <p:tavLst>
                                        <p:tav tm="0">
                                          <p:val>
                                            <p:strVal val="#ppt_h"/>
                                          </p:val>
                                        </p:tav>
                                        <p:tav tm="100000">
                                          <p:val>
                                            <p:strVal val="#ppt_h"/>
                                          </p:val>
                                        </p:tav>
                                      </p:tavLst>
                                    </p:anim>
                                    <p:animEffect filter="fade" transition="in">
                                      <p:cBhvr>
                                        <p:cTn dur="750" id="37"/>
                                        <p:tgtEl>
                                          <p:spTgt spid="15"/>
                                        </p:tgtEl>
                                      </p:cBhvr>
                                    </p:animEffect>
                                  </p:childTnLst>
                                </p:cTn>
                              </p:par>
                            </p:childTnLst>
                          </p:cTn>
                        </p:par>
                        <p:par>
                          <p:cTn fill="hold" id="38" nodeType="afterGroup">
                            <p:stCondLst>
                              <p:cond delay="6751"/>
                            </p:stCondLst>
                            <p:childTnLst>
                              <p:par>
                                <p:cTn decel="100000" fill="hold" id="39" nodeType="afterEffect" presetClass="entr" presetID="50" presetSubtype="0">
                                  <p:stCondLst>
                                    <p:cond delay="0"/>
                                  </p:stCondLst>
                                  <p:childTnLst>
                                    <p:set>
                                      <p:cBhvr>
                                        <p:cTn dur="1" fill="hold" id="40">
                                          <p:stCondLst>
                                            <p:cond delay="0"/>
                                          </p:stCondLst>
                                        </p:cTn>
                                        <p:tgtEl>
                                          <p:spTgt spid="19"/>
                                        </p:tgtEl>
                                        <p:attrNameLst>
                                          <p:attrName>style.visibility</p:attrName>
                                        </p:attrNameLst>
                                      </p:cBhvr>
                                      <p:to>
                                        <p:strVal val="visible"/>
                                      </p:to>
                                    </p:set>
                                    <p:anim calcmode="lin" valueType="num">
                                      <p:cBhvr>
                                        <p:cTn dur="750" fill="hold" id="41"/>
                                        <p:tgtEl>
                                          <p:spTgt spid="19"/>
                                        </p:tgtEl>
                                        <p:attrNameLst>
                                          <p:attrName>ppt_w</p:attrName>
                                        </p:attrNameLst>
                                      </p:cBhvr>
                                      <p:tavLst>
                                        <p:tav tm="0">
                                          <p:val>
                                            <p:strVal val="#ppt_w+.3"/>
                                          </p:val>
                                        </p:tav>
                                        <p:tav tm="100000">
                                          <p:val>
                                            <p:strVal val="#ppt_w"/>
                                          </p:val>
                                        </p:tav>
                                      </p:tavLst>
                                    </p:anim>
                                    <p:anim calcmode="lin" valueType="num">
                                      <p:cBhvr>
                                        <p:cTn dur="750" fill="hold" id="42"/>
                                        <p:tgtEl>
                                          <p:spTgt spid="19"/>
                                        </p:tgtEl>
                                        <p:attrNameLst>
                                          <p:attrName>ppt_h</p:attrName>
                                        </p:attrNameLst>
                                      </p:cBhvr>
                                      <p:tavLst>
                                        <p:tav tm="0">
                                          <p:val>
                                            <p:strVal val="#ppt_h"/>
                                          </p:val>
                                        </p:tav>
                                        <p:tav tm="100000">
                                          <p:val>
                                            <p:strVal val="#ppt_h"/>
                                          </p:val>
                                        </p:tav>
                                      </p:tavLst>
                                    </p:anim>
                                    <p:animEffect filter="fade" transition="in">
                                      <p:cBhvr>
                                        <p:cTn dur="750" id="43"/>
                                        <p:tgtEl>
                                          <p:spTgt spid="19"/>
                                        </p:tgtEl>
                                      </p:cBhvr>
                                    </p:animEffect>
                                  </p:childTnLst>
                                </p:cTn>
                              </p:par>
                            </p:childTnLst>
                          </p:cTn>
                        </p:par>
                        <p:par>
                          <p:cTn fill="hold" id="44" nodeType="afterGroup">
                            <p:stCondLst>
                              <p:cond delay="7501"/>
                            </p:stCondLst>
                            <p:childTnLst>
                              <p:par>
                                <p:cTn decel="100000" fill="hold" id="45" nodeType="afterEffect" presetClass="entr" presetID="50" presetSubtype="0">
                                  <p:stCondLst>
                                    <p:cond delay="0"/>
                                  </p:stCondLst>
                                  <p:childTnLst>
                                    <p:set>
                                      <p:cBhvr>
                                        <p:cTn dur="1" fill="hold" id="46">
                                          <p:stCondLst>
                                            <p:cond delay="0"/>
                                          </p:stCondLst>
                                        </p:cTn>
                                        <p:tgtEl>
                                          <p:spTgt spid="22"/>
                                        </p:tgtEl>
                                        <p:attrNameLst>
                                          <p:attrName>style.visibility</p:attrName>
                                        </p:attrNameLst>
                                      </p:cBhvr>
                                      <p:to>
                                        <p:strVal val="visible"/>
                                      </p:to>
                                    </p:set>
                                    <p:anim calcmode="lin" valueType="num">
                                      <p:cBhvr>
                                        <p:cTn dur="750" fill="hold" id="47"/>
                                        <p:tgtEl>
                                          <p:spTgt spid="22"/>
                                        </p:tgtEl>
                                        <p:attrNameLst>
                                          <p:attrName>ppt_w</p:attrName>
                                        </p:attrNameLst>
                                      </p:cBhvr>
                                      <p:tavLst>
                                        <p:tav tm="0">
                                          <p:val>
                                            <p:strVal val="#ppt_w+.3"/>
                                          </p:val>
                                        </p:tav>
                                        <p:tav tm="100000">
                                          <p:val>
                                            <p:strVal val="#ppt_w"/>
                                          </p:val>
                                        </p:tav>
                                      </p:tavLst>
                                    </p:anim>
                                    <p:anim calcmode="lin" valueType="num">
                                      <p:cBhvr>
                                        <p:cTn dur="750" fill="hold" id="48"/>
                                        <p:tgtEl>
                                          <p:spTgt spid="22"/>
                                        </p:tgtEl>
                                        <p:attrNameLst>
                                          <p:attrName>ppt_h</p:attrName>
                                        </p:attrNameLst>
                                      </p:cBhvr>
                                      <p:tavLst>
                                        <p:tav tm="0">
                                          <p:val>
                                            <p:strVal val="#ppt_h"/>
                                          </p:val>
                                        </p:tav>
                                        <p:tav tm="100000">
                                          <p:val>
                                            <p:strVal val="#ppt_h"/>
                                          </p:val>
                                        </p:tav>
                                      </p:tavLst>
                                    </p:anim>
                                    <p:animEffect filter="fade" transition="in">
                                      <p:cBhvr>
                                        <p:cTn dur="750" id="49"/>
                                        <p:tgtEl>
                                          <p:spTgt spid="2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9"/>
      <p:bldP grpId="0" spid="87"/>
      <p:bldP grpId="0" spid="11"/>
    </p:bldLst>
  </p:timing>
</p:sld>
</file>

<file path=ppt/slides/slide1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rgbClr val="EBF6F7"/>
        </a:solidFill>
        <a:effectLst/>
      </p:bgPr>
    </p:bg>
    <p:spTree>
      <p:nvGrpSpPr>
        <p:cNvPr id="1" name=""/>
        <p:cNvGrpSpPr/>
        <p:nvPr/>
      </p:nvGrpSpPr>
      <p:grpSpPr>
        <a:xfrm>
          <a:off x="0" y="0"/>
          <a:ext cx="0" cy="0"/>
        </a:xfrm>
      </p:grpSpPr>
      <p:sp>
        <p:nvSpPr>
          <p:cNvPr id="87" name="TextBox 72">
            <a:extLst>
              <a:ext uri="{FF2B5EF4-FFF2-40B4-BE49-F238E27FC236}">
                <a16:creationId xmlns:a16="http://schemas.microsoft.com/office/drawing/2014/main" id="{D85CEAB1-A015-45D8-9125-8E3B71FB237F}"/>
              </a:ext>
            </a:extLst>
          </p:cNvPr>
          <p:cNvSpPr txBox="1"/>
          <p:nvPr/>
        </p:nvSpPr>
        <p:spPr>
          <a:xfrm>
            <a:off x="6009376" y="3846294"/>
            <a:ext cx="4880482" cy="929640"/>
          </a:xfrm>
          <a:prstGeom prst="rect">
            <a:avLst/>
          </a:prstGeom>
          <a:noFill/>
        </p:spPr>
        <p:txBody>
          <a:bodyPr rtlCol="0"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dist" defTabSz="432037">
              <a:defRPr/>
            </a:pPr>
            <a:r>
              <a:rPr altLang="en-US" kern="0" lang="zh-CN" sz="5500">
                <a:solidFill>
                  <a:sysClr lastClr="000000" val="windowText">
                    <a:lumMod val="65000"/>
                    <a:lumOff val="35000"/>
                  </a:sysClr>
                </a:solidFill>
                <a:latin charset="-122" panose="020b0503020204020204" pitchFamily="34" typeface="微软雅黑"/>
                <a:ea charset="-122" panose="020b0503020204020204" pitchFamily="34" typeface="微软雅黑"/>
                <a:cs charset="0" panose="020b0604020202020204" pitchFamily="34" typeface="Arial"/>
              </a:rPr>
              <a:t>积极倾听</a:t>
            </a:r>
          </a:p>
        </p:txBody>
      </p:sp>
      <p:pic>
        <p:nvPicPr>
          <p:cNvPr id="4" name="图片 3">
            <a:extLst>
              <a:ext uri="{FF2B5EF4-FFF2-40B4-BE49-F238E27FC236}">
                <a16:creationId xmlns:a16="http://schemas.microsoft.com/office/drawing/2014/main" id="{DC7FF6B4-5212-4FF1-A3E1-5405EE1E00E9}"/>
              </a:ext>
            </a:extLst>
          </p:cNvPr>
          <p:cNvPicPr>
            <a:picLocks noChangeAspect="1"/>
          </p:cNvPicPr>
          <p:nvPr/>
        </p:nvPicPr>
        <p:blipFill>
          <a:blip r:embed="rId2">
            <a:extLst>
              <a:ext uri="{28A0092B-C50C-407E-A947-70E740481C1C}">
                <a14:useLocalDpi val="0"/>
              </a:ext>
            </a:extLst>
          </a:blip>
          <a:srcRect b="47720" l="21154" r="17994"/>
          <a:stretch>
            <a:fillRect/>
          </a:stretch>
        </p:blipFill>
        <p:spPr>
          <a:xfrm>
            <a:off x="1018543" y="2188453"/>
            <a:ext cx="4525256" cy="3887890"/>
          </a:xfrm>
          <a:prstGeom prst="rect">
            <a:avLst/>
          </a:prstGeom>
        </p:spPr>
      </p:pic>
      <p:sp>
        <p:nvSpPr>
          <p:cNvPr id="7" name="文本框 6">
            <a:extLst>
              <a:ext uri="{FF2B5EF4-FFF2-40B4-BE49-F238E27FC236}">
                <a16:creationId xmlns:a16="http://schemas.microsoft.com/office/drawing/2014/main" id="{6A15C821-E4A6-47DF-BB0B-940535E440FB}"/>
              </a:ext>
            </a:extLst>
          </p:cNvPr>
          <p:cNvSpPr txBox="1"/>
          <p:nvPr/>
        </p:nvSpPr>
        <p:spPr>
          <a:xfrm>
            <a:off x="5795095" y="1327283"/>
            <a:ext cx="2069431" cy="2682240"/>
          </a:xfrm>
          <a:prstGeom prst="rect">
            <a:avLst/>
          </a:prstGeom>
          <a:noFill/>
        </p:spPr>
        <p:txBody>
          <a:bodyPr rtlCol="0" wrap="square">
            <a:spAutoFit/>
          </a:bodyPr>
          <a:lstStyle/>
          <a:p>
            <a:r>
              <a:rPr altLang="zh-CN" lang="en-US" sz="17000">
                <a:solidFill>
                  <a:srgbClr val="F08247"/>
                </a:solidFill>
                <a:latin charset="-122" panose="020b0503020204020204" pitchFamily="34" typeface="微软雅黑"/>
                <a:ea charset="-122" panose="020b0503020204020204" pitchFamily="34" typeface="微软雅黑"/>
              </a:rPr>
              <a:t>P</a:t>
            </a:r>
          </a:p>
        </p:txBody>
      </p:sp>
      <p:sp>
        <p:nvSpPr>
          <p:cNvPr id="15" name="文本框 14">
            <a:extLst>
              <a:ext uri="{FF2B5EF4-FFF2-40B4-BE49-F238E27FC236}">
                <a16:creationId xmlns:a16="http://schemas.microsoft.com/office/drawing/2014/main" id="{B1BB713C-189E-4AF4-BA4B-8DFCFEE4AD20}"/>
              </a:ext>
            </a:extLst>
          </p:cNvPr>
          <p:cNvSpPr txBox="1"/>
          <p:nvPr/>
        </p:nvSpPr>
        <p:spPr>
          <a:xfrm>
            <a:off x="7161990" y="1817364"/>
            <a:ext cx="1816086" cy="929640"/>
          </a:xfrm>
          <a:prstGeom prst="rect">
            <a:avLst/>
          </a:prstGeom>
          <a:noFill/>
        </p:spPr>
        <p:txBody>
          <a:bodyPr rtlCol="0" wrap="square">
            <a:spAutoFit/>
          </a:bodyPr>
          <a:lstStyle/>
          <a:p>
            <a:pPr algn="dist"/>
            <a:r>
              <a:rPr altLang="zh-CN" lang="en-US" sz="5500">
                <a:solidFill>
                  <a:schemeClr val="tx1">
                    <a:lumMod val="65000"/>
                    <a:lumOff val="35000"/>
                  </a:schemeClr>
                </a:solidFill>
                <a:latin charset="-122" panose="020b0503020204020204" pitchFamily="34" typeface="微软雅黑"/>
                <a:ea charset="-122" panose="020b0503020204020204" pitchFamily="34" typeface="微软雅黑"/>
              </a:rPr>
              <a:t>ART</a:t>
            </a:r>
          </a:p>
        </p:txBody>
      </p:sp>
      <p:grpSp>
        <p:nvGrpSpPr>
          <p:cNvPr id="6" name="组合 5">
            <a:extLst>
              <a:ext uri="{FF2B5EF4-FFF2-40B4-BE49-F238E27FC236}">
                <a16:creationId xmlns:a16="http://schemas.microsoft.com/office/drawing/2014/main" id="{680C7A5B-B72B-4B3D-B432-D73F2118A6C7}"/>
              </a:ext>
            </a:extLst>
          </p:cNvPr>
          <p:cNvGrpSpPr/>
          <p:nvPr/>
        </p:nvGrpSpPr>
        <p:grpSpPr>
          <a:xfrm>
            <a:off x="9034708" y="1564828"/>
            <a:ext cx="1816086" cy="1443790"/>
            <a:chOff x="8586698" y="1676451"/>
            <a:chExt cx="1816086" cy="1443790"/>
          </a:xfrm>
        </p:grpSpPr>
        <p:sp>
          <p:nvSpPr>
            <p:cNvPr id="2" name="矩形: 圆角 1">
              <a:extLst>
                <a:ext uri="{FF2B5EF4-FFF2-40B4-BE49-F238E27FC236}">
                  <a16:creationId xmlns:a16="http://schemas.microsoft.com/office/drawing/2014/main" id="{84531094-231B-42EA-B155-25F7A3A5F838}"/>
                </a:ext>
              </a:extLst>
            </p:cNvPr>
            <p:cNvSpPr/>
            <p:nvPr/>
          </p:nvSpPr>
          <p:spPr>
            <a:xfrm>
              <a:off x="8792206" y="1676451"/>
              <a:ext cx="1419726" cy="1443790"/>
            </a:xfrm>
            <a:prstGeom prst="roundRect">
              <a:avLst/>
            </a:prstGeom>
            <a:noFill/>
            <a:ln w="28575">
              <a:solidFill>
                <a:srgbClr val="F08247"/>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文本框 15">
              <a:extLst>
                <a:ext uri="{FF2B5EF4-FFF2-40B4-BE49-F238E27FC236}">
                  <a16:creationId xmlns:a16="http://schemas.microsoft.com/office/drawing/2014/main" id="{DF88DA1A-4F95-46DF-AB66-BCCA71DB9F9E}"/>
                </a:ext>
              </a:extLst>
            </p:cNvPr>
            <p:cNvSpPr txBox="1"/>
            <p:nvPr/>
          </p:nvSpPr>
          <p:spPr>
            <a:xfrm>
              <a:off x="8586698" y="1966026"/>
              <a:ext cx="1816086" cy="929640"/>
            </a:xfrm>
            <a:prstGeom prst="rect">
              <a:avLst/>
            </a:prstGeom>
            <a:solidFill>
              <a:srgbClr val="EBF6F7"/>
            </a:solidFill>
          </p:spPr>
          <p:txBody>
            <a:bodyPr rtlCol="0" wrap="square">
              <a:spAutoFit/>
            </a:bodyPr>
            <a:lstStyle/>
            <a:p>
              <a:pPr algn="ctr"/>
              <a:r>
                <a:rPr altLang="zh-CN" lang="en-US" sz="5500">
                  <a:solidFill>
                    <a:schemeClr val="tx1">
                      <a:lumMod val="65000"/>
                      <a:lumOff val="35000"/>
                    </a:schemeClr>
                  </a:solidFill>
                  <a:latin charset="-122" panose="020b0503020204020204" pitchFamily="34" typeface="微软雅黑"/>
                  <a:ea charset="-122" panose="020b0503020204020204" pitchFamily="34" typeface="微软雅黑"/>
                </a:rPr>
                <a:t>04</a:t>
              </a:r>
            </a:p>
          </p:txBody>
        </p:sp>
      </p:grpSp>
    </p:spTree>
    <p:extLst>
      <p:ext uri="{BB962C8B-B14F-4D97-AF65-F5344CB8AC3E}">
        <p14:creationId val="257020872"/>
      </p:ext>
    </p:extLst>
  </p:cSld>
  <p:clrMapOvr>
    <a:masterClrMapping/>
  </p:clrMapOvr>
  <mc:AlternateContent>
    <mc:Choice Requires="p14">
      <p:transition p14:dur="1600" spd="slow">
        <p14:gallery dir="l"/>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42" presetSubtype="0">
                                  <p:stCondLst>
                                    <p:cond delay="0"/>
                                  </p:stCondLst>
                                  <p:childTnLst>
                                    <p:set>
                                      <p:cBhvr>
                                        <p:cTn dur="1" fill="hold" id="6">
                                          <p:stCondLst>
                                            <p:cond delay="0"/>
                                          </p:stCondLst>
                                        </p:cTn>
                                        <p:tgtEl>
                                          <p:spTgt spid="4"/>
                                        </p:tgtEl>
                                        <p:attrNameLst>
                                          <p:attrName>style.visibility</p:attrName>
                                        </p:attrNameLst>
                                      </p:cBhvr>
                                      <p:to>
                                        <p:strVal val="visible"/>
                                      </p:to>
                                    </p:set>
                                    <p:animEffect filter="fade" transition="in">
                                      <p:cBhvr>
                                        <p:cTn dur="750" id="7"/>
                                        <p:tgtEl>
                                          <p:spTgt spid="4"/>
                                        </p:tgtEl>
                                      </p:cBhvr>
                                    </p:animEffect>
                                    <p:anim calcmode="lin" valueType="num">
                                      <p:cBhvr>
                                        <p:cTn dur="750" fill="hold" id="8"/>
                                        <p:tgtEl>
                                          <p:spTgt spid="4"/>
                                        </p:tgtEl>
                                        <p:attrNameLst>
                                          <p:attrName>ppt_x</p:attrName>
                                        </p:attrNameLst>
                                      </p:cBhvr>
                                      <p:tavLst>
                                        <p:tav tm="0">
                                          <p:val>
                                            <p:strVal val="#ppt_x"/>
                                          </p:val>
                                        </p:tav>
                                        <p:tav tm="100000">
                                          <p:val>
                                            <p:strVal val="#ppt_x"/>
                                          </p:val>
                                        </p:tav>
                                      </p:tavLst>
                                    </p:anim>
                                    <p:anim calcmode="lin" valueType="num">
                                      <p:cBhvr>
                                        <p:cTn dur="750" fill="hold" id="9"/>
                                        <p:tgtEl>
                                          <p:spTgt spid="4"/>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750"/>
                            </p:stCondLst>
                            <p:childTnLst>
                              <p:par>
                                <p:cTn fill="hold" grpId="0" id="11" nodeType="afterEffect" presetClass="entr" presetID="23" presetSubtype="32">
                                  <p:stCondLst>
                                    <p:cond delay="0"/>
                                  </p:stCondLst>
                                  <p:childTnLst>
                                    <p:set>
                                      <p:cBhvr>
                                        <p:cTn dur="1" fill="hold" id="12">
                                          <p:stCondLst>
                                            <p:cond delay="0"/>
                                          </p:stCondLst>
                                        </p:cTn>
                                        <p:tgtEl>
                                          <p:spTgt spid="7"/>
                                        </p:tgtEl>
                                        <p:attrNameLst>
                                          <p:attrName>style.visibility</p:attrName>
                                        </p:attrNameLst>
                                      </p:cBhvr>
                                      <p:to>
                                        <p:strVal val="visible"/>
                                      </p:to>
                                    </p:set>
                                    <p:anim calcmode="lin" valueType="num">
                                      <p:cBhvr>
                                        <p:cTn dur="750" fill="hold" id="13"/>
                                        <p:tgtEl>
                                          <p:spTgt spid="7"/>
                                        </p:tgtEl>
                                        <p:attrNameLst>
                                          <p:attrName>ppt_w</p:attrName>
                                        </p:attrNameLst>
                                      </p:cBhvr>
                                      <p:tavLst>
                                        <p:tav tm="0">
                                          <p:val>
                                            <p:strVal val="4*#ppt_w"/>
                                          </p:val>
                                        </p:tav>
                                        <p:tav tm="100000">
                                          <p:val>
                                            <p:strVal val="#ppt_w"/>
                                          </p:val>
                                        </p:tav>
                                      </p:tavLst>
                                    </p:anim>
                                    <p:anim calcmode="lin" valueType="num">
                                      <p:cBhvr>
                                        <p:cTn dur="750" fill="hold" id="14"/>
                                        <p:tgtEl>
                                          <p:spTgt spid="7"/>
                                        </p:tgtEl>
                                        <p:attrNameLst>
                                          <p:attrName>ppt_h</p:attrName>
                                        </p:attrNameLst>
                                      </p:cBhvr>
                                      <p:tavLst>
                                        <p:tav tm="0">
                                          <p:val>
                                            <p:strVal val="4*#ppt_h"/>
                                          </p:val>
                                        </p:tav>
                                        <p:tav tm="100000">
                                          <p:val>
                                            <p:strVal val="#ppt_h"/>
                                          </p:val>
                                        </p:tav>
                                      </p:tavLst>
                                    </p:anim>
                                  </p:childTnLst>
                                </p:cTn>
                              </p:par>
                            </p:childTnLst>
                          </p:cTn>
                        </p:par>
                        <p:par>
                          <p:cTn fill="hold" id="15" nodeType="afterGroup">
                            <p:stCondLst>
                              <p:cond delay="1500"/>
                            </p:stCondLst>
                            <p:childTnLst>
                              <p:par>
                                <p:cTn fill="hold" grpId="0" id="16" nodeType="afterEffect" presetClass="entr" presetID="22" presetSubtype="8">
                                  <p:stCondLst>
                                    <p:cond delay="0"/>
                                  </p:stCondLst>
                                  <p:childTnLst>
                                    <p:set>
                                      <p:cBhvr>
                                        <p:cTn dur="1" fill="hold" id="17">
                                          <p:stCondLst>
                                            <p:cond delay="0"/>
                                          </p:stCondLst>
                                        </p:cTn>
                                        <p:tgtEl>
                                          <p:spTgt spid="15"/>
                                        </p:tgtEl>
                                        <p:attrNameLst>
                                          <p:attrName>style.visibility</p:attrName>
                                        </p:attrNameLst>
                                      </p:cBhvr>
                                      <p:to>
                                        <p:strVal val="visible"/>
                                      </p:to>
                                    </p:set>
                                    <p:animEffect filter="wipe(left)" transition="in">
                                      <p:cBhvr>
                                        <p:cTn dur="750" id="18"/>
                                        <p:tgtEl>
                                          <p:spTgt spid="15"/>
                                        </p:tgtEl>
                                      </p:cBhvr>
                                    </p:animEffect>
                                  </p:childTnLst>
                                </p:cTn>
                              </p:par>
                            </p:childTnLst>
                          </p:cTn>
                        </p:par>
                        <p:par>
                          <p:cTn fill="hold" id="19" nodeType="afterGroup">
                            <p:stCondLst>
                              <p:cond delay="2250"/>
                            </p:stCondLst>
                            <p:childTnLst>
                              <p:par>
                                <p:cTn decel="100000" fill="hold" id="20" nodeType="afterEffect" presetClass="entr" presetID="49" presetSubtype="0">
                                  <p:stCondLst>
                                    <p:cond delay="0"/>
                                  </p:stCondLst>
                                  <p:childTnLst>
                                    <p:set>
                                      <p:cBhvr>
                                        <p:cTn dur="1" fill="hold" id="21">
                                          <p:stCondLst>
                                            <p:cond delay="0"/>
                                          </p:stCondLst>
                                        </p:cTn>
                                        <p:tgtEl>
                                          <p:spTgt spid="6"/>
                                        </p:tgtEl>
                                        <p:attrNameLst>
                                          <p:attrName>style.visibility</p:attrName>
                                        </p:attrNameLst>
                                      </p:cBhvr>
                                      <p:to>
                                        <p:strVal val="visible"/>
                                      </p:to>
                                    </p:set>
                                    <p:anim calcmode="lin" valueType="num">
                                      <p:cBhvr>
                                        <p:cTn dur="500" fill="hold" id="22"/>
                                        <p:tgtEl>
                                          <p:spTgt spid="6"/>
                                        </p:tgtEl>
                                        <p:attrNameLst>
                                          <p:attrName>ppt_w</p:attrName>
                                        </p:attrNameLst>
                                      </p:cBhvr>
                                      <p:tavLst>
                                        <p:tav tm="0">
                                          <p:val>
                                            <p:fltVal val="0"/>
                                          </p:val>
                                        </p:tav>
                                        <p:tav tm="100000">
                                          <p:val>
                                            <p:strVal val="#ppt_w"/>
                                          </p:val>
                                        </p:tav>
                                      </p:tavLst>
                                    </p:anim>
                                    <p:anim calcmode="lin" valueType="num">
                                      <p:cBhvr>
                                        <p:cTn dur="500" fill="hold" id="23"/>
                                        <p:tgtEl>
                                          <p:spTgt spid="6"/>
                                        </p:tgtEl>
                                        <p:attrNameLst>
                                          <p:attrName>ppt_h</p:attrName>
                                        </p:attrNameLst>
                                      </p:cBhvr>
                                      <p:tavLst>
                                        <p:tav tm="0">
                                          <p:val>
                                            <p:fltVal val="0"/>
                                          </p:val>
                                        </p:tav>
                                        <p:tav tm="100000">
                                          <p:val>
                                            <p:strVal val="#ppt_h"/>
                                          </p:val>
                                        </p:tav>
                                      </p:tavLst>
                                    </p:anim>
                                    <p:anim calcmode="lin" valueType="num">
                                      <p:cBhvr>
                                        <p:cTn dur="500" fill="hold" id="24"/>
                                        <p:tgtEl>
                                          <p:spTgt spid="6"/>
                                        </p:tgtEl>
                                        <p:attrNameLst>
                                          <p:attrName>style.rotation</p:attrName>
                                        </p:attrNameLst>
                                      </p:cBhvr>
                                      <p:tavLst>
                                        <p:tav tm="0">
                                          <p:val>
                                            <p:fltVal val="360"/>
                                          </p:val>
                                        </p:tav>
                                        <p:tav tm="100000">
                                          <p:val>
                                            <p:fltVal val="0"/>
                                          </p:val>
                                        </p:tav>
                                      </p:tavLst>
                                    </p:anim>
                                    <p:animEffect filter="fade" transition="in">
                                      <p:cBhvr>
                                        <p:cTn dur="500" id="25"/>
                                        <p:tgtEl>
                                          <p:spTgt spid="6"/>
                                        </p:tgtEl>
                                      </p:cBhvr>
                                    </p:animEffect>
                                  </p:childTnLst>
                                </p:cTn>
                              </p:par>
                            </p:childTnLst>
                          </p:cTn>
                        </p:par>
                        <p:par>
                          <p:cTn fill="hold" id="26" nodeType="afterGroup">
                            <p:stCondLst>
                              <p:cond delay="2750"/>
                            </p:stCondLst>
                            <p:childTnLst>
                              <p:par>
                                <p:cTn fill="hold" grpId="0" id="27" nodeType="afterEffect" presetClass="entr" presetID="23" presetSubtype="288">
                                  <p:stCondLst>
                                    <p:cond delay="0"/>
                                  </p:stCondLst>
                                  <p:iterate type="lt">
                                    <p:tmPct val="10000"/>
                                  </p:iterate>
                                  <p:childTnLst>
                                    <p:set>
                                      <p:cBhvr>
                                        <p:cTn dur="1" fill="hold" id="28">
                                          <p:stCondLst>
                                            <p:cond delay="0"/>
                                          </p:stCondLst>
                                        </p:cTn>
                                        <p:tgtEl>
                                          <p:spTgt spid="87"/>
                                        </p:tgtEl>
                                        <p:attrNameLst>
                                          <p:attrName>style.visibility</p:attrName>
                                        </p:attrNameLst>
                                      </p:cBhvr>
                                      <p:to>
                                        <p:strVal val="visible"/>
                                      </p:to>
                                    </p:set>
                                    <p:anim calcmode="lin" valueType="num">
                                      <p:cBhvr>
                                        <p:cTn dur="750" fill="hold" id="29"/>
                                        <p:tgtEl>
                                          <p:spTgt spid="87"/>
                                        </p:tgtEl>
                                        <p:attrNameLst>
                                          <p:attrName>ppt_w</p:attrName>
                                        </p:attrNameLst>
                                      </p:cBhvr>
                                      <p:tavLst>
                                        <p:tav tm="0">
                                          <p:val>
                                            <p:strVal val="4/3*#ppt_w"/>
                                          </p:val>
                                        </p:tav>
                                        <p:tav tm="100000">
                                          <p:val>
                                            <p:strVal val="#ppt_w"/>
                                          </p:val>
                                        </p:tav>
                                      </p:tavLst>
                                    </p:anim>
                                    <p:anim calcmode="lin" valueType="num">
                                      <p:cBhvr>
                                        <p:cTn dur="750" fill="hold" id="30"/>
                                        <p:tgtEl>
                                          <p:spTgt spid="87"/>
                                        </p:tgtEl>
                                        <p:attrNameLst>
                                          <p:attrName>ppt_h</p:attrName>
                                        </p:attrNameLst>
                                      </p:cBhvr>
                                      <p:tavLst>
                                        <p:tav tm="0">
                                          <p:val>
                                            <p:strVal val="4/3*#ppt_h"/>
                                          </p:val>
                                        </p:tav>
                                        <p:tav tm="100000">
                                          <p:val>
                                            <p:strVal val="#ppt_h"/>
                                          </p:val>
                                        </p:tav>
                                      </p:tavLst>
                                    </p:anim>
                                  </p:childTnLst>
                                </p:cTn>
                              </p:par>
                              <p:par>
                                <p:cTn fill="remove" grpId="1" id="31" nodeType="withEffect" presetClass="emph" presetID="27" presetSubtype="0">
                                  <p:stCondLst>
                                    <p:cond delay="250"/>
                                  </p:stCondLst>
                                  <p:iterate type="lt">
                                    <p:tmPct val="0"/>
                                  </p:iterate>
                                  <p:childTnLst>
                                    <p:animClr clrSpc="rgb" dir="cw">
                                      <p:cBhvr override="childStyle">
                                        <p:cTn autoRev="1" dur="500" fill="remove" id="32"/>
                                        <p:tgtEl>
                                          <p:spTgt spid="87"/>
                                        </p:tgtEl>
                                        <p:attrNameLst>
                                          <p:attrName>style.color</p:attrName>
                                        </p:attrNameLst>
                                      </p:cBhvr>
                                      <p:to>
                                        <a:srgbClr val="F08247"/>
                                      </p:to>
                                    </p:animClr>
                                    <p:animClr clrSpc="rgb" dir="cw">
                                      <p:cBhvr>
                                        <p:cTn autoRev="1" dur="500" fill="remove" id="33"/>
                                        <p:tgtEl>
                                          <p:spTgt spid="87"/>
                                        </p:tgtEl>
                                        <p:attrNameLst>
                                          <p:attrName>fillcolor</p:attrName>
                                        </p:attrNameLst>
                                      </p:cBhvr>
                                      <p:to>
                                        <a:srgbClr val="F08247"/>
                                      </p:to>
                                    </p:animClr>
                                    <p:set>
                                      <p:cBhvr>
                                        <p:cTn autoRev="1" dur="500" fill="remove" id="34"/>
                                        <p:tgtEl>
                                          <p:spTgt spid="87"/>
                                        </p:tgtEl>
                                        <p:attrNameLst>
                                          <p:attrName>fill.type</p:attrName>
                                        </p:attrNameLst>
                                      </p:cBhvr>
                                      <p:to>
                                        <p:strVal val="solid"/>
                                      </p:to>
                                    </p:set>
                                    <p:set>
                                      <p:cBhvr>
                                        <p:cTn autoRev="1" dur="500" fill="remove" id="35"/>
                                        <p:tgtEl>
                                          <p:spTgt spid="87"/>
                                        </p:tgtEl>
                                        <p:attrNameLst>
                                          <p:attrName>fill.on</p:attrName>
                                        </p:attrNameLst>
                                      </p:cBhvr>
                                      <p:to>
                                        <p:strVal val="true"/>
                                      </p:to>
                                    </p:se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87"/>
      <p:bldP grpId="1" spid="87"/>
      <p:bldP grpId="0" spid="7"/>
      <p:bldP grpId="0" spid="15"/>
    </p:bldLst>
  </p:timing>
</p:sld>
</file>

<file path=ppt/slides/slide1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chemeClr val="bg1"/>
        </a:solidFill>
        <a:effectLst/>
      </p:bgPr>
    </p:bg>
    <p:spTree>
      <p:nvGrpSpPr>
        <p:cNvPr id="1" name=""/>
        <p:cNvGrpSpPr/>
        <p:nvPr/>
      </p:nvGrpSpPr>
      <p:grpSpPr>
        <a:xfrm>
          <a:off x="0" y="0"/>
          <a:ext cx="0" cy="0"/>
        </a:xfrm>
      </p:grpSpPr>
      <p:sp>
        <p:nvSpPr>
          <p:cNvPr id="3" name="矩形 2">
            <a:extLst>
              <a:ext uri="{FF2B5EF4-FFF2-40B4-BE49-F238E27FC236}">
                <a16:creationId xmlns:a16="http://schemas.microsoft.com/office/drawing/2014/main" id="{10706784-A0D9-4125-8A74-1959A1566C50}"/>
              </a:ext>
            </a:extLst>
          </p:cNvPr>
          <p:cNvSpPr/>
          <p:nvPr/>
        </p:nvSpPr>
        <p:spPr>
          <a:xfrm>
            <a:off x="1" y="0"/>
            <a:ext cx="12192000" cy="6854964"/>
          </a:xfrm>
          <a:prstGeom prst="rect">
            <a:avLst/>
          </a:prstGeom>
          <a:solidFill>
            <a:srgbClr val="EBF6F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7" name="TextBox 72">
            <a:extLst>
              <a:ext uri="{FF2B5EF4-FFF2-40B4-BE49-F238E27FC236}">
                <a16:creationId xmlns:a16="http://schemas.microsoft.com/office/drawing/2014/main" id="{D85CEAB1-A015-45D8-9125-8E3B71FB237F}"/>
              </a:ext>
            </a:extLst>
          </p:cNvPr>
          <p:cNvSpPr txBox="1"/>
          <p:nvPr/>
        </p:nvSpPr>
        <p:spPr>
          <a:xfrm>
            <a:off x="1094282" y="193555"/>
            <a:ext cx="2203347" cy="457200"/>
          </a:xfrm>
          <a:prstGeom prst="rect">
            <a:avLst/>
          </a:prstGeom>
          <a:noFill/>
        </p:spPr>
        <p:txBody>
          <a:bodyPr rtlCol="0"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dist" defTabSz="432037">
              <a:defRPr/>
            </a:pPr>
            <a:r>
              <a:rPr altLang="en-US" kern="0" lang="zh-CN" sz="2400">
                <a:solidFill>
                  <a:sysClr lastClr="000000" val="windowText">
                    <a:lumMod val="65000"/>
                    <a:lumOff val="35000"/>
                  </a:sysClr>
                </a:solidFill>
                <a:latin charset="-122" panose="020b0503020204020204" pitchFamily="34" typeface="微软雅黑"/>
                <a:ea charset="-122" panose="020b0503020204020204" pitchFamily="34" typeface="微软雅黑"/>
                <a:cs charset="0" panose="020b0604020202020204" pitchFamily="34" typeface="Arial"/>
              </a:rPr>
              <a:t>倾听的意义</a:t>
            </a:r>
          </a:p>
        </p:txBody>
      </p:sp>
      <p:grpSp>
        <p:nvGrpSpPr>
          <p:cNvPr id="5" name="组合 4">
            <a:extLst>
              <a:ext uri="{FF2B5EF4-FFF2-40B4-BE49-F238E27FC236}">
                <a16:creationId xmlns:a16="http://schemas.microsoft.com/office/drawing/2014/main" id="{D6894B82-68E8-45DF-BE57-D33A01A4B029}"/>
              </a:ext>
            </a:extLst>
          </p:cNvPr>
          <p:cNvGrpSpPr/>
          <p:nvPr/>
        </p:nvGrpSpPr>
        <p:grpSpPr>
          <a:xfrm>
            <a:off x="93570" y="132241"/>
            <a:ext cx="907141" cy="553998"/>
            <a:chOff x="93570" y="207191"/>
            <a:chExt cx="907141" cy="553998"/>
          </a:xfrm>
        </p:grpSpPr>
        <p:sp>
          <p:nvSpPr>
            <p:cNvPr id="2" name="矩形: 圆角 1">
              <a:extLst>
                <a:ext uri="{FF2B5EF4-FFF2-40B4-BE49-F238E27FC236}">
                  <a16:creationId xmlns:a16="http://schemas.microsoft.com/office/drawing/2014/main" id="{84531094-231B-42EA-B155-25F7A3A5F838}"/>
                </a:ext>
              </a:extLst>
            </p:cNvPr>
            <p:cNvSpPr/>
            <p:nvPr/>
          </p:nvSpPr>
          <p:spPr>
            <a:xfrm>
              <a:off x="187141" y="268190"/>
              <a:ext cx="720000" cy="432000"/>
            </a:xfrm>
            <a:prstGeom prst="roundRect">
              <a:avLst/>
            </a:prstGeom>
            <a:solidFill>
              <a:schemeClr val="accent2"/>
            </a:solidFill>
            <a:ln w="28575">
              <a:solidFill>
                <a:srgbClr val="F08247"/>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文本框 15">
              <a:extLst>
                <a:ext uri="{FF2B5EF4-FFF2-40B4-BE49-F238E27FC236}">
                  <a16:creationId xmlns:a16="http://schemas.microsoft.com/office/drawing/2014/main" id="{DF88DA1A-4F95-46DF-AB66-BCCA71DB9F9E}"/>
                </a:ext>
              </a:extLst>
            </p:cNvPr>
            <p:cNvSpPr txBox="1"/>
            <p:nvPr/>
          </p:nvSpPr>
          <p:spPr>
            <a:xfrm>
              <a:off x="93570" y="207191"/>
              <a:ext cx="907141" cy="548640"/>
            </a:xfrm>
            <a:prstGeom prst="rect">
              <a:avLst/>
            </a:prstGeom>
            <a:noFill/>
          </p:spPr>
          <p:txBody>
            <a:bodyPr rtlCol="0" wrap="square">
              <a:spAutoFit/>
            </a:bodyPr>
            <a:lstStyle/>
            <a:p>
              <a:pPr algn="ctr"/>
              <a:r>
                <a:rPr altLang="zh-CN" lang="en-US" sz="3000">
                  <a:solidFill>
                    <a:schemeClr val="bg1"/>
                  </a:solidFill>
                  <a:latin charset="-122" panose="020b0503020204020204" pitchFamily="34" typeface="微软雅黑"/>
                  <a:ea charset="-122" panose="020b0503020204020204" pitchFamily="34" typeface="微软雅黑"/>
                </a:rPr>
                <a:t>04</a:t>
              </a:r>
            </a:p>
          </p:txBody>
        </p:sp>
      </p:grpSp>
      <p:grpSp>
        <p:nvGrpSpPr>
          <p:cNvPr id="8" name="组合 7">
            <a:extLst>
              <a:ext uri="{FF2B5EF4-FFF2-40B4-BE49-F238E27FC236}">
                <a16:creationId xmlns:a16="http://schemas.microsoft.com/office/drawing/2014/main" id="{87C99E64-D4A2-4FE0-A3F9-76DCEC9302C8}"/>
              </a:ext>
            </a:extLst>
          </p:cNvPr>
          <p:cNvGrpSpPr/>
          <p:nvPr/>
        </p:nvGrpSpPr>
        <p:grpSpPr>
          <a:xfrm>
            <a:off x="11315548" y="66583"/>
            <a:ext cx="702039" cy="702039"/>
            <a:chOff x="5638800" y="2971800"/>
            <a:chExt cx="914400" cy="914400"/>
          </a:xfrm>
        </p:grpSpPr>
        <p:sp>
          <p:nvSpPr>
            <p:cNvPr id="6" name="椭圆 5">
              <a:extLst>
                <a:ext uri="{FF2B5EF4-FFF2-40B4-BE49-F238E27FC236}">
                  <a16:creationId xmlns:a16="http://schemas.microsoft.com/office/drawing/2014/main" id="{8F7CF43B-17AE-415A-AFF4-64B7A93905AE}"/>
                </a:ext>
              </a:extLst>
            </p:cNvPr>
            <p:cNvSpPr/>
            <p:nvPr/>
          </p:nvSpPr>
          <p:spPr>
            <a:xfrm>
              <a:off x="5638800" y="2971800"/>
              <a:ext cx="914400" cy="914400"/>
            </a:xfrm>
            <a:prstGeom prst="ellipse">
              <a:avLst/>
            </a:prstGeom>
            <a:solidFill>
              <a:schemeClr val="bg1"/>
            </a:solidFill>
            <a:ln>
              <a:solidFill>
                <a:srgbClr val="F08247"/>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 name="businessmen_47858">
              <a:extLst>
                <a:ext uri="{FF2B5EF4-FFF2-40B4-BE49-F238E27FC236}">
                  <a16:creationId xmlns:a16="http://schemas.microsoft.com/office/drawing/2014/main" id="{72635FD6-42D7-4313-A18C-126DC4150F59}"/>
                </a:ext>
              </a:extLst>
            </p:cNvPr>
            <p:cNvSpPr>
              <a:spLocks noChangeAspect="1"/>
            </p:cNvSpPr>
            <p:nvPr/>
          </p:nvSpPr>
          <p:spPr bwMode="auto">
            <a:xfrm>
              <a:off x="5791158" y="3124617"/>
              <a:ext cx="609685" cy="608767"/>
            </a:xfrm>
            <a:custGeom>
              <a:gdLst>
                <a:gd fmla="*/ 9608 w 10667" name="T0"/>
                <a:gd fmla="*/ 4056 h 10667" name="T1"/>
                <a:gd fmla="*/ 9642 w 10667" name="T2"/>
                <a:gd fmla="*/ 4561 h 10667" name="T3"/>
                <a:gd fmla="*/ 9398 w 10667" name="T4"/>
                <a:gd fmla="*/ 5365 h 10667" name="T5"/>
                <a:gd fmla="*/ 9237 w 10667" name="T6"/>
                <a:gd fmla="*/ 4433 h 10667" name="T7"/>
                <a:gd fmla="*/ 8869 w 10667" name="T8"/>
                <a:gd fmla="*/ 4582 h 10667" name="T9"/>
                <a:gd fmla="*/ 8709 w 10667" name="T10"/>
                <a:gd fmla="*/ 5514 h 10667" name="T11"/>
                <a:gd fmla="*/ 8952 w 10667" name="T12"/>
                <a:gd fmla="*/ 5395 h 10667" name="T13"/>
                <a:gd fmla="*/ 8998 w 10667" name="T14"/>
                <a:gd fmla="*/ 6944 h 10667" name="T15"/>
                <a:gd fmla="*/ 9239 w 10667" name="T16"/>
                <a:gd fmla="*/ 5720 h 10667" name="T17"/>
                <a:gd fmla="*/ 9377 w 10667" name="T18"/>
                <a:gd fmla="*/ 6807 h 10667" name="T19"/>
                <a:gd fmla="*/ 9687 w 10667" name="T20"/>
                <a:gd fmla="*/ 6787 h 10667" name="T21"/>
                <a:gd fmla="*/ 9559 w 10667" name="T22"/>
                <a:gd fmla="*/ 4821 h 10667" name="T23"/>
                <a:gd fmla="*/ 9939 w 10667" name="T24"/>
                <a:gd fmla="*/ 5391 h 10667" name="T25"/>
                <a:gd fmla="*/ 6566 w 10667" name="T26"/>
                <a:gd fmla="*/ 1130 h 10667" name="T27"/>
                <a:gd fmla="*/ 5448 w 10667" name="T28"/>
                <a:gd fmla="*/ 2261 h 10667" name="T29"/>
                <a:gd fmla="*/ 7197 w 10667" name="T30"/>
                <a:gd fmla="*/ 8282 h 10667" name="T31"/>
                <a:gd fmla="*/ 6553 w 10667" name="T32"/>
                <a:gd fmla="*/ 5860 h 10667" name="T33"/>
                <a:gd fmla="*/ 6867 w 10667" name="T34"/>
                <a:gd fmla="*/ 5540 h 10667" name="T35"/>
                <a:gd fmla="*/ 6677 w 10667" name="T36"/>
                <a:gd fmla="*/ 2794 h 10667" name="T37"/>
                <a:gd fmla="*/ 5875 w 10667" name="T38"/>
                <a:gd fmla="*/ 5440 h 10667" name="T39"/>
                <a:gd fmla="*/ 5344 w 10667" name="T40"/>
                <a:gd fmla="*/ 2372 h 10667" name="T41"/>
                <a:gd fmla="*/ 4134 w 10667" name="T42"/>
                <a:gd fmla="*/ 2863 h 10667" name="T43"/>
                <a:gd fmla="*/ 3606 w 10667" name="T44"/>
                <a:gd fmla="*/ 5931 h 10667" name="T45"/>
                <a:gd fmla="*/ 4406 w 10667" name="T46"/>
                <a:gd fmla="*/ 5536 h 10667" name="T47"/>
                <a:gd fmla="*/ 3036 w 10667" name="T48"/>
                <a:gd fmla="*/ 8836 h 10667" name="T49"/>
                <a:gd fmla="*/ 1301 w 10667" name="T50"/>
                <a:gd fmla="*/ 9187 h 10667" name="T51"/>
                <a:gd fmla="*/ 3942 w 10667" name="T52"/>
                <a:gd fmla="*/ 10566 h 10667" name="T53"/>
                <a:gd fmla="*/ 8368 w 10667" name="T54"/>
                <a:gd fmla="*/ 10227 h 10667" name="T55"/>
                <a:gd fmla="*/ 5409 w 10667" name="T56"/>
                <a:gd fmla="*/ 9687 h 10667" name="T57"/>
                <a:gd fmla="*/ 5462 w 10667" name="T58"/>
                <a:gd fmla="*/ 6588 h 10667" name="T59"/>
                <a:gd fmla="*/ 5409 w 10667" name="T60"/>
                <a:gd fmla="*/ 9687 h 10667" name="T61"/>
                <a:gd fmla="*/ 9674 w 10667" name="T62"/>
                <a:gd fmla="*/ 7185 h 10667" name="T63"/>
                <a:gd fmla="*/ 9255 w 10667" name="T64"/>
                <a:gd fmla="*/ 7228 h 10667" name="T65"/>
                <a:gd fmla="*/ 8691 w 10667" name="T66"/>
                <a:gd fmla="*/ 6602 h 10667" name="T67"/>
                <a:gd fmla="*/ 10667 w 10667" name="T68"/>
                <a:gd fmla="*/ 7058 h 10667" name="T69"/>
                <a:gd fmla="*/ 1068 w 10667" name="T70"/>
                <a:gd fmla="*/ 4056 h 10667" name="T71"/>
                <a:gd fmla="*/ 1407 w 10667" name="T72"/>
                <a:gd fmla="*/ 4399 h 10667" name="T73"/>
                <a:gd fmla="*/ 1620 w 10667" name="T74"/>
                <a:gd fmla="*/ 4469 h 10667" name="T75"/>
                <a:gd fmla="*/ 1410 w 10667" name="T76"/>
                <a:gd fmla="*/ 5515 h 10667" name="T77"/>
                <a:gd fmla="*/ 1189 w 10667" name="T78"/>
                <a:gd fmla="*/ 4467 h 10667" name="T79"/>
                <a:gd fmla="*/ 728 w 10667" name="T80"/>
                <a:gd fmla="*/ 5387 h 10667" name="T81"/>
                <a:gd fmla="*/ 967 w 10667" name="T82"/>
                <a:gd fmla="*/ 5399 h 10667" name="T83"/>
                <a:gd fmla="*/ 1088 w 10667" name="T84"/>
                <a:gd fmla="*/ 5407 h 10667" name="T85"/>
                <a:gd fmla="*/ 1148 w 10667" name="T86"/>
                <a:gd fmla="*/ 6944 h 10667" name="T87"/>
                <a:gd fmla="*/ 1411 w 10667" name="T88"/>
                <a:gd fmla="*/ 5714 h 10667" name="T89"/>
                <a:gd fmla="*/ 1671 w 10667" name="T90"/>
                <a:gd fmla="*/ 6954 h 10667" name="T91"/>
                <a:gd fmla="*/ 1743 w 10667" name="T92"/>
                <a:gd fmla="*/ 5493 h 10667" name="T93"/>
                <a:gd fmla="*/ 1838 w 10667" name="T94"/>
                <a:gd fmla="*/ 5396 h 10667" name="T95"/>
                <a:gd fmla="*/ 1780 w 10667" name="T96"/>
                <a:gd fmla="*/ 4561 h 10667" name="T97"/>
                <a:gd fmla="*/ 1813 w 10667" name="T98"/>
                <a:gd fmla="*/ 7185 h 10667" name="T99"/>
                <a:gd fmla="*/ 1394 w 10667" name="T100"/>
                <a:gd fmla="*/ 7228 h 10667" name="T101"/>
                <a:gd fmla="*/ 830 w 10667" name="T102"/>
                <a:gd fmla="*/ 6602 h 10667" name="T103"/>
                <a:gd fmla="*/ 2805 w 10667" name="T104"/>
                <a:gd fmla="*/ 7058 h 10667" name="T10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b="b" l="0" r="r" t="0"/>
              <a:pathLst>
                <a:path h="10667" w="10667">
                  <a:moveTo>
                    <a:pt x="8929" y="4056"/>
                  </a:moveTo>
                  <a:cubicBezTo>
                    <a:pt x="8929" y="3866"/>
                    <a:pt x="9081" y="3713"/>
                    <a:pt x="9268" y="3713"/>
                  </a:cubicBezTo>
                  <a:cubicBezTo>
                    <a:pt x="9456" y="3713"/>
                    <a:pt x="9608" y="3866"/>
                    <a:pt x="9608" y="4056"/>
                  </a:cubicBezTo>
                  <a:cubicBezTo>
                    <a:pt x="9608" y="4246"/>
                    <a:pt x="9456" y="4399"/>
                    <a:pt x="9268" y="4399"/>
                  </a:cubicBezTo>
                  <a:cubicBezTo>
                    <a:pt x="9081" y="4399"/>
                    <a:pt x="8929" y="4246"/>
                    <a:pt x="8929" y="4056"/>
                  </a:cubicBezTo>
                  <a:close/>
                  <a:moveTo>
                    <a:pt x="9642" y="4561"/>
                  </a:moveTo>
                  <a:cubicBezTo>
                    <a:pt x="9592" y="4523"/>
                    <a:pt x="9541" y="4489"/>
                    <a:pt x="9482" y="4469"/>
                  </a:cubicBezTo>
                  <a:cubicBezTo>
                    <a:pt x="9427" y="4449"/>
                    <a:pt x="9369" y="4439"/>
                    <a:pt x="9310" y="4434"/>
                  </a:cubicBezTo>
                  <a:lnTo>
                    <a:pt x="9398" y="5365"/>
                  </a:lnTo>
                  <a:lnTo>
                    <a:pt x="9272" y="5515"/>
                  </a:lnTo>
                  <a:lnTo>
                    <a:pt x="9127" y="5365"/>
                  </a:lnTo>
                  <a:lnTo>
                    <a:pt x="9237" y="4433"/>
                  </a:lnTo>
                  <a:cubicBezTo>
                    <a:pt x="9173" y="4435"/>
                    <a:pt x="9110" y="4446"/>
                    <a:pt x="9050" y="4467"/>
                  </a:cubicBezTo>
                  <a:cubicBezTo>
                    <a:pt x="9025" y="4476"/>
                    <a:pt x="9002" y="4487"/>
                    <a:pt x="8979" y="4500"/>
                  </a:cubicBezTo>
                  <a:cubicBezTo>
                    <a:pt x="8940" y="4523"/>
                    <a:pt x="8903" y="4551"/>
                    <a:pt x="8869" y="4582"/>
                  </a:cubicBezTo>
                  <a:cubicBezTo>
                    <a:pt x="8700" y="4734"/>
                    <a:pt x="8609" y="4997"/>
                    <a:pt x="8589" y="5387"/>
                  </a:cubicBezTo>
                  <a:cubicBezTo>
                    <a:pt x="8586" y="5454"/>
                    <a:pt x="8637" y="5511"/>
                    <a:pt x="8703" y="5514"/>
                  </a:cubicBezTo>
                  <a:cubicBezTo>
                    <a:pt x="8705" y="5514"/>
                    <a:pt x="8707" y="5514"/>
                    <a:pt x="8709" y="5514"/>
                  </a:cubicBezTo>
                  <a:cubicBezTo>
                    <a:pt x="8772" y="5514"/>
                    <a:pt x="8825" y="5464"/>
                    <a:pt x="8828" y="5399"/>
                  </a:cubicBezTo>
                  <a:cubicBezTo>
                    <a:pt x="8842" y="5135"/>
                    <a:pt x="8893" y="4938"/>
                    <a:pt x="8978" y="4821"/>
                  </a:cubicBezTo>
                  <a:cubicBezTo>
                    <a:pt x="8972" y="4944"/>
                    <a:pt x="8961" y="5167"/>
                    <a:pt x="8952" y="5395"/>
                  </a:cubicBezTo>
                  <a:cubicBezTo>
                    <a:pt x="8951" y="5399"/>
                    <a:pt x="8950" y="5403"/>
                    <a:pt x="8950" y="5407"/>
                  </a:cubicBezTo>
                  <a:lnTo>
                    <a:pt x="8854" y="6776"/>
                  </a:lnTo>
                  <a:cubicBezTo>
                    <a:pt x="8848" y="6863"/>
                    <a:pt x="8912" y="6938"/>
                    <a:pt x="8998" y="6944"/>
                  </a:cubicBezTo>
                  <a:cubicBezTo>
                    <a:pt x="9002" y="6944"/>
                    <a:pt x="9005" y="6944"/>
                    <a:pt x="9009" y="6944"/>
                  </a:cubicBezTo>
                  <a:cubicBezTo>
                    <a:pt x="9090" y="6944"/>
                    <a:pt x="9158" y="6881"/>
                    <a:pt x="9163" y="6798"/>
                  </a:cubicBezTo>
                  <a:lnTo>
                    <a:pt x="9239" y="5720"/>
                  </a:lnTo>
                  <a:cubicBezTo>
                    <a:pt x="9251" y="5717"/>
                    <a:pt x="9262" y="5714"/>
                    <a:pt x="9273" y="5714"/>
                  </a:cubicBezTo>
                  <a:cubicBezTo>
                    <a:pt x="9284" y="5714"/>
                    <a:pt x="9296" y="5716"/>
                    <a:pt x="9307" y="5717"/>
                  </a:cubicBezTo>
                  <a:lnTo>
                    <a:pt x="9377" y="6807"/>
                  </a:lnTo>
                  <a:cubicBezTo>
                    <a:pt x="9382" y="6890"/>
                    <a:pt x="9451" y="6954"/>
                    <a:pt x="9532" y="6954"/>
                  </a:cubicBezTo>
                  <a:cubicBezTo>
                    <a:pt x="9535" y="6954"/>
                    <a:pt x="9539" y="6954"/>
                    <a:pt x="9542" y="6954"/>
                  </a:cubicBezTo>
                  <a:cubicBezTo>
                    <a:pt x="9628" y="6948"/>
                    <a:pt x="9692" y="6873"/>
                    <a:pt x="9687" y="6787"/>
                  </a:cubicBezTo>
                  <a:lnTo>
                    <a:pt x="9604" y="5493"/>
                  </a:lnTo>
                  <a:cubicBezTo>
                    <a:pt x="9604" y="5486"/>
                    <a:pt x="9602" y="5479"/>
                    <a:pt x="9601" y="5472"/>
                  </a:cubicBezTo>
                  <a:cubicBezTo>
                    <a:pt x="9594" y="5274"/>
                    <a:pt x="9571" y="4981"/>
                    <a:pt x="9559" y="4821"/>
                  </a:cubicBezTo>
                  <a:cubicBezTo>
                    <a:pt x="9645" y="4939"/>
                    <a:pt x="9694" y="5134"/>
                    <a:pt x="9700" y="5396"/>
                  </a:cubicBezTo>
                  <a:cubicBezTo>
                    <a:pt x="9701" y="5462"/>
                    <a:pt x="9754" y="5514"/>
                    <a:pt x="9822" y="5514"/>
                  </a:cubicBezTo>
                  <a:cubicBezTo>
                    <a:pt x="9888" y="5513"/>
                    <a:pt x="9940" y="5458"/>
                    <a:pt x="9939" y="5391"/>
                  </a:cubicBezTo>
                  <a:cubicBezTo>
                    <a:pt x="9931" y="4988"/>
                    <a:pt x="9831" y="4709"/>
                    <a:pt x="9642" y="4561"/>
                  </a:cubicBezTo>
                  <a:close/>
                  <a:moveTo>
                    <a:pt x="5448" y="2261"/>
                  </a:moveTo>
                  <a:cubicBezTo>
                    <a:pt x="6065" y="2261"/>
                    <a:pt x="6566" y="1755"/>
                    <a:pt x="6566" y="1130"/>
                  </a:cubicBezTo>
                  <a:cubicBezTo>
                    <a:pt x="6566" y="506"/>
                    <a:pt x="6065" y="0"/>
                    <a:pt x="5448" y="0"/>
                  </a:cubicBezTo>
                  <a:cubicBezTo>
                    <a:pt x="4832" y="0"/>
                    <a:pt x="4332" y="506"/>
                    <a:pt x="4332" y="1130"/>
                  </a:cubicBezTo>
                  <a:cubicBezTo>
                    <a:pt x="4332" y="1755"/>
                    <a:pt x="4832" y="2261"/>
                    <a:pt x="5448" y="2261"/>
                  </a:cubicBezTo>
                  <a:close/>
                  <a:moveTo>
                    <a:pt x="9566" y="9187"/>
                  </a:moveTo>
                  <a:cubicBezTo>
                    <a:pt x="9566" y="8589"/>
                    <a:pt x="8569" y="8079"/>
                    <a:pt x="7146" y="7846"/>
                  </a:cubicBezTo>
                  <a:lnTo>
                    <a:pt x="7197" y="8282"/>
                  </a:lnTo>
                  <a:cubicBezTo>
                    <a:pt x="7559" y="8431"/>
                    <a:pt x="7781" y="8624"/>
                    <a:pt x="7781" y="8836"/>
                  </a:cubicBezTo>
                  <a:cubicBezTo>
                    <a:pt x="7781" y="9120"/>
                    <a:pt x="7386" y="9369"/>
                    <a:pt x="6788" y="9523"/>
                  </a:cubicBezTo>
                  <a:lnTo>
                    <a:pt x="6553" y="5860"/>
                  </a:lnTo>
                  <a:cubicBezTo>
                    <a:pt x="6552" y="5836"/>
                    <a:pt x="6547" y="5814"/>
                    <a:pt x="6542" y="5791"/>
                  </a:cubicBezTo>
                  <a:cubicBezTo>
                    <a:pt x="6519" y="5139"/>
                    <a:pt x="6446" y="4174"/>
                    <a:pt x="6403" y="3649"/>
                  </a:cubicBezTo>
                  <a:cubicBezTo>
                    <a:pt x="6689" y="4036"/>
                    <a:pt x="6850" y="4677"/>
                    <a:pt x="6867" y="5540"/>
                  </a:cubicBezTo>
                  <a:cubicBezTo>
                    <a:pt x="6872" y="5758"/>
                    <a:pt x="7047" y="5931"/>
                    <a:pt x="7269" y="5931"/>
                  </a:cubicBezTo>
                  <a:cubicBezTo>
                    <a:pt x="7487" y="5926"/>
                    <a:pt x="7660" y="5744"/>
                    <a:pt x="7655" y="5524"/>
                  </a:cubicBezTo>
                  <a:cubicBezTo>
                    <a:pt x="7628" y="4200"/>
                    <a:pt x="7299" y="3281"/>
                    <a:pt x="6677" y="2794"/>
                  </a:cubicBezTo>
                  <a:cubicBezTo>
                    <a:pt x="6515" y="2666"/>
                    <a:pt x="6346" y="2557"/>
                    <a:pt x="6150" y="2489"/>
                  </a:cubicBezTo>
                  <a:cubicBezTo>
                    <a:pt x="5969" y="2425"/>
                    <a:pt x="5778" y="2390"/>
                    <a:pt x="5587" y="2376"/>
                  </a:cubicBezTo>
                  <a:lnTo>
                    <a:pt x="5875" y="5440"/>
                  </a:lnTo>
                  <a:lnTo>
                    <a:pt x="5459" y="5934"/>
                  </a:lnTo>
                  <a:lnTo>
                    <a:pt x="4983" y="5440"/>
                  </a:lnTo>
                  <a:lnTo>
                    <a:pt x="5344" y="2372"/>
                  </a:lnTo>
                  <a:cubicBezTo>
                    <a:pt x="5135" y="2379"/>
                    <a:pt x="4926" y="2413"/>
                    <a:pt x="4729" y="2484"/>
                  </a:cubicBezTo>
                  <a:cubicBezTo>
                    <a:pt x="4648" y="2513"/>
                    <a:pt x="4570" y="2548"/>
                    <a:pt x="4496" y="2592"/>
                  </a:cubicBezTo>
                  <a:cubicBezTo>
                    <a:pt x="4366" y="2669"/>
                    <a:pt x="4247" y="2762"/>
                    <a:pt x="4134" y="2863"/>
                  </a:cubicBezTo>
                  <a:cubicBezTo>
                    <a:pt x="3578" y="3362"/>
                    <a:pt x="3276" y="4228"/>
                    <a:pt x="3213" y="5512"/>
                  </a:cubicBezTo>
                  <a:cubicBezTo>
                    <a:pt x="3202" y="5732"/>
                    <a:pt x="3369" y="5919"/>
                    <a:pt x="3586" y="5930"/>
                  </a:cubicBezTo>
                  <a:cubicBezTo>
                    <a:pt x="3593" y="5931"/>
                    <a:pt x="3600" y="5931"/>
                    <a:pt x="3606" y="5931"/>
                  </a:cubicBezTo>
                  <a:cubicBezTo>
                    <a:pt x="3815" y="5931"/>
                    <a:pt x="3989" y="5765"/>
                    <a:pt x="4000" y="5552"/>
                  </a:cubicBezTo>
                  <a:cubicBezTo>
                    <a:pt x="4043" y="4683"/>
                    <a:pt x="4213" y="4034"/>
                    <a:pt x="4493" y="3649"/>
                  </a:cubicBezTo>
                  <a:cubicBezTo>
                    <a:pt x="4473" y="4053"/>
                    <a:pt x="4437" y="4787"/>
                    <a:pt x="4406" y="5536"/>
                  </a:cubicBezTo>
                  <a:cubicBezTo>
                    <a:pt x="4404" y="5550"/>
                    <a:pt x="4400" y="5563"/>
                    <a:pt x="4399" y="5577"/>
                  </a:cubicBezTo>
                  <a:lnTo>
                    <a:pt x="4121" y="9550"/>
                  </a:lnTo>
                  <a:cubicBezTo>
                    <a:pt x="3469" y="9398"/>
                    <a:pt x="3036" y="9136"/>
                    <a:pt x="3036" y="8836"/>
                  </a:cubicBezTo>
                  <a:cubicBezTo>
                    <a:pt x="3036" y="8606"/>
                    <a:pt x="3298" y="8398"/>
                    <a:pt x="3715" y="8245"/>
                  </a:cubicBezTo>
                  <a:lnTo>
                    <a:pt x="3745" y="7843"/>
                  </a:lnTo>
                  <a:cubicBezTo>
                    <a:pt x="2309" y="8075"/>
                    <a:pt x="1301" y="8586"/>
                    <a:pt x="1301" y="9187"/>
                  </a:cubicBezTo>
                  <a:cubicBezTo>
                    <a:pt x="1301" y="9666"/>
                    <a:pt x="1867" y="9963"/>
                    <a:pt x="2241" y="10125"/>
                  </a:cubicBezTo>
                  <a:cubicBezTo>
                    <a:pt x="2579" y="10272"/>
                    <a:pt x="2936" y="10374"/>
                    <a:pt x="3295" y="10452"/>
                  </a:cubicBezTo>
                  <a:cubicBezTo>
                    <a:pt x="3509" y="10498"/>
                    <a:pt x="3725" y="10536"/>
                    <a:pt x="3942" y="10566"/>
                  </a:cubicBezTo>
                  <a:cubicBezTo>
                    <a:pt x="4438" y="10635"/>
                    <a:pt x="4931" y="10667"/>
                    <a:pt x="5434" y="10667"/>
                  </a:cubicBezTo>
                  <a:cubicBezTo>
                    <a:pt x="5609" y="10667"/>
                    <a:pt x="5784" y="10662"/>
                    <a:pt x="5959" y="10654"/>
                  </a:cubicBezTo>
                  <a:cubicBezTo>
                    <a:pt x="6767" y="10615"/>
                    <a:pt x="7596" y="10506"/>
                    <a:pt x="8368" y="10227"/>
                  </a:cubicBezTo>
                  <a:cubicBezTo>
                    <a:pt x="8794" y="10073"/>
                    <a:pt x="9463" y="9799"/>
                    <a:pt x="9557" y="9286"/>
                  </a:cubicBezTo>
                  <a:cubicBezTo>
                    <a:pt x="9563" y="9253"/>
                    <a:pt x="9566" y="9220"/>
                    <a:pt x="9566" y="9187"/>
                  </a:cubicBezTo>
                  <a:close/>
                  <a:moveTo>
                    <a:pt x="5409" y="9687"/>
                  </a:moveTo>
                  <a:cubicBezTo>
                    <a:pt x="5316" y="9687"/>
                    <a:pt x="5226" y="9685"/>
                    <a:pt x="5136" y="9681"/>
                  </a:cubicBezTo>
                  <a:lnTo>
                    <a:pt x="5351" y="6608"/>
                  </a:lnTo>
                  <a:cubicBezTo>
                    <a:pt x="5390" y="6597"/>
                    <a:pt x="5429" y="6588"/>
                    <a:pt x="5462" y="6588"/>
                  </a:cubicBezTo>
                  <a:cubicBezTo>
                    <a:pt x="5501" y="6588"/>
                    <a:pt x="5539" y="6595"/>
                    <a:pt x="5577" y="6599"/>
                  </a:cubicBezTo>
                  <a:lnTo>
                    <a:pt x="5773" y="9671"/>
                  </a:lnTo>
                  <a:cubicBezTo>
                    <a:pt x="5653" y="9678"/>
                    <a:pt x="5535" y="9687"/>
                    <a:pt x="5409" y="9687"/>
                  </a:cubicBezTo>
                  <a:close/>
                  <a:moveTo>
                    <a:pt x="9863" y="6751"/>
                  </a:moveTo>
                  <a:cubicBezTo>
                    <a:pt x="9985" y="6801"/>
                    <a:pt x="10061" y="6867"/>
                    <a:pt x="10061" y="6939"/>
                  </a:cubicBezTo>
                  <a:cubicBezTo>
                    <a:pt x="10061" y="7043"/>
                    <a:pt x="9905" y="7134"/>
                    <a:pt x="9674" y="7185"/>
                  </a:cubicBezTo>
                  <a:cubicBezTo>
                    <a:pt x="9657" y="7190"/>
                    <a:pt x="9638" y="7195"/>
                    <a:pt x="9619" y="7197"/>
                  </a:cubicBezTo>
                  <a:cubicBezTo>
                    <a:pt x="9614" y="7198"/>
                    <a:pt x="9609" y="7198"/>
                    <a:pt x="9605" y="7198"/>
                  </a:cubicBezTo>
                  <a:cubicBezTo>
                    <a:pt x="9499" y="7217"/>
                    <a:pt x="9382" y="7228"/>
                    <a:pt x="9255" y="7228"/>
                  </a:cubicBezTo>
                  <a:cubicBezTo>
                    <a:pt x="8811" y="7228"/>
                    <a:pt x="8451" y="7098"/>
                    <a:pt x="8451" y="6939"/>
                  </a:cubicBezTo>
                  <a:cubicBezTo>
                    <a:pt x="8451" y="6861"/>
                    <a:pt x="8539" y="6790"/>
                    <a:pt x="8681" y="6739"/>
                  </a:cubicBezTo>
                  <a:lnTo>
                    <a:pt x="8691" y="6602"/>
                  </a:lnTo>
                  <a:cubicBezTo>
                    <a:pt x="8203" y="6681"/>
                    <a:pt x="7861" y="6854"/>
                    <a:pt x="7861" y="7058"/>
                  </a:cubicBezTo>
                  <a:cubicBezTo>
                    <a:pt x="7861" y="7335"/>
                    <a:pt x="8489" y="7560"/>
                    <a:pt x="9264" y="7560"/>
                  </a:cubicBezTo>
                  <a:cubicBezTo>
                    <a:pt x="10039" y="7560"/>
                    <a:pt x="10667" y="7335"/>
                    <a:pt x="10667" y="7058"/>
                  </a:cubicBezTo>
                  <a:cubicBezTo>
                    <a:pt x="10667" y="6855"/>
                    <a:pt x="10328" y="6682"/>
                    <a:pt x="9845" y="6603"/>
                  </a:cubicBezTo>
                  <a:lnTo>
                    <a:pt x="9863" y="6751"/>
                  </a:lnTo>
                  <a:close/>
                  <a:moveTo>
                    <a:pt x="1068" y="4056"/>
                  </a:moveTo>
                  <a:cubicBezTo>
                    <a:pt x="1068" y="3866"/>
                    <a:pt x="1220" y="3713"/>
                    <a:pt x="1407" y="3713"/>
                  </a:cubicBezTo>
                  <a:cubicBezTo>
                    <a:pt x="1594" y="3713"/>
                    <a:pt x="1747" y="3866"/>
                    <a:pt x="1747" y="4056"/>
                  </a:cubicBezTo>
                  <a:cubicBezTo>
                    <a:pt x="1747" y="4246"/>
                    <a:pt x="1594" y="4399"/>
                    <a:pt x="1407" y="4399"/>
                  </a:cubicBezTo>
                  <a:cubicBezTo>
                    <a:pt x="1220" y="4399"/>
                    <a:pt x="1068" y="4246"/>
                    <a:pt x="1068" y="4056"/>
                  </a:cubicBezTo>
                  <a:close/>
                  <a:moveTo>
                    <a:pt x="1780" y="4561"/>
                  </a:moveTo>
                  <a:cubicBezTo>
                    <a:pt x="1731" y="4523"/>
                    <a:pt x="1680" y="4489"/>
                    <a:pt x="1620" y="4469"/>
                  </a:cubicBezTo>
                  <a:cubicBezTo>
                    <a:pt x="1565" y="4449"/>
                    <a:pt x="1507" y="4439"/>
                    <a:pt x="1449" y="4434"/>
                  </a:cubicBezTo>
                  <a:lnTo>
                    <a:pt x="1537" y="5365"/>
                  </a:lnTo>
                  <a:lnTo>
                    <a:pt x="1410" y="5515"/>
                  </a:lnTo>
                  <a:lnTo>
                    <a:pt x="1266" y="5365"/>
                  </a:lnTo>
                  <a:lnTo>
                    <a:pt x="1376" y="4433"/>
                  </a:lnTo>
                  <a:cubicBezTo>
                    <a:pt x="1312" y="4435"/>
                    <a:pt x="1248" y="4446"/>
                    <a:pt x="1189" y="4467"/>
                  </a:cubicBezTo>
                  <a:cubicBezTo>
                    <a:pt x="1164" y="4476"/>
                    <a:pt x="1140" y="4487"/>
                    <a:pt x="1118" y="4500"/>
                  </a:cubicBezTo>
                  <a:cubicBezTo>
                    <a:pt x="1078" y="4523"/>
                    <a:pt x="1042" y="4551"/>
                    <a:pt x="1008" y="4582"/>
                  </a:cubicBezTo>
                  <a:cubicBezTo>
                    <a:pt x="839" y="4734"/>
                    <a:pt x="747" y="4997"/>
                    <a:pt x="728" y="5387"/>
                  </a:cubicBezTo>
                  <a:cubicBezTo>
                    <a:pt x="725" y="5454"/>
                    <a:pt x="775" y="5511"/>
                    <a:pt x="841" y="5514"/>
                  </a:cubicBezTo>
                  <a:cubicBezTo>
                    <a:pt x="843" y="5514"/>
                    <a:pt x="845" y="5514"/>
                    <a:pt x="848" y="5514"/>
                  </a:cubicBezTo>
                  <a:cubicBezTo>
                    <a:pt x="911" y="5514"/>
                    <a:pt x="964" y="5464"/>
                    <a:pt x="967" y="5399"/>
                  </a:cubicBezTo>
                  <a:cubicBezTo>
                    <a:pt x="980" y="5135"/>
                    <a:pt x="1032" y="4938"/>
                    <a:pt x="1117" y="4821"/>
                  </a:cubicBezTo>
                  <a:cubicBezTo>
                    <a:pt x="1111" y="4944"/>
                    <a:pt x="1100" y="5167"/>
                    <a:pt x="1090" y="5395"/>
                  </a:cubicBezTo>
                  <a:cubicBezTo>
                    <a:pt x="1090" y="5399"/>
                    <a:pt x="1089" y="5403"/>
                    <a:pt x="1088" y="5407"/>
                  </a:cubicBezTo>
                  <a:lnTo>
                    <a:pt x="993" y="6776"/>
                  </a:lnTo>
                  <a:cubicBezTo>
                    <a:pt x="987" y="6863"/>
                    <a:pt x="1051" y="6938"/>
                    <a:pt x="1136" y="6944"/>
                  </a:cubicBezTo>
                  <a:cubicBezTo>
                    <a:pt x="1140" y="6944"/>
                    <a:pt x="1144" y="6944"/>
                    <a:pt x="1148" y="6944"/>
                  </a:cubicBezTo>
                  <a:cubicBezTo>
                    <a:pt x="1228" y="6944"/>
                    <a:pt x="1296" y="6881"/>
                    <a:pt x="1302" y="6798"/>
                  </a:cubicBezTo>
                  <a:lnTo>
                    <a:pt x="1378" y="5720"/>
                  </a:lnTo>
                  <a:cubicBezTo>
                    <a:pt x="1389" y="5717"/>
                    <a:pt x="1401" y="5714"/>
                    <a:pt x="1411" y="5714"/>
                  </a:cubicBezTo>
                  <a:cubicBezTo>
                    <a:pt x="1423" y="5714"/>
                    <a:pt x="1435" y="5716"/>
                    <a:pt x="1446" y="5717"/>
                  </a:cubicBezTo>
                  <a:lnTo>
                    <a:pt x="1516" y="6807"/>
                  </a:lnTo>
                  <a:cubicBezTo>
                    <a:pt x="1521" y="6890"/>
                    <a:pt x="1589" y="6954"/>
                    <a:pt x="1671" y="6954"/>
                  </a:cubicBezTo>
                  <a:cubicBezTo>
                    <a:pt x="1674" y="6954"/>
                    <a:pt x="1677" y="6954"/>
                    <a:pt x="1681" y="6954"/>
                  </a:cubicBezTo>
                  <a:cubicBezTo>
                    <a:pt x="1766" y="6948"/>
                    <a:pt x="1831" y="6873"/>
                    <a:pt x="1826" y="6787"/>
                  </a:cubicBezTo>
                  <a:lnTo>
                    <a:pt x="1743" y="5493"/>
                  </a:lnTo>
                  <a:cubicBezTo>
                    <a:pt x="1742" y="5486"/>
                    <a:pt x="1741" y="5479"/>
                    <a:pt x="1739" y="5472"/>
                  </a:cubicBezTo>
                  <a:cubicBezTo>
                    <a:pt x="1732" y="5274"/>
                    <a:pt x="1710" y="4981"/>
                    <a:pt x="1697" y="4821"/>
                  </a:cubicBezTo>
                  <a:cubicBezTo>
                    <a:pt x="1784" y="4939"/>
                    <a:pt x="1833" y="5134"/>
                    <a:pt x="1838" y="5396"/>
                  </a:cubicBezTo>
                  <a:cubicBezTo>
                    <a:pt x="1840" y="5462"/>
                    <a:pt x="1893" y="5514"/>
                    <a:pt x="1960" y="5514"/>
                  </a:cubicBezTo>
                  <a:cubicBezTo>
                    <a:pt x="2027" y="5513"/>
                    <a:pt x="2079" y="5458"/>
                    <a:pt x="2078" y="5391"/>
                  </a:cubicBezTo>
                  <a:cubicBezTo>
                    <a:pt x="2069" y="4988"/>
                    <a:pt x="1969" y="4709"/>
                    <a:pt x="1780" y="4561"/>
                  </a:cubicBezTo>
                  <a:close/>
                  <a:moveTo>
                    <a:pt x="2002" y="6751"/>
                  </a:moveTo>
                  <a:cubicBezTo>
                    <a:pt x="2124" y="6801"/>
                    <a:pt x="2200" y="6867"/>
                    <a:pt x="2200" y="6939"/>
                  </a:cubicBezTo>
                  <a:cubicBezTo>
                    <a:pt x="2200" y="7043"/>
                    <a:pt x="2044" y="7134"/>
                    <a:pt x="1813" y="7185"/>
                  </a:cubicBezTo>
                  <a:cubicBezTo>
                    <a:pt x="1795" y="7190"/>
                    <a:pt x="1777" y="7195"/>
                    <a:pt x="1758" y="7197"/>
                  </a:cubicBezTo>
                  <a:cubicBezTo>
                    <a:pt x="1753" y="7198"/>
                    <a:pt x="1748" y="7198"/>
                    <a:pt x="1743" y="7198"/>
                  </a:cubicBezTo>
                  <a:cubicBezTo>
                    <a:pt x="1637" y="7217"/>
                    <a:pt x="1520" y="7228"/>
                    <a:pt x="1394" y="7228"/>
                  </a:cubicBezTo>
                  <a:cubicBezTo>
                    <a:pt x="950" y="7228"/>
                    <a:pt x="589" y="7098"/>
                    <a:pt x="589" y="6939"/>
                  </a:cubicBezTo>
                  <a:cubicBezTo>
                    <a:pt x="589" y="6861"/>
                    <a:pt x="678" y="6790"/>
                    <a:pt x="820" y="6739"/>
                  </a:cubicBezTo>
                  <a:lnTo>
                    <a:pt x="830" y="6602"/>
                  </a:lnTo>
                  <a:cubicBezTo>
                    <a:pt x="342" y="6681"/>
                    <a:pt x="0" y="6854"/>
                    <a:pt x="0" y="7058"/>
                  </a:cubicBezTo>
                  <a:cubicBezTo>
                    <a:pt x="0" y="7335"/>
                    <a:pt x="628" y="7560"/>
                    <a:pt x="1403" y="7560"/>
                  </a:cubicBezTo>
                  <a:cubicBezTo>
                    <a:pt x="2177" y="7560"/>
                    <a:pt x="2805" y="7335"/>
                    <a:pt x="2805" y="7058"/>
                  </a:cubicBezTo>
                  <a:cubicBezTo>
                    <a:pt x="2805" y="6855"/>
                    <a:pt x="2467" y="6682"/>
                    <a:pt x="1984" y="6603"/>
                  </a:cubicBezTo>
                  <a:lnTo>
                    <a:pt x="2002" y="6751"/>
                  </a:lnTo>
                  <a:close/>
                </a:path>
              </a:pathLst>
            </a:custGeom>
            <a:solidFill>
              <a:srgbClr val="F08247"/>
            </a:solidFill>
            <a:ln>
              <a:noFill/>
            </a:ln>
          </p:spPr>
          <p:txBody>
            <a:bodyPr/>
            <a:lstStyle/>
            <a:p/>
          </p:txBody>
        </p:sp>
      </p:grpSp>
      <p:sp>
        <p:nvSpPr>
          <p:cNvPr id="50" name="Text Box 44">
            <a:extLst>
              <a:ext uri="{FF2B5EF4-FFF2-40B4-BE49-F238E27FC236}">
                <a16:creationId xmlns:a16="http://schemas.microsoft.com/office/drawing/2014/main" id="{79D1D452-2C4A-458C-83B9-8CC4659E4F87}"/>
              </a:ext>
            </a:extLst>
          </p:cNvPr>
          <p:cNvSpPr txBox="1">
            <a:spLocks noChangeArrowheads="1"/>
          </p:cNvSpPr>
          <p:nvPr/>
        </p:nvSpPr>
        <p:spPr bwMode="auto">
          <a:xfrm>
            <a:off x="2340891" y="1454971"/>
            <a:ext cx="7787752" cy="438894"/>
          </a:xfrm>
          <a:prstGeom prst="rect">
            <a:avLst/>
          </a:prstGeom>
          <a:noFill/>
          <a:ln>
            <a:noFill/>
          </a:ln>
          <a:effectLst/>
          <a:extLst>
            <a:ext uri="{909E8E84-426E-40DD-AFC4-6F175D3DCCD1}">
              <a14:hiddenFill>
                <a:solidFill>
                  <a:srgbClr val="FFFFFF">
                    <a:alpha val="30000"/>
                  </a:srgbClr>
                </a:solidFill>
              </a14:hiddenFill>
            </a:ext>
            <a:ext uri="{91240B29-F687-4F45-9708-019B960494DF}">
              <a14:hiddenLine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bIns="34281" lIns="68562" rIns="68562" tIns="34281" wrap="square">
            <a:spAutoFit/>
          </a:bodyPr>
          <a:lstStyle>
            <a:defPPr>
              <a:defRPr lang="en-US"/>
            </a:defPPr>
            <a:lvl1pPr defTabSz="720725" indent="457200">
              <a:lnSpc>
                <a:spcPct val="135000"/>
              </a:lnSpc>
              <a:defRPr sz="1600">
                <a:solidFill>
                  <a:schemeClr val="bg1">
                    <a:lumMod val="50000"/>
                  </a:schemeClr>
                </a:solidFill>
                <a:latin charset="-122" panose="020b0503020204020204" pitchFamily="34" typeface="微软雅黑"/>
                <a:ea charset="-122" panose="020b0503020204020204" pitchFamily="34" typeface="微软雅黑"/>
              </a:defRPr>
            </a:lvl1pPr>
            <a:lvl2pPr defTabSz="720725" eaLnBrk="0" hangingPunct="0">
              <a:defRPr sz="1600">
                <a:latin charset="0" panose="020b0604020202020204" pitchFamily="34" typeface="Arial"/>
                <a:ea charset="-122" pitchFamily="2" typeface="宋体"/>
              </a:defRPr>
            </a:lvl2pPr>
            <a:lvl3pPr defTabSz="720725" eaLnBrk="0" hangingPunct="0">
              <a:defRPr sz="1600">
                <a:latin charset="0" panose="020b0604020202020204" pitchFamily="34" typeface="Arial"/>
                <a:ea charset="-122" pitchFamily="2" typeface="宋体"/>
              </a:defRPr>
            </a:lvl3pPr>
            <a:lvl4pPr defTabSz="720725" eaLnBrk="0" hangingPunct="0">
              <a:defRPr sz="1600">
                <a:latin charset="0" panose="020b0604020202020204" pitchFamily="34" typeface="Arial"/>
                <a:ea charset="-122" pitchFamily="2" typeface="宋体"/>
              </a:defRPr>
            </a:lvl4pPr>
            <a:lvl5pPr defTabSz="720725" eaLnBrk="0" hangingPunct="0">
              <a:defRPr sz="1600">
                <a:latin charset="0" panose="020b0604020202020204" pitchFamily="34" typeface="Arial"/>
                <a:ea charset="-122" pitchFamily="2" typeface="宋体"/>
              </a:defRPr>
            </a:lvl5pPr>
            <a:lvl6pPr defTabSz="720725" eaLnBrk="0" fontAlgn="base" hangingPunct="0">
              <a:spcBef>
                <a:spcPct val="0"/>
              </a:spcBef>
              <a:spcAft>
                <a:spcPct val="0"/>
              </a:spcAft>
              <a:defRPr sz="1600">
                <a:latin charset="0" panose="020b0604020202020204" pitchFamily="34" typeface="Arial"/>
                <a:ea charset="-122" pitchFamily="2" typeface="宋体"/>
              </a:defRPr>
            </a:lvl6pPr>
            <a:lvl7pPr defTabSz="720725" eaLnBrk="0" fontAlgn="base" hangingPunct="0">
              <a:spcBef>
                <a:spcPct val="0"/>
              </a:spcBef>
              <a:spcAft>
                <a:spcPct val="0"/>
              </a:spcAft>
              <a:defRPr sz="1600">
                <a:latin charset="0" panose="020b0604020202020204" pitchFamily="34" typeface="Arial"/>
                <a:ea charset="-122" pitchFamily="2" typeface="宋体"/>
              </a:defRPr>
            </a:lvl7pPr>
            <a:lvl8pPr defTabSz="720725" eaLnBrk="0" fontAlgn="base" hangingPunct="0">
              <a:spcBef>
                <a:spcPct val="0"/>
              </a:spcBef>
              <a:spcAft>
                <a:spcPct val="0"/>
              </a:spcAft>
              <a:defRPr sz="1600">
                <a:latin charset="0" panose="020b0604020202020204" pitchFamily="34" typeface="Arial"/>
                <a:ea charset="-122" pitchFamily="2" typeface="宋体"/>
              </a:defRPr>
            </a:lvl8pPr>
            <a:lvl9pPr defTabSz="720725" eaLnBrk="0" fontAlgn="base" hangingPunct="0">
              <a:spcBef>
                <a:spcPct val="0"/>
              </a:spcBef>
              <a:spcAft>
                <a:spcPct val="0"/>
              </a:spcAft>
              <a:defRPr sz="1600">
                <a:latin charset="0" panose="020b0604020202020204" pitchFamily="34" typeface="Arial"/>
                <a:ea charset="-122" pitchFamily="2" typeface="宋体"/>
              </a:defRPr>
            </a:lvl9pPr>
          </a:lstStyle>
          <a:p>
            <a:r>
              <a:rPr altLang="en-US" lang="zh-CN" sz="1800">
                <a:solidFill>
                  <a:schemeClr val="tx1">
                    <a:lumMod val="75000"/>
                    <a:lumOff val="25000"/>
                  </a:schemeClr>
                </a:solidFill>
              </a:rPr>
              <a:t>倾听他人以了解其观点、意见和感觉，展示你是积极地这样做的。</a:t>
            </a:r>
          </a:p>
        </p:txBody>
      </p:sp>
      <p:sp>
        <p:nvSpPr>
          <p:cNvPr id="67" name="任意多边形: 形状 66">
            <a:extLst>
              <a:ext uri="{FF2B5EF4-FFF2-40B4-BE49-F238E27FC236}">
                <a16:creationId xmlns:a16="http://schemas.microsoft.com/office/drawing/2014/main" id="{F481F726-EEEB-4CEE-973F-C3193D76BE43}"/>
              </a:ext>
            </a:extLst>
          </p:cNvPr>
          <p:cNvSpPr/>
          <p:nvPr/>
        </p:nvSpPr>
        <p:spPr bwMode="auto">
          <a:xfrm flipV="1">
            <a:off x="3320656" y="4238217"/>
            <a:ext cx="5550685" cy="2616747"/>
          </a:xfrm>
          <a:custGeom>
            <a:gdLst>
              <a:gd fmla="*/ 2775343 w 5550685" name="connsiteX0"/>
              <a:gd fmla="*/ 2616747 h 2616747" name="connsiteY0"/>
              <a:gd fmla="*/ 5550685 w 5550685" name="connsiteX1"/>
              <a:gd fmla="*/ 72688 h 2616747" name="connsiteY1"/>
              <a:gd fmla="*/ 5546681 w 5550685" name="connsiteX2"/>
              <a:gd fmla="*/ 0 h 2616747" name="connsiteY2"/>
              <a:gd fmla="*/ 4542118 w 5550685" name="connsiteX3"/>
              <a:gd fmla="*/ 0 h 2616747" name="connsiteY3"/>
              <a:gd fmla="*/ 4544366 w 5550685" name="connsiteX4"/>
              <a:gd fmla="*/ 42712 h 2616747" name="connsiteY4"/>
              <a:gd fmla="*/ 2775343 w 5550685" name="connsiteX5"/>
              <a:gd fmla="*/ 1739635 h 2616747" name="connsiteY5"/>
              <a:gd fmla="*/ 1006319 w 5550685" name="connsiteX6"/>
              <a:gd fmla="*/ 42712 h 2616747" name="connsiteY6"/>
              <a:gd fmla="*/ 1008568 w 5550685" name="connsiteX7"/>
              <a:gd fmla="*/ 0 h 2616747" name="connsiteY7"/>
              <a:gd fmla="*/ 4004 w 5550685" name="connsiteX8"/>
              <a:gd fmla="*/ 0 h 2616747" name="connsiteY8"/>
              <a:gd fmla="*/ 0 w 5550685" name="connsiteX9"/>
              <a:gd fmla="*/ 72688 h 2616747" name="connsiteY9"/>
              <a:gd fmla="*/ 2775343 w 5550685" name="connsiteX10"/>
              <a:gd fmla="*/ 2616747 h 2616747" name="connsiteY1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b="b" l="l" r="r" t="t"/>
            <a:pathLst>
              <a:path h="2616747" w="5550685">
                <a:moveTo>
                  <a:pt x="2775343" y="2616747"/>
                </a:moveTo>
                <a:cubicBezTo>
                  <a:pt x="4308122" y="2616747"/>
                  <a:pt x="5550685" y="1477733"/>
                  <a:pt x="5550685" y="72688"/>
                </a:cubicBezTo>
                <a:lnTo>
                  <a:pt x="5546681" y="0"/>
                </a:lnTo>
                <a:lnTo>
                  <a:pt x="4542118" y="0"/>
                </a:lnTo>
                <a:lnTo>
                  <a:pt x="4544366" y="42712"/>
                </a:lnTo>
                <a:cubicBezTo>
                  <a:pt x="4544366" y="979897"/>
                  <a:pt x="3752347" y="1739635"/>
                  <a:pt x="2775343" y="1739635"/>
                </a:cubicBezTo>
                <a:cubicBezTo>
                  <a:pt x="1798338" y="1739635"/>
                  <a:pt x="1006319" y="979897"/>
                  <a:pt x="1006319" y="42712"/>
                </a:cubicBezTo>
                <a:lnTo>
                  <a:pt x="1008568" y="0"/>
                </a:lnTo>
                <a:lnTo>
                  <a:pt x="4004" y="0"/>
                </a:lnTo>
                <a:lnTo>
                  <a:pt x="0" y="72688"/>
                </a:lnTo>
                <a:cubicBezTo>
                  <a:pt x="0" y="1477733"/>
                  <a:pt x="1242564" y="2616747"/>
                  <a:pt x="2775343" y="2616747"/>
                </a:cubicBezTo>
                <a:close/>
              </a:path>
            </a:pathLst>
          </a:custGeom>
          <a:solidFill>
            <a:srgbClr val="D6ECEE"/>
          </a:solidFill>
          <a:ln w="19050">
            <a:noFill/>
            <a:round/>
          </a:ln>
          <a:effectLst>
            <a:outerShdw algn="ctr" blurRad="63500" rotWithShape="0">
              <a:prstClr val="black">
                <a:alpha val="23000"/>
              </a:prstClr>
            </a:outerShdw>
          </a:effectLst>
        </p:spPr>
        <p:txBody>
          <a:bodyPr anchor="ctr" bIns="45720" lIns="91440" rIns="91440" tIns="45720" wrap="square">
            <a:noAutofit/>
          </a:bodyPr>
          <a:lstStyle/>
          <a:p>
            <a:pPr algn="ctr"/>
            <a:endParaRPr/>
          </a:p>
        </p:txBody>
      </p:sp>
      <p:grpSp>
        <p:nvGrpSpPr>
          <p:cNvPr id="7" name="组合 6">
            <a:extLst>
              <a:ext uri="{FF2B5EF4-FFF2-40B4-BE49-F238E27FC236}">
                <a16:creationId xmlns:a16="http://schemas.microsoft.com/office/drawing/2014/main" id="{8BD7874A-0A1A-4F45-8423-FEB58DB9FDAF}"/>
              </a:ext>
            </a:extLst>
          </p:cNvPr>
          <p:cNvGrpSpPr/>
          <p:nvPr/>
        </p:nvGrpSpPr>
        <p:grpSpPr>
          <a:xfrm>
            <a:off x="2517185" y="5042246"/>
            <a:ext cx="1192688" cy="1068091"/>
            <a:chOff x="2517185" y="5042246"/>
            <a:chExt cx="1192688" cy="1068091"/>
          </a:xfrm>
        </p:grpSpPr>
        <p:sp>
          <p:nvSpPr>
            <p:cNvPr id="57" name="íš1îḑe">
              <a:extLst>
                <a:ext uri="{FF2B5EF4-FFF2-40B4-BE49-F238E27FC236}">
                  <a16:creationId xmlns:a16="http://schemas.microsoft.com/office/drawing/2014/main" id="{FBFAE643-3245-40DB-8F77-91CCA4640B00}"/>
                </a:ext>
              </a:extLst>
            </p:cNvPr>
            <p:cNvSpPr/>
            <p:nvPr/>
          </p:nvSpPr>
          <p:spPr bwMode="auto">
            <a:xfrm>
              <a:off x="3337135" y="5737599"/>
              <a:ext cx="372738" cy="372738"/>
            </a:xfrm>
            <a:prstGeom prst="ellipse">
              <a:avLst/>
            </a:prstGeom>
            <a:solidFill>
              <a:srgbClr val="FF931C"/>
            </a:solidFill>
            <a:ln w="19050">
              <a:solidFill>
                <a:schemeClr val="bg1"/>
              </a:solidFill>
              <a:round/>
            </a:ln>
          </p:spPr>
          <p:txBody>
            <a:bodyPr anchor="ctr" bIns="45720" lIns="91440" rIns="91440" tIns="45720" wrap="square">
              <a:normAutofit/>
            </a:bodyPr>
            <a:lstStyle/>
            <a:p>
              <a:pPr algn="ctr"/>
              <a:endParaRPr/>
            </a:p>
          </p:txBody>
        </p:sp>
        <p:sp>
          <p:nvSpPr>
            <p:cNvPr id="58" name="iṥ1îḍè">
              <a:extLst>
                <a:ext uri="{FF2B5EF4-FFF2-40B4-BE49-F238E27FC236}">
                  <a16:creationId xmlns:a16="http://schemas.microsoft.com/office/drawing/2014/main" id="{DC34668B-3DEC-4102-968D-6791604FA913}"/>
                </a:ext>
              </a:extLst>
            </p:cNvPr>
            <p:cNvSpPr/>
            <p:nvPr/>
          </p:nvSpPr>
          <p:spPr bwMode="auto">
            <a:xfrm>
              <a:off x="2517185" y="5042246"/>
              <a:ext cx="891186" cy="891186"/>
            </a:xfrm>
            <a:prstGeom prst="ellipse">
              <a:avLst/>
            </a:prstGeom>
            <a:solidFill>
              <a:srgbClr val="FF931C"/>
            </a:solidFill>
            <a:ln w="19050">
              <a:noFill/>
              <a:round/>
            </a:ln>
          </p:spPr>
          <p:txBody>
            <a:bodyPr anchor="ctr" anchorCtr="1" bIns="45720" compatLnSpc="1" forceAA="0" lIns="91440" rIns="91440" rot="0" spcFirstLastPara="0" tIns="45720" vert="horz" wrap="square">
              <a:prstTxWarp prst="textNoShape">
                <a:avLst/>
              </a:prstTxWarp>
              <a:normAutofit/>
            </a:bodyPr>
            <a:lstStyle/>
            <a:p>
              <a:pPr algn="ctr"/>
              <a:r>
                <a:rPr altLang="zh-CN" lang="en-US" sz="2400">
                  <a:solidFill>
                    <a:schemeClr val="bg1">
                      <a:lumMod val="100000"/>
                    </a:schemeClr>
                  </a:solidFill>
                  <a:latin charset="0" panose="020b0806030902050204" pitchFamily="34" typeface="Impact"/>
                </a:rPr>
                <a:t>01</a:t>
              </a:r>
            </a:p>
          </p:txBody>
        </p:sp>
      </p:grpSp>
      <p:grpSp>
        <p:nvGrpSpPr>
          <p:cNvPr id="13" name="组合 12">
            <a:extLst>
              <a:ext uri="{FF2B5EF4-FFF2-40B4-BE49-F238E27FC236}">
                <a16:creationId xmlns:a16="http://schemas.microsoft.com/office/drawing/2014/main" id="{A0AB65AC-C238-473F-AB23-2E2EA1B544F7}"/>
              </a:ext>
            </a:extLst>
          </p:cNvPr>
          <p:cNvGrpSpPr/>
          <p:nvPr/>
        </p:nvGrpSpPr>
        <p:grpSpPr>
          <a:xfrm>
            <a:off x="8530034" y="5274589"/>
            <a:ext cx="1347626" cy="899812"/>
            <a:chOff x="8530034" y="5274589"/>
            <a:chExt cx="1347626" cy="899812"/>
          </a:xfrm>
        </p:grpSpPr>
        <p:sp>
          <p:nvSpPr>
            <p:cNvPr id="55" name="îṩ1îḋê">
              <a:extLst>
                <a:ext uri="{FF2B5EF4-FFF2-40B4-BE49-F238E27FC236}">
                  <a16:creationId xmlns:a16="http://schemas.microsoft.com/office/drawing/2014/main" id="{D6880846-AC87-4657-AC5A-874FC46C2F90}"/>
                </a:ext>
              </a:extLst>
            </p:cNvPr>
            <p:cNvSpPr/>
            <p:nvPr/>
          </p:nvSpPr>
          <p:spPr bwMode="auto">
            <a:xfrm>
              <a:off x="8530034" y="5801663"/>
              <a:ext cx="372738" cy="372738"/>
            </a:xfrm>
            <a:prstGeom prst="ellipse">
              <a:avLst/>
            </a:prstGeom>
            <a:solidFill>
              <a:srgbClr val="FF931C"/>
            </a:solidFill>
            <a:ln w="19050">
              <a:solidFill>
                <a:schemeClr val="bg1"/>
              </a:solidFill>
              <a:round/>
            </a:ln>
          </p:spPr>
          <p:txBody>
            <a:bodyPr anchor="ctr" bIns="45720" lIns="91440" rIns="91440" tIns="45720" wrap="square">
              <a:normAutofit/>
            </a:bodyPr>
            <a:lstStyle/>
            <a:p>
              <a:pPr algn="ctr"/>
              <a:endParaRPr/>
            </a:p>
          </p:txBody>
        </p:sp>
        <p:sp>
          <p:nvSpPr>
            <p:cNvPr id="59" name="iš1íďé">
              <a:extLst>
                <a:ext uri="{FF2B5EF4-FFF2-40B4-BE49-F238E27FC236}">
                  <a16:creationId xmlns:a16="http://schemas.microsoft.com/office/drawing/2014/main" id="{1FA71DFF-FA8D-4A5C-B7A7-730723775B06}"/>
                </a:ext>
              </a:extLst>
            </p:cNvPr>
            <p:cNvSpPr/>
            <p:nvPr/>
          </p:nvSpPr>
          <p:spPr bwMode="auto">
            <a:xfrm>
              <a:off x="8986474" y="5274589"/>
              <a:ext cx="891186" cy="891186"/>
            </a:xfrm>
            <a:prstGeom prst="ellipse">
              <a:avLst/>
            </a:prstGeom>
            <a:solidFill>
              <a:srgbClr val="FF931C"/>
            </a:solidFill>
            <a:ln w="19050">
              <a:noFill/>
              <a:round/>
            </a:ln>
          </p:spPr>
          <p:txBody>
            <a:bodyPr anchor="ctr" anchorCtr="1" bIns="45720" compatLnSpc="1" forceAA="0" lIns="91440" rIns="91440" rot="0" spcFirstLastPara="0" tIns="45720" vert="horz" wrap="square">
              <a:prstTxWarp prst="textNoShape">
                <a:avLst/>
              </a:prstTxWarp>
              <a:normAutofit/>
            </a:bodyPr>
            <a:lstStyle/>
            <a:p>
              <a:pPr algn="ctr"/>
              <a:r>
                <a:rPr altLang="zh-CN" lang="en-US" sz="2400">
                  <a:solidFill>
                    <a:schemeClr val="bg1">
                      <a:lumMod val="100000"/>
                    </a:schemeClr>
                  </a:solidFill>
                  <a:latin charset="0" panose="020b0806030902050204" pitchFamily="34" typeface="Impact"/>
                </a:rPr>
                <a:t>05</a:t>
              </a:r>
            </a:p>
          </p:txBody>
        </p:sp>
      </p:grpSp>
      <p:grpSp>
        <p:nvGrpSpPr>
          <p:cNvPr id="9" name="组合 8">
            <a:extLst>
              <a:ext uri="{FF2B5EF4-FFF2-40B4-BE49-F238E27FC236}">
                <a16:creationId xmlns:a16="http://schemas.microsoft.com/office/drawing/2014/main" id="{F266BC8A-CA04-4D71-88EE-BC0C7EE29129}"/>
              </a:ext>
            </a:extLst>
          </p:cNvPr>
          <p:cNvGrpSpPr/>
          <p:nvPr/>
        </p:nvGrpSpPr>
        <p:grpSpPr>
          <a:xfrm>
            <a:off x="3507636" y="3699758"/>
            <a:ext cx="972755" cy="1256887"/>
            <a:chOff x="3507636" y="3699758"/>
            <a:chExt cx="972755" cy="1256887"/>
          </a:xfrm>
        </p:grpSpPr>
        <p:sp>
          <p:nvSpPr>
            <p:cNvPr id="56" name="íṥlîḓè">
              <a:extLst>
                <a:ext uri="{FF2B5EF4-FFF2-40B4-BE49-F238E27FC236}">
                  <a16:creationId xmlns:a16="http://schemas.microsoft.com/office/drawing/2014/main" id="{20EF5B95-1447-4C59-B52F-5AC44B671908}"/>
                </a:ext>
              </a:extLst>
            </p:cNvPr>
            <p:cNvSpPr/>
            <p:nvPr/>
          </p:nvSpPr>
          <p:spPr bwMode="auto">
            <a:xfrm>
              <a:off x="4107653" y="4583907"/>
              <a:ext cx="372738" cy="372738"/>
            </a:xfrm>
            <a:prstGeom prst="ellipse">
              <a:avLst/>
            </a:prstGeom>
            <a:solidFill>
              <a:srgbClr val="FF931C"/>
            </a:solidFill>
            <a:ln w="19050">
              <a:solidFill>
                <a:schemeClr val="bg1"/>
              </a:solidFill>
              <a:round/>
            </a:ln>
          </p:spPr>
          <p:txBody>
            <a:bodyPr anchor="ctr" bIns="45720" lIns="91440" rIns="91440" tIns="45720" wrap="square">
              <a:normAutofit/>
            </a:bodyPr>
            <a:lstStyle/>
            <a:p>
              <a:pPr algn="ctr"/>
              <a:endParaRPr/>
            </a:p>
          </p:txBody>
        </p:sp>
        <p:sp>
          <p:nvSpPr>
            <p:cNvPr id="60" name="iṥlïḋê">
              <a:extLst>
                <a:ext uri="{FF2B5EF4-FFF2-40B4-BE49-F238E27FC236}">
                  <a16:creationId xmlns:a16="http://schemas.microsoft.com/office/drawing/2014/main" id="{4613766A-94EB-4A8D-9B69-596E7AC60E53}"/>
                </a:ext>
              </a:extLst>
            </p:cNvPr>
            <p:cNvSpPr/>
            <p:nvPr/>
          </p:nvSpPr>
          <p:spPr bwMode="auto">
            <a:xfrm>
              <a:off x="3507636" y="3699758"/>
              <a:ext cx="891186" cy="891186"/>
            </a:xfrm>
            <a:prstGeom prst="ellipse">
              <a:avLst/>
            </a:prstGeom>
            <a:solidFill>
              <a:srgbClr val="FF931C"/>
            </a:solidFill>
            <a:ln w="19050">
              <a:noFill/>
              <a:round/>
            </a:ln>
          </p:spPr>
          <p:txBody>
            <a:bodyPr anchor="ctr" anchorCtr="1" bIns="45720" compatLnSpc="1" forceAA="0" lIns="91440" rIns="91440" rot="0" spcFirstLastPara="0" tIns="45720" vert="horz" wrap="square">
              <a:prstTxWarp prst="textNoShape">
                <a:avLst/>
              </a:prstTxWarp>
              <a:normAutofit/>
            </a:bodyPr>
            <a:lstStyle/>
            <a:p>
              <a:pPr algn="ctr"/>
              <a:r>
                <a:rPr altLang="zh-CN" lang="en-US" sz="2400">
                  <a:solidFill>
                    <a:schemeClr val="bg1">
                      <a:lumMod val="100000"/>
                    </a:schemeClr>
                  </a:solidFill>
                  <a:latin charset="0" panose="020b0806030902050204" pitchFamily="34" typeface="Impact"/>
                </a:rPr>
                <a:t>02</a:t>
              </a:r>
            </a:p>
          </p:txBody>
        </p:sp>
      </p:grpSp>
      <p:grpSp>
        <p:nvGrpSpPr>
          <p:cNvPr id="12" name="组合 11">
            <a:extLst>
              <a:ext uri="{FF2B5EF4-FFF2-40B4-BE49-F238E27FC236}">
                <a16:creationId xmlns:a16="http://schemas.microsoft.com/office/drawing/2014/main" id="{F1FFCA22-9B17-4805-9949-653A7545A8EB}"/>
              </a:ext>
            </a:extLst>
          </p:cNvPr>
          <p:cNvGrpSpPr/>
          <p:nvPr/>
        </p:nvGrpSpPr>
        <p:grpSpPr>
          <a:xfrm>
            <a:off x="7485123" y="3636114"/>
            <a:ext cx="1077555" cy="1315479"/>
            <a:chOff x="7485123" y="3636114"/>
            <a:chExt cx="1077555" cy="1315479"/>
          </a:xfrm>
        </p:grpSpPr>
        <p:sp>
          <p:nvSpPr>
            <p:cNvPr id="54" name="îṥlïdé">
              <a:extLst>
                <a:ext uri="{FF2B5EF4-FFF2-40B4-BE49-F238E27FC236}">
                  <a16:creationId xmlns:a16="http://schemas.microsoft.com/office/drawing/2014/main" id="{B1E0915D-B948-480B-A849-AC9937CEAA60}"/>
                </a:ext>
              </a:extLst>
            </p:cNvPr>
            <p:cNvSpPr/>
            <p:nvPr/>
          </p:nvSpPr>
          <p:spPr bwMode="auto">
            <a:xfrm>
              <a:off x="7485123" y="4578855"/>
              <a:ext cx="372738" cy="372738"/>
            </a:xfrm>
            <a:prstGeom prst="ellipse">
              <a:avLst/>
            </a:prstGeom>
            <a:solidFill>
              <a:srgbClr val="FF931C"/>
            </a:solidFill>
            <a:ln w="19050">
              <a:solidFill>
                <a:schemeClr val="bg1"/>
              </a:solidFill>
              <a:round/>
            </a:ln>
          </p:spPr>
          <p:txBody>
            <a:bodyPr anchor="ctr" bIns="45720" lIns="91440" rIns="91440" tIns="45720" wrap="square">
              <a:normAutofit/>
            </a:bodyPr>
            <a:lstStyle/>
            <a:p>
              <a:pPr algn="ctr"/>
              <a:endParaRPr/>
            </a:p>
          </p:txBody>
        </p:sp>
        <p:sp>
          <p:nvSpPr>
            <p:cNvPr id="61" name="îṣļiḓe">
              <a:extLst>
                <a:ext uri="{FF2B5EF4-FFF2-40B4-BE49-F238E27FC236}">
                  <a16:creationId xmlns:a16="http://schemas.microsoft.com/office/drawing/2014/main" id="{EB1AA394-E1CF-4321-9065-97000AA028C2}"/>
                </a:ext>
              </a:extLst>
            </p:cNvPr>
            <p:cNvSpPr/>
            <p:nvPr/>
          </p:nvSpPr>
          <p:spPr bwMode="auto">
            <a:xfrm>
              <a:off x="7671492" y="3636114"/>
              <a:ext cx="891186" cy="891186"/>
            </a:xfrm>
            <a:prstGeom prst="ellipse">
              <a:avLst/>
            </a:prstGeom>
            <a:solidFill>
              <a:srgbClr val="FF931C"/>
            </a:solidFill>
            <a:ln w="19050">
              <a:noFill/>
              <a:round/>
            </a:ln>
          </p:spPr>
          <p:txBody>
            <a:bodyPr anchor="ctr" anchorCtr="1" bIns="45720" compatLnSpc="1" forceAA="0" lIns="91440" rIns="91440" rot="0" spcFirstLastPara="0" tIns="45720" vert="horz" wrap="square">
              <a:prstTxWarp prst="textNoShape">
                <a:avLst/>
              </a:prstTxWarp>
              <a:normAutofit/>
            </a:bodyPr>
            <a:lstStyle/>
            <a:p>
              <a:pPr algn="ctr"/>
              <a:r>
                <a:rPr altLang="zh-CN" lang="en-US" sz="2400">
                  <a:solidFill>
                    <a:schemeClr val="bg1">
                      <a:lumMod val="100000"/>
                    </a:schemeClr>
                  </a:solidFill>
                  <a:latin charset="0" panose="020b0806030902050204" pitchFamily="34" typeface="Impact"/>
                </a:rPr>
                <a:t>04</a:t>
              </a:r>
            </a:p>
          </p:txBody>
        </p:sp>
      </p:grpSp>
      <p:grpSp>
        <p:nvGrpSpPr>
          <p:cNvPr id="11" name="组合 10">
            <a:extLst>
              <a:ext uri="{FF2B5EF4-FFF2-40B4-BE49-F238E27FC236}">
                <a16:creationId xmlns:a16="http://schemas.microsoft.com/office/drawing/2014/main" id="{2571DD04-7A5F-410C-8932-4058B86AE077}"/>
              </a:ext>
            </a:extLst>
          </p:cNvPr>
          <p:cNvGrpSpPr/>
          <p:nvPr/>
        </p:nvGrpSpPr>
        <p:grpSpPr>
          <a:xfrm>
            <a:off x="5602805" y="3096629"/>
            <a:ext cx="891186" cy="1373493"/>
            <a:chOff x="5602805" y="3096629"/>
            <a:chExt cx="891186" cy="1373493"/>
          </a:xfrm>
        </p:grpSpPr>
        <p:sp>
          <p:nvSpPr>
            <p:cNvPr id="53" name="iśḷiďè">
              <a:extLst>
                <a:ext uri="{FF2B5EF4-FFF2-40B4-BE49-F238E27FC236}">
                  <a16:creationId xmlns:a16="http://schemas.microsoft.com/office/drawing/2014/main" id="{C5921D5D-5549-4469-A513-378966C60C12}"/>
                </a:ext>
              </a:extLst>
            </p:cNvPr>
            <p:cNvSpPr/>
            <p:nvPr/>
          </p:nvSpPr>
          <p:spPr bwMode="auto">
            <a:xfrm>
              <a:off x="5862029" y="4097384"/>
              <a:ext cx="372738" cy="372738"/>
            </a:xfrm>
            <a:prstGeom prst="ellipse">
              <a:avLst/>
            </a:prstGeom>
            <a:solidFill>
              <a:srgbClr val="FF931C"/>
            </a:solidFill>
            <a:ln w="19050">
              <a:solidFill>
                <a:schemeClr val="bg1"/>
              </a:solidFill>
              <a:round/>
            </a:ln>
          </p:spPr>
          <p:txBody>
            <a:bodyPr anchor="ctr" bIns="45720" lIns="91440" rIns="91440" tIns="45720" wrap="square">
              <a:normAutofit/>
            </a:bodyPr>
            <a:lstStyle/>
            <a:p>
              <a:pPr algn="ctr"/>
              <a:endParaRPr/>
            </a:p>
          </p:txBody>
        </p:sp>
        <p:sp>
          <p:nvSpPr>
            <p:cNvPr id="62" name="îṣļíḓê">
              <a:extLst>
                <a:ext uri="{FF2B5EF4-FFF2-40B4-BE49-F238E27FC236}">
                  <a16:creationId xmlns:a16="http://schemas.microsoft.com/office/drawing/2014/main" id="{A6C35103-86E8-4E07-8F36-7D9C97DCDE21}"/>
                </a:ext>
              </a:extLst>
            </p:cNvPr>
            <p:cNvSpPr/>
            <p:nvPr/>
          </p:nvSpPr>
          <p:spPr bwMode="auto">
            <a:xfrm>
              <a:off x="5602805" y="3096629"/>
              <a:ext cx="891186" cy="891186"/>
            </a:xfrm>
            <a:prstGeom prst="ellipse">
              <a:avLst/>
            </a:prstGeom>
            <a:solidFill>
              <a:srgbClr val="FF931C"/>
            </a:solidFill>
            <a:ln w="19050">
              <a:noFill/>
              <a:round/>
            </a:ln>
          </p:spPr>
          <p:txBody>
            <a:bodyPr anchor="ctr" anchorCtr="1" bIns="45720" compatLnSpc="1" forceAA="0" lIns="91440" rIns="91440" rot="0" spcFirstLastPara="0" tIns="45720" vert="horz" wrap="square">
              <a:prstTxWarp prst="textNoShape">
                <a:avLst/>
              </a:prstTxWarp>
              <a:normAutofit/>
            </a:bodyPr>
            <a:lstStyle/>
            <a:p>
              <a:pPr algn="ctr"/>
              <a:r>
                <a:rPr altLang="zh-CN" lang="en-US" sz="2400">
                  <a:solidFill>
                    <a:schemeClr val="bg1">
                      <a:lumMod val="100000"/>
                    </a:schemeClr>
                  </a:solidFill>
                  <a:latin charset="0" panose="020b0806030902050204" pitchFamily="34" typeface="Impact"/>
                </a:rPr>
                <a:t>03</a:t>
              </a:r>
            </a:p>
          </p:txBody>
        </p:sp>
      </p:grpSp>
      <p:sp>
        <p:nvSpPr>
          <p:cNvPr id="4" name="文本框 3">
            <a:extLst>
              <a:ext uri="{FF2B5EF4-FFF2-40B4-BE49-F238E27FC236}">
                <a16:creationId xmlns:a16="http://schemas.microsoft.com/office/drawing/2014/main" id="{24F31ADF-AD4A-4D27-8663-2B64778D29A5}"/>
              </a:ext>
            </a:extLst>
          </p:cNvPr>
          <p:cNvSpPr txBox="1"/>
          <p:nvPr/>
        </p:nvSpPr>
        <p:spPr>
          <a:xfrm>
            <a:off x="1462195" y="3725899"/>
            <a:ext cx="2033674" cy="365760"/>
          </a:xfrm>
          <a:prstGeom prst="rect">
            <a:avLst/>
          </a:prstGeom>
          <a:noFill/>
        </p:spPr>
        <p:txBody>
          <a:bodyPr rtlCol="0" wrap="square">
            <a:spAutoFit/>
          </a:bodyPr>
          <a:lstStyle/>
          <a:p>
            <a:pPr algn="dist"/>
            <a:r>
              <a:rPr altLang="en-US" lang="zh-CN">
                <a:solidFill>
                  <a:schemeClr val="tx1">
                    <a:lumMod val="75000"/>
                    <a:lumOff val="25000"/>
                  </a:schemeClr>
                </a:solidFill>
                <a:latin charset="-122" panose="020b0503020204020204" pitchFamily="34" typeface="微软雅黑"/>
                <a:ea charset="-122" panose="020b0503020204020204" pitchFamily="34" typeface="微软雅黑"/>
              </a:rPr>
              <a:t>反馈数据/内容</a:t>
            </a:r>
          </a:p>
        </p:txBody>
      </p:sp>
      <p:sp>
        <p:nvSpPr>
          <p:cNvPr id="63" name="文本框 62">
            <a:extLst>
              <a:ext uri="{FF2B5EF4-FFF2-40B4-BE49-F238E27FC236}">
                <a16:creationId xmlns:a16="http://schemas.microsoft.com/office/drawing/2014/main" id="{A4BEEF44-230B-4618-91D3-150A319EF07D}"/>
              </a:ext>
            </a:extLst>
          </p:cNvPr>
          <p:cNvSpPr txBox="1"/>
          <p:nvPr/>
        </p:nvSpPr>
        <p:spPr>
          <a:xfrm>
            <a:off x="1197935" y="5422397"/>
            <a:ext cx="1281097" cy="365760"/>
          </a:xfrm>
          <a:prstGeom prst="rect">
            <a:avLst/>
          </a:prstGeom>
          <a:noFill/>
        </p:spPr>
        <p:txBody>
          <a:bodyPr rtlCol="0" wrap="square">
            <a:spAutoFit/>
          </a:bodyPr>
          <a:lstStyle/>
          <a:p>
            <a:pPr algn="dist"/>
            <a:r>
              <a:rPr altLang="en-US" lang="zh-CN">
                <a:solidFill>
                  <a:schemeClr val="tx1">
                    <a:lumMod val="75000"/>
                    <a:lumOff val="25000"/>
                  </a:schemeClr>
                </a:solidFill>
                <a:latin charset="-122" panose="020b0503020204020204" pitchFamily="34" typeface="微软雅黑"/>
                <a:ea charset="-122" panose="020b0503020204020204" pitchFamily="34" typeface="微软雅黑"/>
              </a:rPr>
              <a:t>全神贯注</a:t>
            </a:r>
          </a:p>
        </p:txBody>
      </p:sp>
      <p:sp>
        <p:nvSpPr>
          <p:cNvPr id="64" name="文本框 63">
            <a:extLst>
              <a:ext uri="{FF2B5EF4-FFF2-40B4-BE49-F238E27FC236}">
                <a16:creationId xmlns:a16="http://schemas.microsoft.com/office/drawing/2014/main" id="{E768AA20-F2B5-44F3-826B-84FBDB0376F1}"/>
              </a:ext>
            </a:extLst>
          </p:cNvPr>
          <p:cNvSpPr txBox="1"/>
          <p:nvPr/>
        </p:nvSpPr>
        <p:spPr>
          <a:xfrm>
            <a:off x="5261256" y="2522587"/>
            <a:ext cx="1603265" cy="365760"/>
          </a:xfrm>
          <a:prstGeom prst="rect">
            <a:avLst/>
          </a:prstGeom>
          <a:noFill/>
        </p:spPr>
        <p:txBody>
          <a:bodyPr rtlCol="0" wrap="square">
            <a:spAutoFit/>
          </a:bodyPr>
          <a:lstStyle/>
          <a:p>
            <a:pPr algn="dist"/>
            <a:r>
              <a:rPr altLang="en-US" lang="zh-CN">
                <a:solidFill>
                  <a:schemeClr val="tx1">
                    <a:lumMod val="75000"/>
                    <a:lumOff val="25000"/>
                  </a:schemeClr>
                </a:solidFill>
                <a:latin charset="-122" panose="020b0503020204020204" pitchFamily="34" typeface="微软雅黑"/>
                <a:ea charset="-122" panose="020b0503020204020204" pitchFamily="34" typeface="微软雅黑"/>
              </a:rPr>
              <a:t>反应感受</a:t>
            </a:r>
          </a:p>
        </p:txBody>
      </p:sp>
      <p:sp>
        <p:nvSpPr>
          <p:cNvPr id="65" name="文本框 64">
            <a:extLst>
              <a:ext uri="{FF2B5EF4-FFF2-40B4-BE49-F238E27FC236}">
                <a16:creationId xmlns:a16="http://schemas.microsoft.com/office/drawing/2014/main" id="{0A439B16-09F1-4A54-B55C-987A168AD352}"/>
              </a:ext>
            </a:extLst>
          </p:cNvPr>
          <p:cNvSpPr txBox="1"/>
          <p:nvPr/>
        </p:nvSpPr>
        <p:spPr>
          <a:xfrm>
            <a:off x="8667045" y="3691212"/>
            <a:ext cx="891187" cy="365760"/>
          </a:xfrm>
          <a:prstGeom prst="rect">
            <a:avLst/>
          </a:prstGeom>
          <a:noFill/>
        </p:spPr>
        <p:txBody>
          <a:bodyPr rtlCol="0" wrap="square">
            <a:spAutoFit/>
          </a:bodyPr>
          <a:lstStyle/>
          <a:p>
            <a:pPr algn="dist"/>
            <a:r>
              <a:rPr altLang="en-US" lang="zh-CN">
                <a:solidFill>
                  <a:schemeClr val="tx1">
                    <a:lumMod val="75000"/>
                    <a:lumOff val="25000"/>
                  </a:schemeClr>
                </a:solidFill>
                <a:latin charset="-122" panose="020b0503020204020204" pitchFamily="34" typeface="微软雅黑"/>
                <a:ea charset="-122" panose="020b0503020204020204" pitchFamily="34" typeface="微软雅黑"/>
              </a:rPr>
              <a:t>总结</a:t>
            </a:r>
          </a:p>
        </p:txBody>
      </p:sp>
      <p:sp>
        <p:nvSpPr>
          <p:cNvPr id="66" name="文本框 65">
            <a:extLst>
              <a:ext uri="{FF2B5EF4-FFF2-40B4-BE49-F238E27FC236}">
                <a16:creationId xmlns:a16="http://schemas.microsoft.com/office/drawing/2014/main" id="{48E9D56F-1E50-4B07-A2B0-ABD99104BE4F}"/>
              </a:ext>
            </a:extLst>
          </p:cNvPr>
          <p:cNvSpPr txBox="1"/>
          <p:nvPr/>
        </p:nvSpPr>
        <p:spPr>
          <a:xfrm>
            <a:off x="9997122" y="5422397"/>
            <a:ext cx="891187" cy="365760"/>
          </a:xfrm>
          <a:prstGeom prst="rect">
            <a:avLst/>
          </a:prstGeom>
          <a:noFill/>
        </p:spPr>
        <p:txBody>
          <a:bodyPr rtlCol="0" wrap="square">
            <a:spAutoFit/>
          </a:bodyPr>
          <a:lstStyle/>
          <a:p>
            <a:pPr algn="dist"/>
            <a:r>
              <a:rPr altLang="en-US" lang="zh-CN">
                <a:solidFill>
                  <a:schemeClr val="tx1">
                    <a:lumMod val="75000"/>
                    <a:lumOff val="25000"/>
                  </a:schemeClr>
                </a:solidFill>
                <a:latin charset="-122" panose="020b0503020204020204" pitchFamily="34" typeface="微软雅黑"/>
                <a:ea charset="-122" panose="020b0503020204020204" pitchFamily="34" typeface="微软雅黑"/>
              </a:rPr>
              <a:t>诠释</a:t>
            </a:r>
          </a:p>
        </p:txBody>
      </p:sp>
    </p:spTree>
    <p:extLst>
      <p:ext uri="{BB962C8B-B14F-4D97-AF65-F5344CB8AC3E}">
        <p14:creationId val="3929176679"/>
      </p:ext>
    </p:extLst>
  </p:cSld>
  <p:clrMapOvr>
    <a:masterClrMapping/>
  </p:clrMapOvr>
  <mc:AlternateContent>
    <mc:Choice Requires="p14">
      <p:transition p14:dur="1600" spd="slow">
        <p14:gallery dir="l"/>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3" presetSubtype="32">
                                  <p:stCondLst>
                                    <p:cond delay="0"/>
                                  </p:stCondLst>
                                  <p:iterate type="lt">
                                    <p:tmPct val="10000"/>
                                  </p:iterate>
                                  <p:childTnLst>
                                    <p:set>
                                      <p:cBhvr>
                                        <p:cTn dur="1" fill="hold" id="6">
                                          <p:stCondLst>
                                            <p:cond delay="0"/>
                                          </p:stCondLst>
                                        </p:cTn>
                                        <p:tgtEl>
                                          <p:spTgt spid="87"/>
                                        </p:tgtEl>
                                        <p:attrNameLst>
                                          <p:attrName>style.visibility</p:attrName>
                                        </p:attrNameLst>
                                      </p:cBhvr>
                                      <p:to>
                                        <p:strVal val="visible"/>
                                      </p:to>
                                    </p:set>
                                    <p:anim calcmode="lin" valueType="num">
                                      <p:cBhvr>
                                        <p:cTn dur="500" fill="hold" id="7"/>
                                        <p:tgtEl>
                                          <p:spTgt spid="87"/>
                                        </p:tgtEl>
                                        <p:attrNameLst>
                                          <p:attrName>ppt_w</p:attrName>
                                        </p:attrNameLst>
                                      </p:cBhvr>
                                      <p:tavLst>
                                        <p:tav tm="0">
                                          <p:val>
                                            <p:strVal val="4*#ppt_w"/>
                                          </p:val>
                                        </p:tav>
                                        <p:tav tm="100000">
                                          <p:val>
                                            <p:strVal val="#ppt_w"/>
                                          </p:val>
                                        </p:tav>
                                      </p:tavLst>
                                    </p:anim>
                                    <p:anim calcmode="lin" valueType="num">
                                      <p:cBhvr>
                                        <p:cTn dur="500" fill="hold" id="8"/>
                                        <p:tgtEl>
                                          <p:spTgt spid="87"/>
                                        </p:tgtEl>
                                        <p:attrNameLst>
                                          <p:attrName>ppt_h</p:attrName>
                                        </p:attrNameLst>
                                      </p:cBhvr>
                                      <p:tavLst>
                                        <p:tav tm="0">
                                          <p:val>
                                            <p:strVal val="4*#ppt_h"/>
                                          </p:val>
                                        </p:tav>
                                        <p:tav tm="100000">
                                          <p:val>
                                            <p:strVal val="#ppt_h"/>
                                          </p:val>
                                        </p:tav>
                                      </p:tavLst>
                                    </p:anim>
                                  </p:childTnLst>
                                </p:cTn>
                              </p:par>
                            </p:childTnLst>
                          </p:cTn>
                        </p:par>
                        <p:par>
                          <p:cTn fill="hold" id="9" nodeType="afterGroup">
                            <p:stCondLst>
                              <p:cond delay="500"/>
                            </p:stCondLst>
                            <p:childTnLst>
                              <p:par>
                                <p:cTn fill="hold" grpId="0" id="10" nodeType="afterEffect" presetClass="entr" presetID="41" presetSubtype="0">
                                  <p:stCondLst>
                                    <p:cond delay="0"/>
                                  </p:stCondLst>
                                  <p:iterate type="lt">
                                    <p:tmPct val="10000"/>
                                  </p:iterate>
                                  <p:childTnLst>
                                    <p:set>
                                      <p:cBhvr>
                                        <p:cTn dur="1" fill="hold" id="11">
                                          <p:stCondLst>
                                            <p:cond delay="0"/>
                                          </p:stCondLst>
                                        </p:cTn>
                                        <p:tgtEl>
                                          <p:spTgt spid="50"/>
                                        </p:tgtEl>
                                        <p:attrNameLst>
                                          <p:attrName>style.visibility</p:attrName>
                                        </p:attrNameLst>
                                      </p:cBhvr>
                                      <p:to>
                                        <p:strVal val="visible"/>
                                      </p:to>
                                    </p:set>
                                    <p:anim calcmode="lin" valueType="num">
                                      <p:cBhvr>
                                        <p:cTn dur="750" fill="hold" id="12"/>
                                        <p:tgtEl>
                                          <p:spTgt spid="50"/>
                                        </p:tgtEl>
                                        <p:attrNameLst>
                                          <p:attrName>ppt_x</p:attrName>
                                        </p:attrNameLst>
                                      </p:cBhvr>
                                      <p:tavLst>
                                        <p:tav tm="0">
                                          <p:val>
                                            <p:strVal val="#ppt_x"/>
                                          </p:val>
                                        </p:tav>
                                        <p:tav tm="50000">
                                          <p:val>
                                            <p:strVal val="#ppt_x+.1"/>
                                          </p:val>
                                        </p:tav>
                                        <p:tav tm="100000">
                                          <p:val>
                                            <p:strVal val="#ppt_x"/>
                                          </p:val>
                                        </p:tav>
                                      </p:tavLst>
                                    </p:anim>
                                    <p:anim calcmode="lin" valueType="num">
                                      <p:cBhvr>
                                        <p:cTn dur="750" fill="hold" id="13"/>
                                        <p:tgtEl>
                                          <p:spTgt spid="50"/>
                                        </p:tgtEl>
                                        <p:attrNameLst>
                                          <p:attrName>ppt_y</p:attrName>
                                        </p:attrNameLst>
                                      </p:cBhvr>
                                      <p:tavLst>
                                        <p:tav tm="0">
                                          <p:val>
                                            <p:strVal val="#ppt_y"/>
                                          </p:val>
                                        </p:tav>
                                        <p:tav tm="100000">
                                          <p:val>
                                            <p:strVal val="#ppt_y"/>
                                          </p:val>
                                        </p:tav>
                                      </p:tavLst>
                                    </p:anim>
                                    <p:anim calcmode="lin" valueType="num">
                                      <p:cBhvr>
                                        <p:cTn dur="750" fill="hold" id="14"/>
                                        <p:tgtEl>
                                          <p:spTgt spid="50"/>
                                        </p:tgtEl>
                                        <p:attrNameLst>
                                          <p:attrName>ppt_h</p:attrName>
                                        </p:attrNameLst>
                                      </p:cBhvr>
                                      <p:tavLst>
                                        <p:tav tm="0">
                                          <p:val>
                                            <p:strVal val="#ppt_h/10"/>
                                          </p:val>
                                        </p:tav>
                                        <p:tav tm="50000">
                                          <p:val>
                                            <p:strVal val="#ppt_h+.01"/>
                                          </p:val>
                                        </p:tav>
                                        <p:tav tm="100000">
                                          <p:val>
                                            <p:strVal val="#ppt_h"/>
                                          </p:val>
                                        </p:tav>
                                      </p:tavLst>
                                    </p:anim>
                                    <p:anim calcmode="lin" valueType="num">
                                      <p:cBhvr>
                                        <p:cTn dur="750" fill="hold" id="15"/>
                                        <p:tgtEl>
                                          <p:spTgt spid="50"/>
                                        </p:tgtEl>
                                        <p:attrNameLst>
                                          <p:attrName>ppt_w</p:attrName>
                                        </p:attrNameLst>
                                      </p:cBhvr>
                                      <p:tavLst>
                                        <p:tav tm="0">
                                          <p:val>
                                            <p:strVal val="#ppt_w/10"/>
                                          </p:val>
                                        </p:tav>
                                        <p:tav tm="50000">
                                          <p:val>
                                            <p:strVal val="#ppt_w+.01"/>
                                          </p:val>
                                        </p:tav>
                                        <p:tav tm="100000">
                                          <p:val>
                                            <p:strVal val="#ppt_w"/>
                                          </p:val>
                                        </p:tav>
                                      </p:tavLst>
                                    </p:anim>
                                    <p:animEffect filter="fade" transition="in">
                                      <p:cBhvr>
                                        <p:cTn dur="750" id="16" tmFilter="0,0; .5, 1; 1, 1"/>
                                        <p:tgtEl>
                                          <p:spTgt spid="50"/>
                                        </p:tgtEl>
                                      </p:cBhvr>
                                    </p:animEffect>
                                  </p:childTnLst>
                                </p:cTn>
                              </p:par>
                            </p:childTnLst>
                          </p:cTn>
                        </p:par>
                        <p:par>
                          <p:cTn fill="hold" id="17" nodeType="afterGroup">
                            <p:stCondLst>
                              <p:cond delay="1250"/>
                            </p:stCondLst>
                            <p:childTnLst>
                              <p:par>
                                <p:cTn fill="hold" grpId="0" id="18" nodeType="afterEffect" presetClass="entr" presetID="16" presetSubtype="37">
                                  <p:stCondLst>
                                    <p:cond delay="0"/>
                                  </p:stCondLst>
                                  <p:childTnLst>
                                    <p:set>
                                      <p:cBhvr>
                                        <p:cTn dur="1" fill="hold" id="19">
                                          <p:stCondLst>
                                            <p:cond delay="0"/>
                                          </p:stCondLst>
                                        </p:cTn>
                                        <p:tgtEl>
                                          <p:spTgt spid="67"/>
                                        </p:tgtEl>
                                        <p:attrNameLst>
                                          <p:attrName>style.visibility</p:attrName>
                                        </p:attrNameLst>
                                      </p:cBhvr>
                                      <p:to>
                                        <p:strVal val="visible"/>
                                      </p:to>
                                    </p:set>
                                    <p:animEffect filter="barn(outVertical)" transition="in">
                                      <p:cBhvr>
                                        <p:cTn dur="750" id="20"/>
                                        <p:tgtEl>
                                          <p:spTgt spid="67"/>
                                        </p:tgtEl>
                                      </p:cBhvr>
                                    </p:animEffect>
                                  </p:childTnLst>
                                </p:cTn>
                              </p:par>
                            </p:childTnLst>
                          </p:cTn>
                        </p:par>
                        <p:par>
                          <p:cTn fill="hold" id="21" nodeType="afterGroup">
                            <p:stCondLst>
                              <p:cond delay="2000"/>
                            </p:stCondLst>
                            <p:childTnLst>
                              <p:par>
                                <p:cTn fill="hold" id="22" nodeType="afterEffect" presetClass="entr" presetID="1" presetSubtype="0">
                                  <p:stCondLst>
                                    <p:cond delay="0"/>
                                  </p:stCondLst>
                                  <p:childTnLst>
                                    <p:set>
                                      <p:cBhvr>
                                        <p:cTn dur="1" fill="hold" id="23">
                                          <p:stCondLst>
                                            <p:cond delay="0"/>
                                          </p:stCondLst>
                                        </p:cTn>
                                        <p:tgtEl>
                                          <p:spTgt spid="7"/>
                                        </p:tgtEl>
                                        <p:attrNameLst>
                                          <p:attrName>style.visibility</p:attrName>
                                        </p:attrNameLst>
                                      </p:cBhvr>
                                      <p:to>
                                        <p:strVal val="visible"/>
                                      </p:to>
                                    </p:set>
                                  </p:childTnLst>
                                </p:cTn>
                              </p:par>
                              <p:par>
                                <p:cTn accel="50000" fill="hold" id="24" nodeType="withEffect" presetClass="path" presetID="56" presetSubtype="0">
                                  <p:stCondLst>
                                    <p:cond delay="0"/>
                                  </p:stCondLst>
                                  <p:childTnLst>
                                    <p:animMotion origin="layout" path="M 1.45833E-06 -2.96296E-06 L 0.25599 0.14005" pathEditMode="relative" ptsTypes="AA" rAng="0">
                                      <p:cBhvr>
                                        <p:cTn dur="1750" fill="hold" id="25" spd="-100000"/>
                                        <p:tgtEl>
                                          <p:spTgt spid="7"/>
                                        </p:tgtEl>
                                        <p:attrNameLst>
                                          <p:attrName>ppt_x</p:attrName>
                                          <p:attrName>ppt_y</p:attrName>
                                        </p:attrNameLst>
                                      </p:cBhvr>
                                      <p:rCtr x="12799" y="6991"/>
                                    </p:animMotion>
                                  </p:childTnLst>
                                </p:cTn>
                              </p:par>
                              <p:par>
                                <p:cTn fill="hold" grpId="0" id="26" nodeType="withEffect" presetClass="entr" presetID="53" presetSubtype="0">
                                  <p:stCondLst>
                                    <p:cond delay="1250"/>
                                  </p:stCondLst>
                                  <p:childTnLst>
                                    <p:set>
                                      <p:cBhvr>
                                        <p:cTn dur="1" fill="hold" id="27">
                                          <p:stCondLst>
                                            <p:cond delay="0"/>
                                          </p:stCondLst>
                                        </p:cTn>
                                        <p:tgtEl>
                                          <p:spTgt spid="63"/>
                                        </p:tgtEl>
                                        <p:attrNameLst>
                                          <p:attrName>style.visibility</p:attrName>
                                        </p:attrNameLst>
                                      </p:cBhvr>
                                      <p:to>
                                        <p:strVal val="visible"/>
                                      </p:to>
                                    </p:set>
                                    <p:anim calcmode="lin" valueType="num">
                                      <p:cBhvr>
                                        <p:cTn dur="750" fill="hold" id="28"/>
                                        <p:tgtEl>
                                          <p:spTgt spid="63"/>
                                        </p:tgtEl>
                                        <p:attrNameLst>
                                          <p:attrName>ppt_w</p:attrName>
                                        </p:attrNameLst>
                                      </p:cBhvr>
                                      <p:tavLst>
                                        <p:tav tm="0">
                                          <p:val>
                                            <p:fltVal val="0"/>
                                          </p:val>
                                        </p:tav>
                                        <p:tav tm="100000">
                                          <p:val>
                                            <p:strVal val="#ppt_w"/>
                                          </p:val>
                                        </p:tav>
                                      </p:tavLst>
                                    </p:anim>
                                    <p:anim calcmode="lin" valueType="num">
                                      <p:cBhvr>
                                        <p:cTn dur="750" fill="hold" id="29"/>
                                        <p:tgtEl>
                                          <p:spTgt spid="63"/>
                                        </p:tgtEl>
                                        <p:attrNameLst>
                                          <p:attrName>ppt_h</p:attrName>
                                        </p:attrNameLst>
                                      </p:cBhvr>
                                      <p:tavLst>
                                        <p:tav tm="0">
                                          <p:val>
                                            <p:fltVal val="0"/>
                                          </p:val>
                                        </p:tav>
                                        <p:tav tm="100000">
                                          <p:val>
                                            <p:strVal val="#ppt_h"/>
                                          </p:val>
                                        </p:tav>
                                      </p:tavLst>
                                    </p:anim>
                                    <p:animEffect filter="fade" transition="in">
                                      <p:cBhvr>
                                        <p:cTn dur="750" id="30"/>
                                        <p:tgtEl>
                                          <p:spTgt spid="63"/>
                                        </p:tgtEl>
                                      </p:cBhvr>
                                    </p:animEffect>
                                  </p:childTnLst>
                                </p:cTn>
                              </p:par>
                            </p:childTnLst>
                          </p:cTn>
                        </p:par>
                        <p:par>
                          <p:cTn fill="hold" id="31" nodeType="afterGroup">
                            <p:stCondLst>
                              <p:cond delay="4000"/>
                            </p:stCondLst>
                            <p:childTnLst>
                              <p:par>
                                <p:cTn fill="hold" id="32" nodeType="afterEffect" presetClass="entr" presetID="1" presetSubtype="0">
                                  <p:stCondLst>
                                    <p:cond delay="0"/>
                                  </p:stCondLst>
                                  <p:childTnLst>
                                    <p:set>
                                      <p:cBhvr>
                                        <p:cTn dur="1" fill="hold" id="33">
                                          <p:stCondLst>
                                            <p:cond delay="0"/>
                                          </p:stCondLst>
                                        </p:cTn>
                                        <p:tgtEl>
                                          <p:spTgt spid="9"/>
                                        </p:tgtEl>
                                        <p:attrNameLst>
                                          <p:attrName>style.visibility</p:attrName>
                                        </p:attrNameLst>
                                      </p:cBhvr>
                                      <p:to>
                                        <p:strVal val="visible"/>
                                      </p:to>
                                    </p:set>
                                  </p:childTnLst>
                                </p:cTn>
                              </p:par>
                              <p:par>
                                <p:cTn accel="50000" fill="hold" id="34" nodeType="withEffect" presetClass="path" presetID="56" presetSubtype="0">
                                  <p:stCondLst>
                                    <p:cond delay="0"/>
                                  </p:stCondLst>
                                  <p:childTnLst>
                                    <p:animMotion origin="layout" path="M -4.16667E-06 1.48148E-06 L 0.18373 0.33194" pathEditMode="relative" ptsTypes="AA" rAng="0">
                                      <p:cBhvr>
                                        <p:cTn dur="1750" fill="hold" id="35" spd="-100000"/>
                                        <p:tgtEl>
                                          <p:spTgt spid="9"/>
                                        </p:tgtEl>
                                        <p:attrNameLst>
                                          <p:attrName>ppt_x</p:attrName>
                                          <p:attrName>ppt_y</p:attrName>
                                        </p:attrNameLst>
                                      </p:cBhvr>
                                      <p:rCtr x="9180" y="16597"/>
                                    </p:animMotion>
                                  </p:childTnLst>
                                </p:cTn>
                              </p:par>
                              <p:par>
                                <p:cTn fill="hold" grpId="0" id="36" nodeType="withEffect" presetClass="entr" presetID="53" presetSubtype="0">
                                  <p:stCondLst>
                                    <p:cond delay="1250"/>
                                  </p:stCondLst>
                                  <p:childTnLst>
                                    <p:set>
                                      <p:cBhvr>
                                        <p:cTn dur="1" fill="hold" id="37">
                                          <p:stCondLst>
                                            <p:cond delay="0"/>
                                          </p:stCondLst>
                                        </p:cTn>
                                        <p:tgtEl>
                                          <p:spTgt spid="4"/>
                                        </p:tgtEl>
                                        <p:attrNameLst>
                                          <p:attrName>style.visibility</p:attrName>
                                        </p:attrNameLst>
                                      </p:cBhvr>
                                      <p:to>
                                        <p:strVal val="visible"/>
                                      </p:to>
                                    </p:set>
                                    <p:anim calcmode="lin" valueType="num">
                                      <p:cBhvr>
                                        <p:cTn dur="750" fill="hold" id="38"/>
                                        <p:tgtEl>
                                          <p:spTgt spid="4"/>
                                        </p:tgtEl>
                                        <p:attrNameLst>
                                          <p:attrName>ppt_w</p:attrName>
                                        </p:attrNameLst>
                                      </p:cBhvr>
                                      <p:tavLst>
                                        <p:tav tm="0">
                                          <p:val>
                                            <p:fltVal val="0"/>
                                          </p:val>
                                        </p:tav>
                                        <p:tav tm="100000">
                                          <p:val>
                                            <p:strVal val="#ppt_w"/>
                                          </p:val>
                                        </p:tav>
                                      </p:tavLst>
                                    </p:anim>
                                    <p:anim calcmode="lin" valueType="num">
                                      <p:cBhvr>
                                        <p:cTn dur="750" fill="hold" id="39"/>
                                        <p:tgtEl>
                                          <p:spTgt spid="4"/>
                                        </p:tgtEl>
                                        <p:attrNameLst>
                                          <p:attrName>ppt_h</p:attrName>
                                        </p:attrNameLst>
                                      </p:cBhvr>
                                      <p:tavLst>
                                        <p:tav tm="0">
                                          <p:val>
                                            <p:fltVal val="0"/>
                                          </p:val>
                                        </p:tav>
                                        <p:tav tm="100000">
                                          <p:val>
                                            <p:strVal val="#ppt_h"/>
                                          </p:val>
                                        </p:tav>
                                      </p:tavLst>
                                    </p:anim>
                                    <p:animEffect filter="fade" transition="in">
                                      <p:cBhvr>
                                        <p:cTn dur="750" id="40"/>
                                        <p:tgtEl>
                                          <p:spTgt spid="4"/>
                                        </p:tgtEl>
                                      </p:cBhvr>
                                    </p:animEffect>
                                  </p:childTnLst>
                                </p:cTn>
                              </p:par>
                            </p:childTnLst>
                          </p:cTn>
                        </p:par>
                        <p:par>
                          <p:cTn fill="hold" id="41" nodeType="afterGroup">
                            <p:stCondLst>
                              <p:cond delay="6000"/>
                            </p:stCondLst>
                            <p:childTnLst>
                              <p:par>
                                <p:cTn fill="hold" id="42" nodeType="afterEffect" presetClass="entr" presetID="1" presetSubtype="0">
                                  <p:stCondLst>
                                    <p:cond delay="0"/>
                                  </p:stCondLst>
                                  <p:childTnLst>
                                    <p:set>
                                      <p:cBhvr>
                                        <p:cTn dur="1" fill="hold" id="43">
                                          <p:stCondLst>
                                            <p:cond delay="0"/>
                                          </p:stCondLst>
                                        </p:cTn>
                                        <p:tgtEl>
                                          <p:spTgt spid="11"/>
                                        </p:tgtEl>
                                        <p:attrNameLst>
                                          <p:attrName>style.visibility</p:attrName>
                                        </p:attrNameLst>
                                      </p:cBhvr>
                                      <p:to>
                                        <p:strVal val="visible"/>
                                      </p:to>
                                    </p:set>
                                  </p:childTnLst>
                                </p:cTn>
                              </p:par>
                              <p:par>
                                <p:cTn accel="50000" fill="hold" id="44" nodeType="withEffect" presetClass="path" presetID="56" presetSubtype="0">
                                  <p:stCondLst>
                                    <p:cond delay="0"/>
                                  </p:stCondLst>
                                  <p:childTnLst>
                                    <p:animMotion origin="layout" path="M -3.75E-06 -3.7037E-07 L 0.01524 0.44792" pathEditMode="relative" ptsTypes="AA" rAng="0">
                                      <p:cBhvr>
                                        <p:cTn dur="1750" fill="hold" id="45" spd="-100000"/>
                                        <p:tgtEl>
                                          <p:spTgt spid="11"/>
                                        </p:tgtEl>
                                        <p:attrNameLst>
                                          <p:attrName>ppt_x</p:attrName>
                                          <p:attrName>ppt_y</p:attrName>
                                        </p:attrNameLst>
                                      </p:cBhvr>
                                      <p:rCtr x="755" y="22384"/>
                                    </p:animMotion>
                                  </p:childTnLst>
                                </p:cTn>
                              </p:par>
                              <p:par>
                                <p:cTn fill="hold" grpId="0" id="46" nodeType="withEffect" presetClass="entr" presetID="53" presetSubtype="0">
                                  <p:stCondLst>
                                    <p:cond delay="1250"/>
                                  </p:stCondLst>
                                  <p:childTnLst>
                                    <p:set>
                                      <p:cBhvr>
                                        <p:cTn dur="1" fill="hold" id="47">
                                          <p:stCondLst>
                                            <p:cond delay="0"/>
                                          </p:stCondLst>
                                        </p:cTn>
                                        <p:tgtEl>
                                          <p:spTgt spid="64"/>
                                        </p:tgtEl>
                                        <p:attrNameLst>
                                          <p:attrName>style.visibility</p:attrName>
                                        </p:attrNameLst>
                                      </p:cBhvr>
                                      <p:to>
                                        <p:strVal val="visible"/>
                                      </p:to>
                                    </p:set>
                                    <p:anim calcmode="lin" valueType="num">
                                      <p:cBhvr>
                                        <p:cTn dur="750" fill="hold" id="48"/>
                                        <p:tgtEl>
                                          <p:spTgt spid="64"/>
                                        </p:tgtEl>
                                        <p:attrNameLst>
                                          <p:attrName>ppt_w</p:attrName>
                                        </p:attrNameLst>
                                      </p:cBhvr>
                                      <p:tavLst>
                                        <p:tav tm="0">
                                          <p:val>
                                            <p:fltVal val="0"/>
                                          </p:val>
                                        </p:tav>
                                        <p:tav tm="100000">
                                          <p:val>
                                            <p:strVal val="#ppt_w"/>
                                          </p:val>
                                        </p:tav>
                                      </p:tavLst>
                                    </p:anim>
                                    <p:anim calcmode="lin" valueType="num">
                                      <p:cBhvr>
                                        <p:cTn dur="750" fill="hold" id="49"/>
                                        <p:tgtEl>
                                          <p:spTgt spid="64"/>
                                        </p:tgtEl>
                                        <p:attrNameLst>
                                          <p:attrName>ppt_h</p:attrName>
                                        </p:attrNameLst>
                                      </p:cBhvr>
                                      <p:tavLst>
                                        <p:tav tm="0">
                                          <p:val>
                                            <p:fltVal val="0"/>
                                          </p:val>
                                        </p:tav>
                                        <p:tav tm="100000">
                                          <p:val>
                                            <p:strVal val="#ppt_h"/>
                                          </p:val>
                                        </p:tav>
                                      </p:tavLst>
                                    </p:anim>
                                    <p:animEffect filter="fade" transition="in">
                                      <p:cBhvr>
                                        <p:cTn dur="750" id="50"/>
                                        <p:tgtEl>
                                          <p:spTgt spid="64"/>
                                        </p:tgtEl>
                                      </p:cBhvr>
                                    </p:animEffect>
                                  </p:childTnLst>
                                </p:cTn>
                              </p:par>
                            </p:childTnLst>
                          </p:cTn>
                        </p:par>
                        <p:par>
                          <p:cTn fill="hold" id="51" nodeType="afterGroup">
                            <p:stCondLst>
                              <p:cond delay="8000"/>
                            </p:stCondLst>
                            <p:childTnLst>
                              <p:par>
                                <p:cTn fill="hold" id="52" nodeType="afterEffect" presetClass="entr" presetID="1" presetSubtype="0">
                                  <p:stCondLst>
                                    <p:cond delay="0"/>
                                  </p:stCondLst>
                                  <p:childTnLst>
                                    <p:set>
                                      <p:cBhvr>
                                        <p:cTn dur="1" fill="hold" id="53">
                                          <p:stCondLst>
                                            <p:cond delay="0"/>
                                          </p:stCondLst>
                                        </p:cTn>
                                        <p:tgtEl>
                                          <p:spTgt spid="12"/>
                                        </p:tgtEl>
                                        <p:attrNameLst>
                                          <p:attrName>style.visibility</p:attrName>
                                        </p:attrNameLst>
                                      </p:cBhvr>
                                      <p:to>
                                        <p:strVal val="visible"/>
                                      </p:to>
                                    </p:set>
                                  </p:childTnLst>
                                </p:cTn>
                              </p:par>
                              <p:par>
                                <p:cTn accel="50000" fill="hold" id="54" nodeType="withEffect" presetClass="path" presetID="56" presetSubtype="0">
                                  <p:stCondLst>
                                    <p:cond delay="0"/>
                                  </p:stCondLst>
                                  <p:childTnLst>
                                    <p:animMotion origin="layout" path="M -2.91667E-06 4.07407E-06 L -0.15807 0.37361" pathEditMode="relative" ptsTypes="AA" rAng="0">
                                      <p:cBhvr>
                                        <p:cTn dur="1750" fill="hold" id="55" spd="-100000"/>
                                        <p:tgtEl>
                                          <p:spTgt spid="12"/>
                                        </p:tgtEl>
                                        <p:attrNameLst>
                                          <p:attrName>ppt_x</p:attrName>
                                          <p:attrName>ppt_y</p:attrName>
                                        </p:attrNameLst>
                                      </p:cBhvr>
                                      <p:rCtr x="-7904" y="18681"/>
                                    </p:animMotion>
                                  </p:childTnLst>
                                </p:cTn>
                              </p:par>
                              <p:par>
                                <p:cTn fill="hold" grpId="0" id="56" nodeType="withEffect" presetClass="entr" presetID="53" presetSubtype="0">
                                  <p:stCondLst>
                                    <p:cond delay="1250"/>
                                  </p:stCondLst>
                                  <p:childTnLst>
                                    <p:set>
                                      <p:cBhvr>
                                        <p:cTn dur="1" fill="hold" id="57">
                                          <p:stCondLst>
                                            <p:cond delay="0"/>
                                          </p:stCondLst>
                                        </p:cTn>
                                        <p:tgtEl>
                                          <p:spTgt spid="65"/>
                                        </p:tgtEl>
                                        <p:attrNameLst>
                                          <p:attrName>style.visibility</p:attrName>
                                        </p:attrNameLst>
                                      </p:cBhvr>
                                      <p:to>
                                        <p:strVal val="visible"/>
                                      </p:to>
                                    </p:set>
                                    <p:anim calcmode="lin" valueType="num">
                                      <p:cBhvr>
                                        <p:cTn dur="750" fill="hold" id="58"/>
                                        <p:tgtEl>
                                          <p:spTgt spid="65"/>
                                        </p:tgtEl>
                                        <p:attrNameLst>
                                          <p:attrName>ppt_w</p:attrName>
                                        </p:attrNameLst>
                                      </p:cBhvr>
                                      <p:tavLst>
                                        <p:tav tm="0">
                                          <p:val>
                                            <p:fltVal val="0"/>
                                          </p:val>
                                        </p:tav>
                                        <p:tav tm="100000">
                                          <p:val>
                                            <p:strVal val="#ppt_w"/>
                                          </p:val>
                                        </p:tav>
                                      </p:tavLst>
                                    </p:anim>
                                    <p:anim calcmode="lin" valueType="num">
                                      <p:cBhvr>
                                        <p:cTn dur="750" fill="hold" id="59"/>
                                        <p:tgtEl>
                                          <p:spTgt spid="65"/>
                                        </p:tgtEl>
                                        <p:attrNameLst>
                                          <p:attrName>ppt_h</p:attrName>
                                        </p:attrNameLst>
                                      </p:cBhvr>
                                      <p:tavLst>
                                        <p:tav tm="0">
                                          <p:val>
                                            <p:fltVal val="0"/>
                                          </p:val>
                                        </p:tav>
                                        <p:tav tm="100000">
                                          <p:val>
                                            <p:strVal val="#ppt_h"/>
                                          </p:val>
                                        </p:tav>
                                      </p:tavLst>
                                    </p:anim>
                                    <p:animEffect filter="fade" transition="in">
                                      <p:cBhvr>
                                        <p:cTn dur="750" id="60"/>
                                        <p:tgtEl>
                                          <p:spTgt spid="65"/>
                                        </p:tgtEl>
                                      </p:cBhvr>
                                    </p:animEffect>
                                  </p:childTnLst>
                                </p:cTn>
                              </p:par>
                            </p:childTnLst>
                          </p:cTn>
                        </p:par>
                        <p:par>
                          <p:cTn fill="hold" id="61" nodeType="afterGroup">
                            <p:stCondLst>
                              <p:cond delay="10000"/>
                            </p:stCondLst>
                            <p:childTnLst>
                              <p:par>
                                <p:cTn fill="hold" id="62" nodeType="afterEffect" presetClass="entr" presetID="1" presetSubtype="0">
                                  <p:stCondLst>
                                    <p:cond delay="0"/>
                                  </p:stCondLst>
                                  <p:childTnLst>
                                    <p:set>
                                      <p:cBhvr>
                                        <p:cTn dur="1" fill="hold" id="63">
                                          <p:stCondLst>
                                            <p:cond delay="0"/>
                                          </p:stCondLst>
                                        </p:cTn>
                                        <p:tgtEl>
                                          <p:spTgt spid="13"/>
                                        </p:tgtEl>
                                        <p:attrNameLst>
                                          <p:attrName>style.visibility</p:attrName>
                                        </p:attrNameLst>
                                      </p:cBhvr>
                                      <p:to>
                                        <p:strVal val="visible"/>
                                      </p:to>
                                    </p:set>
                                  </p:childTnLst>
                                </p:cTn>
                              </p:par>
                              <p:par>
                                <p:cTn accel="50000" fill="hold" id="64" nodeType="withEffect" presetClass="path" presetID="56" presetSubtype="0">
                                  <p:stCondLst>
                                    <p:cond delay="0"/>
                                  </p:stCondLst>
                                  <p:childTnLst>
                                    <p:animMotion origin="layout" path="M 2.29167E-06 -2.22222E-06 L -0.24349 0.10926" pathEditMode="relative" ptsTypes="AA" rAng="0">
                                      <p:cBhvr>
                                        <p:cTn dur="1750" fill="hold" id="65" spd="-100000"/>
                                        <p:tgtEl>
                                          <p:spTgt spid="13"/>
                                        </p:tgtEl>
                                        <p:attrNameLst>
                                          <p:attrName>ppt_x</p:attrName>
                                          <p:attrName>ppt_y</p:attrName>
                                        </p:attrNameLst>
                                      </p:cBhvr>
                                      <p:rCtr x="-12174" y="5463"/>
                                    </p:animMotion>
                                  </p:childTnLst>
                                </p:cTn>
                              </p:par>
                              <p:par>
                                <p:cTn fill="hold" grpId="0" id="66" nodeType="withEffect" presetClass="entr" presetID="53" presetSubtype="0">
                                  <p:stCondLst>
                                    <p:cond delay="1250"/>
                                  </p:stCondLst>
                                  <p:childTnLst>
                                    <p:set>
                                      <p:cBhvr>
                                        <p:cTn dur="1" fill="hold" id="67">
                                          <p:stCondLst>
                                            <p:cond delay="0"/>
                                          </p:stCondLst>
                                        </p:cTn>
                                        <p:tgtEl>
                                          <p:spTgt spid="66"/>
                                        </p:tgtEl>
                                        <p:attrNameLst>
                                          <p:attrName>style.visibility</p:attrName>
                                        </p:attrNameLst>
                                      </p:cBhvr>
                                      <p:to>
                                        <p:strVal val="visible"/>
                                      </p:to>
                                    </p:set>
                                    <p:anim calcmode="lin" valueType="num">
                                      <p:cBhvr>
                                        <p:cTn dur="750" fill="hold" id="68"/>
                                        <p:tgtEl>
                                          <p:spTgt spid="66"/>
                                        </p:tgtEl>
                                        <p:attrNameLst>
                                          <p:attrName>ppt_w</p:attrName>
                                        </p:attrNameLst>
                                      </p:cBhvr>
                                      <p:tavLst>
                                        <p:tav tm="0">
                                          <p:val>
                                            <p:fltVal val="0"/>
                                          </p:val>
                                        </p:tav>
                                        <p:tav tm="100000">
                                          <p:val>
                                            <p:strVal val="#ppt_w"/>
                                          </p:val>
                                        </p:tav>
                                      </p:tavLst>
                                    </p:anim>
                                    <p:anim calcmode="lin" valueType="num">
                                      <p:cBhvr>
                                        <p:cTn dur="750" fill="hold" id="69"/>
                                        <p:tgtEl>
                                          <p:spTgt spid="66"/>
                                        </p:tgtEl>
                                        <p:attrNameLst>
                                          <p:attrName>ppt_h</p:attrName>
                                        </p:attrNameLst>
                                      </p:cBhvr>
                                      <p:tavLst>
                                        <p:tav tm="0">
                                          <p:val>
                                            <p:fltVal val="0"/>
                                          </p:val>
                                        </p:tav>
                                        <p:tav tm="100000">
                                          <p:val>
                                            <p:strVal val="#ppt_h"/>
                                          </p:val>
                                        </p:tav>
                                      </p:tavLst>
                                    </p:anim>
                                    <p:animEffect filter="fade" transition="in">
                                      <p:cBhvr>
                                        <p:cTn dur="750" id="70"/>
                                        <p:tgtEl>
                                          <p:spTgt spid="66"/>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87"/>
      <p:bldP grpId="0" spid="50"/>
      <p:bldP grpId="0" spid="67"/>
      <p:bldP grpId="0" spid="4"/>
      <p:bldP grpId="0" spid="63"/>
      <p:bldP grpId="0" spid="64"/>
      <p:bldP grpId="0" spid="65"/>
      <p:bldP grpId="0" spid="66"/>
    </p:bldLst>
  </p:timing>
</p:sld>
</file>

<file path=ppt/slides/slide1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chemeClr val="bg1"/>
        </a:solidFill>
        <a:effectLst/>
      </p:bgPr>
    </p:bg>
    <p:spTree>
      <p:nvGrpSpPr>
        <p:cNvPr id="1" name=""/>
        <p:cNvGrpSpPr/>
        <p:nvPr/>
      </p:nvGrpSpPr>
      <p:grpSpPr>
        <a:xfrm>
          <a:off x="0" y="0"/>
          <a:ext cx="0" cy="0"/>
        </a:xfrm>
      </p:grpSpPr>
      <p:sp>
        <p:nvSpPr>
          <p:cNvPr id="3" name="矩形 2">
            <a:extLst>
              <a:ext uri="{FF2B5EF4-FFF2-40B4-BE49-F238E27FC236}">
                <a16:creationId xmlns:a16="http://schemas.microsoft.com/office/drawing/2014/main" id="{10706784-A0D9-4125-8A74-1959A1566C50}"/>
              </a:ext>
            </a:extLst>
          </p:cNvPr>
          <p:cNvSpPr/>
          <p:nvPr/>
        </p:nvSpPr>
        <p:spPr>
          <a:xfrm>
            <a:off x="1" y="0"/>
            <a:ext cx="12192000" cy="6858000"/>
          </a:xfrm>
          <a:prstGeom prst="rect">
            <a:avLst/>
          </a:prstGeom>
          <a:solidFill>
            <a:srgbClr val="EBF6F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7" name="TextBox 72">
            <a:extLst>
              <a:ext uri="{FF2B5EF4-FFF2-40B4-BE49-F238E27FC236}">
                <a16:creationId xmlns:a16="http://schemas.microsoft.com/office/drawing/2014/main" id="{D85CEAB1-A015-45D8-9125-8E3B71FB237F}"/>
              </a:ext>
            </a:extLst>
          </p:cNvPr>
          <p:cNvSpPr txBox="1"/>
          <p:nvPr/>
        </p:nvSpPr>
        <p:spPr>
          <a:xfrm>
            <a:off x="1094282" y="193555"/>
            <a:ext cx="3183254" cy="457200"/>
          </a:xfrm>
          <a:prstGeom prst="rect">
            <a:avLst/>
          </a:prstGeom>
          <a:noFill/>
        </p:spPr>
        <p:txBody>
          <a:bodyPr rtlCol="0"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dist" defTabSz="432037">
              <a:defRPr/>
            </a:pPr>
            <a:r>
              <a:rPr altLang="en-US" kern="0" lang="zh-CN" sz="2400">
                <a:solidFill>
                  <a:sysClr lastClr="000000" val="windowText">
                    <a:lumMod val="65000"/>
                    <a:lumOff val="35000"/>
                  </a:sysClr>
                </a:solidFill>
                <a:latin charset="-122" panose="020b0503020204020204" pitchFamily="34" typeface="微软雅黑"/>
                <a:ea charset="-122" panose="020b0503020204020204" pitchFamily="34" typeface="微软雅黑"/>
                <a:cs charset="0" panose="020b0604020202020204" pitchFamily="34" typeface="Arial"/>
              </a:rPr>
              <a:t>积极倾听的基本要求</a:t>
            </a:r>
          </a:p>
        </p:txBody>
      </p:sp>
      <p:grpSp>
        <p:nvGrpSpPr>
          <p:cNvPr id="5" name="组合 4">
            <a:extLst>
              <a:ext uri="{FF2B5EF4-FFF2-40B4-BE49-F238E27FC236}">
                <a16:creationId xmlns:a16="http://schemas.microsoft.com/office/drawing/2014/main" id="{D6894B82-68E8-45DF-BE57-D33A01A4B029}"/>
              </a:ext>
            </a:extLst>
          </p:cNvPr>
          <p:cNvGrpSpPr/>
          <p:nvPr/>
        </p:nvGrpSpPr>
        <p:grpSpPr>
          <a:xfrm>
            <a:off x="93570" y="132241"/>
            <a:ext cx="907141" cy="553998"/>
            <a:chOff x="93570" y="207191"/>
            <a:chExt cx="907141" cy="553998"/>
          </a:xfrm>
        </p:grpSpPr>
        <p:sp>
          <p:nvSpPr>
            <p:cNvPr id="2" name="矩形: 圆角 1">
              <a:extLst>
                <a:ext uri="{FF2B5EF4-FFF2-40B4-BE49-F238E27FC236}">
                  <a16:creationId xmlns:a16="http://schemas.microsoft.com/office/drawing/2014/main" id="{84531094-231B-42EA-B155-25F7A3A5F838}"/>
                </a:ext>
              </a:extLst>
            </p:cNvPr>
            <p:cNvSpPr/>
            <p:nvPr/>
          </p:nvSpPr>
          <p:spPr>
            <a:xfrm>
              <a:off x="187141" y="268190"/>
              <a:ext cx="720000" cy="432000"/>
            </a:xfrm>
            <a:prstGeom prst="roundRect">
              <a:avLst/>
            </a:prstGeom>
            <a:solidFill>
              <a:schemeClr val="accent2"/>
            </a:solidFill>
            <a:ln w="28575">
              <a:solidFill>
                <a:srgbClr val="F08247"/>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文本框 15">
              <a:extLst>
                <a:ext uri="{FF2B5EF4-FFF2-40B4-BE49-F238E27FC236}">
                  <a16:creationId xmlns:a16="http://schemas.microsoft.com/office/drawing/2014/main" id="{DF88DA1A-4F95-46DF-AB66-BCCA71DB9F9E}"/>
                </a:ext>
              </a:extLst>
            </p:cNvPr>
            <p:cNvSpPr txBox="1"/>
            <p:nvPr/>
          </p:nvSpPr>
          <p:spPr>
            <a:xfrm>
              <a:off x="93570" y="207191"/>
              <a:ext cx="907141" cy="548640"/>
            </a:xfrm>
            <a:prstGeom prst="rect">
              <a:avLst/>
            </a:prstGeom>
            <a:noFill/>
          </p:spPr>
          <p:txBody>
            <a:bodyPr rtlCol="0" wrap="square">
              <a:spAutoFit/>
            </a:bodyPr>
            <a:lstStyle/>
            <a:p>
              <a:pPr algn="ctr"/>
              <a:r>
                <a:rPr altLang="zh-CN" lang="en-US" sz="3000">
                  <a:solidFill>
                    <a:schemeClr val="bg1"/>
                  </a:solidFill>
                  <a:latin charset="-122" panose="020b0503020204020204" pitchFamily="34" typeface="微软雅黑"/>
                  <a:ea charset="-122" panose="020b0503020204020204" pitchFamily="34" typeface="微软雅黑"/>
                </a:rPr>
                <a:t>04</a:t>
              </a:r>
            </a:p>
          </p:txBody>
        </p:sp>
      </p:grpSp>
      <p:grpSp>
        <p:nvGrpSpPr>
          <p:cNvPr id="8" name="组合 7">
            <a:extLst>
              <a:ext uri="{FF2B5EF4-FFF2-40B4-BE49-F238E27FC236}">
                <a16:creationId xmlns:a16="http://schemas.microsoft.com/office/drawing/2014/main" id="{87C99E64-D4A2-4FE0-A3F9-76DCEC9302C8}"/>
              </a:ext>
            </a:extLst>
          </p:cNvPr>
          <p:cNvGrpSpPr/>
          <p:nvPr/>
        </p:nvGrpSpPr>
        <p:grpSpPr>
          <a:xfrm>
            <a:off x="11315548" y="66583"/>
            <a:ext cx="702039" cy="702039"/>
            <a:chOff x="5638800" y="2971800"/>
            <a:chExt cx="914400" cy="914400"/>
          </a:xfrm>
        </p:grpSpPr>
        <p:sp>
          <p:nvSpPr>
            <p:cNvPr id="6" name="椭圆 5">
              <a:extLst>
                <a:ext uri="{FF2B5EF4-FFF2-40B4-BE49-F238E27FC236}">
                  <a16:creationId xmlns:a16="http://schemas.microsoft.com/office/drawing/2014/main" id="{8F7CF43B-17AE-415A-AFF4-64B7A93905AE}"/>
                </a:ext>
              </a:extLst>
            </p:cNvPr>
            <p:cNvSpPr/>
            <p:nvPr/>
          </p:nvSpPr>
          <p:spPr>
            <a:xfrm>
              <a:off x="5638800" y="2971800"/>
              <a:ext cx="914400" cy="914400"/>
            </a:xfrm>
            <a:prstGeom prst="ellipse">
              <a:avLst/>
            </a:prstGeom>
            <a:solidFill>
              <a:schemeClr val="bg1"/>
            </a:solidFill>
            <a:ln>
              <a:solidFill>
                <a:srgbClr val="F08247"/>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 name="businessmen_47858">
              <a:extLst>
                <a:ext uri="{FF2B5EF4-FFF2-40B4-BE49-F238E27FC236}">
                  <a16:creationId xmlns:a16="http://schemas.microsoft.com/office/drawing/2014/main" id="{72635FD6-42D7-4313-A18C-126DC4150F59}"/>
                </a:ext>
              </a:extLst>
            </p:cNvPr>
            <p:cNvSpPr>
              <a:spLocks noChangeAspect="1"/>
            </p:cNvSpPr>
            <p:nvPr/>
          </p:nvSpPr>
          <p:spPr bwMode="auto">
            <a:xfrm>
              <a:off x="5791158" y="3124617"/>
              <a:ext cx="609685" cy="608767"/>
            </a:xfrm>
            <a:custGeom>
              <a:gdLst>
                <a:gd fmla="*/ 9608 w 10667" name="T0"/>
                <a:gd fmla="*/ 4056 h 10667" name="T1"/>
                <a:gd fmla="*/ 9642 w 10667" name="T2"/>
                <a:gd fmla="*/ 4561 h 10667" name="T3"/>
                <a:gd fmla="*/ 9398 w 10667" name="T4"/>
                <a:gd fmla="*/ 5365 h 10667" name="T5"/>
                <a:gd fmla="*/ 9237 w 10667" name="T6"/>
                <a:gd fmla="*/ 4433 h 10667" name="T7"/>
                <a:gd fmla="*/ 8869 w 10667" name="T8"/>
                <a:gd fmla="*/ 4582 h 10667" name="T9"/>
                <a:gd fmla="*/ 8709 w 10667" name="T10"/>
                <a:gd fmla="*/ 5514 h 10667" name="T11"/>
                <a:gd fmla="*/ 8952 w 10667" name="T12"/>
                <a:gd fmla="*/ 5395 h 10667" name="T13"/>
                <a:gd fmla="*/ 8998 w 10667" name="T14"/>
                <a:gd fmla="*/ 6944 h 10667" name="T15"/>
                <a:gd fmla="*/ 9239 w 10667" name="T16"/>
                <a:gd fmla="*/ 5720 h 10667" name="T17"/>
                <a:gd fmla="*/ 9377 w 10667" name="T18"/>
                <a:gd fmla="*/ 6807 h 10667" name="T19"/>
                <a:gd fmla="*/ 9687 w 10667" name="T20"/>
                <a:gd fmla="*/ 6787 h 10667" name="T21"/>
                <a:gd fmla="*/ 9559 w 10667" name="T22"/>
                <a:gd fmla="*/ 4821 h 10667" name="T23"/>
                <a:gd fmla="*/ 9939 w 10667" name="T24"/>
                <a:gd fmla="*/ 5391 h 10667" name="T25"/>
                <a:gd fmla="*/ 6566 w 10667" name="T26"/>
                <a:gd fmla="*/ 1130 h 10667" name="T27"/>
                <a:gd fmla="*/ 5448 w 10667" name="T28"/>
                <a:gd fmla="*/ 2261 h 10667" name="T29"/>
                <a:gd fmla="*/ 7197 w 10667" name="T30"/>
                <a:gd fmla="*/ 8282 h 10667" name="T31"/>
                <a:gd fmla="*/ 6553 w 10667" name="T32"/>
                <a:gd fmla="*/ 5860 h 10667" name="T33"/>
                <a:gd fmla="*/ 6867 w 10667" name="T34"/>
                <a:gd fmla="*/ 5540 h 10667" name="T35"/>
                <a:gd fmla="*/ 6677 w 10667" name="T36"/>
                <a:gd fmla="*/ 2794 h 10667" name="T37"/>
                <a:gd fmla="*/ 5875 w 10667" name="T38"/>
                <a:gd fmla="*/ 5440 h 10667" name="T39"/>
                <a:gd fmla="*/ 5344 w 10667" name="T40"/>
                <a:gd fmla="*/ 2372 h 10667" name="T41"/>
                <a:gd fmla="*/ 4134 w 10667" name="T42"/>
                <a:gd fmla="*/ 2863 h 10667" name="T43"/>
                <a:gd fmla="*/ 3606 w 10667" name="T44"/>
                <a:gd fmla="*/ 5931 h 10667" name="T45"/>
                <a:gd fmla="*/ 4406 w 10667" name="T46"/>
                <a:gd fmla="*/ 5536 h 10667" name="T47"/>
                <a:gd fmla="*/ 3036 w 10667" name="T48"/>
                <a:gd fmla="*/ 8836 h 10667" name="T49"/>
                <a:gd fmla="*/ 1301 w 10667" name="T50"/>
                <a:gd fmla="*/ 9187 h 10667" name="T51"/>
                <a:gd fmla="*/ 3942 w 10667" name="T52"/>
                <a:gd fmla="*/ 10566 h 10667" name="T53"/>
                <a:gd fmla="*/ 8368 w 10667" name="T54"/>
                <a:gd fmla="*/ 10227 h 10667" name="T55"/>
                <a:gd fmla="*/ 5409 w 10667" name="T56"/>
                <a:gd fmla="*/ 9687 h 10667" name="T57"/>
                <a:gd fmla="*/ 5462 w 10667" name="T58"/>
                <a:gd fmla="*/ 6588 h 10667" name="T59"/>
                <a:gd fmla="*/ 5409 w 10667" name="T60"/>
                <a:gd fmla="*/ 9687 h 10667" name="T61"/>
                <a:gd fmla="*/ 9674 w 10667" name="T62"/>
                <a:gd fmla="*/ 7185 h 10667" name="T63"/>
                <a:gd fmla="*/ 9255 w 10667" name="T64"/>
                <a:gd fmla="*/ 7228 h 10667" name="T65"/>
                <a:gd fmla="*/ 8691 w 10667" name="T66"/>
                <a:gd fmla="*/ 6602 h 10667" name="T67"/>
                <a:gd fmla="*/ 10667 w 10667" name="T68"/>
                <a:gd fmla="*/ 7058 h 10667" name="T69"/>
                <a:gd fmla="*/ 1068 w 10667" name="T70"/>
                <a:gd fmla="*/ 4056 h 10667" name="T71"/>
                <a:gd fmla="*/ 1407 w 10667" name="T72"/>
                <a:gd fmla="*/ 4399 h 10667" name="T73"/>
                <a:gd fmla="*/ 1620 w 10667" name="T74"/>
                <a:gd fmla="*/ 4469 h 10667" name="T75"/>
                <a:gd fmla="*/ 1410 w 10667" name="T76"/>
                <a:gd fmla="*/ 5515 h 10667" name="T77"/>
                <a:gd fmla="*/ 1189 w 10667" name="T78"/>
                <a:gd fmla="*/ 4467 h 10667" name="T79"/>
                <a:gd fmla="*/ 728 w 10667" name="T80"/>
                <a:gd fmla="*/ 5387 h 10667" name="T81"/>
                <a:gd fmla="*/ 967 w 10667" name="T82"/>
                <a:gd fmla="*/ 5399 h 10667" name="T83"/>
                <a:gd fmla="*/ 1088 w 10667" name="T84"/>
                <a:gd fmla="*/ 5407 h 10667" name="T85"/>
                <a:gd fmla="*/ 1148 w 10667" name="T86"/>
                <a:gd fmla="*/ 6944 h 10667" name="T87"/>
                <a:gd fmla="*/ 1411 w 10667" name="T88"/>
                <a:gd fmla="*/ 5714 h 10667" name="T89"/>
                <a:gd fmla="*/ 1671 w 10667" name="T90"/>
                <a:gd fmla="*/ 6954 h 10667" name="T91"/>
                <a:gd fmla="*/ 1743 w 10667" name="T92"/>
                <a:gd fmla="*/ 5493 h 10667" name="T93"/>
                <a:gd fmla="*/ 1838 w 10667" name="T94"/>
                <a:gd fmla="*/ 5396 h 10667" name="T95"/>
                <a:gd fmla="*/ 1780 w 10667" name="T96"/>
                <a:gd fmla="*/ 4561 h 10667" name="T97"/>
                <a:gd fmla="*/ 1813 w 10667" name="T98"/>
                <a:gd fmla="*/ 7185 h 10667" name="T99"/>
                <a:gd fmla="*/ 1394 w 10667" name="T100"/>
                <a:gd fmla="*/ 7228 h 10667" name="T101"/>
                <a:gd fmla="*/ 830 w 10667" name="T102"/>
                <a:gd fmla="*/ 6602 h 10667" name="T103"/>
                <a:gd fmla="*/ 2805 w 10667" name="T104"/>
                <a:gd fmla="*/ 7058 h 10667" name="T10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b="b" l="0" r="r" t="0"/>
              <a:pathLst>
                <a:path h="10667" w="10667">
                  <a:moveTo>
                    <a:pt x="8929" y="4056"/>
                  </a:moveTo>
                  <a:cubicBezTo>
                    <a:pt x="8929" y="3866"/>
                    <a:pt x="9081" y="3713"/>
                    <a:pt x="9268" y="3713"/>
                  </a:cubicBezTo>
                  <a:cubicBezTo>
                    <a:pt x="9456" y="3713"/>
                    <a:pt x="9608" y="3866"/>
                    <a:pt x="9608" y="4056"/>
                  </a:cubicBezTo>
                  <a:cubicBezTo>
                    <a:pt x="9608" y="4246"/>
                    <a:pt x="9456" y="4399"/>
                    <a:pt x="9268" y="4399"/>
                  </a:cubicBezTo>
                  <a:cubicBezTo>
                    <a:pt x="9081" y="4399"/>
                    <a:pt x="8929" y="4246"/>
                    <a:pt x="8929" y="4056"/>
                  </a:cubicBezTo>
                  <a:close/>
                  <a:moveTo>
                    <a:pt x="9642" y="4561"/>
                  </a:moveTo>
                  <a:cubicBezTo>
                    <a:pt x="9592" y="4523"/>
                    <a:pt x="9541" y="4489"/>
                    <a:pt x="9482" y="4469"/>
                  </a:cubicBezTo>
                  <a:cubicBezTo>
                    <a:pt x="9427" y="4449"/>
                    <a:pt x="9369" y="4439"/>
                    <a:pt x="9310" y="4434"/>
                  </a:cubicBezTo>
                  <a:lnTo>
                    <a:pt x="9398" y="5365"/>
                  </a:lnTo>
                  <a:lnTo>
                    <a:pt x="9272" y="5515"/>
                  </a:lnTo>
                  <a:lnTo>
                    <a:pt x="9127" y="5365"/>
                  </a:lnTo>
                  <a:lnTo>
                    <a:pt x="9237" y="4433"/>
                  </a:lnTo>
                  <a:cubicBezTo>
                    <a:pt x="9173" y="4435"/>
                    <a:pt x="9110" y="4446"/>
                    <a:pt x="9050" y="4467"/>
                  </a:cubicBezTo>
                  <a:cubicBezTo>
                    <a:pt x="9025" y="4476"/>
                    <a:pt x="9002" y="4487"/>
                    <a:pt x="8979" y="4500"/>
                  </a:cubicBezTo>
                  <a:cubicBezTo>
                    <a:pt x="8940" y="4523"/>
                    <a:pt x="8903" y="4551"/>
                    <a:pt x="8869" y="4582"/>
                  </a:cubicBezTo>
                  <a:cubicBezTo>
                    <a:pt x="8700" y="4734"/>
                    <a:pt x="8609" y="4997"/>
                    <a:pt x="8589" y="5387"/>
                  </a:cubicBezTo>
                  <a:cubicBezTo>
                    <a:pt x="8586" y="5454"/>
                    <a:pt x="8637" y="5511"/>
                    <a:pt x="8703" y="5514"/>
                  </a:cubicBezTo>
                  <a:cubicBezTo>
                    <a:pt x="8705" y="5514"/>
                    <a:pt x="8707" y="5514"/>
                    <a:pt x="8709" y="5514"/>
                  </a:cubicBezTo>
                  <a:cubicBezTo>
                    <a:pt x="8772" y="5514"/>
                    <a:pt x="8825" y="5464"/>
                    <a:pt x="8828" y="5399"/>
                  </a:cubicBezTo>
                  <a:cubicBezTo>
                    <a:pt x="8842" y="5135"/>
                    <a:pt x="8893" y="4938"/>
                    <a:pt x="8978" y="4821"/>
                  </a:cubicBezTo>
                  <a:cubicBezTo>
                    <a:pt x="8972" y="4944"/>
                    <a:pt x="8961" y="5167"/>
                    <a:pt x="8952" y="5395"/>
                  </a:cubicBezTo>
                  <a:cubicBezTo>
                    <a:pt x="8951" y="5399"/>
                    <a:pt x="8950" y="5403"/>
                    <a:pt x="8950" y="5407"/>
                  </a:cubicBezTo>
                  <a:lnTo>
                    <a:pt x="8854" y="6776"/>
                  </a:lnTo>
                  <a:cubicBezTo>
                    <a:pt x="8848" y="6863"/>
                    <a:pt x="8912" y="6938"/>
                    <a:pt x="8998" y="6944"/>
                  </a:cubicBezTo>
                  <a:cubicBezTo>
                    <a:pt x="9002" y="6944"/>
                    <a:pt x="9005" y="6944"/>
                    <a:pt x="9009" y="6944"/>
                  </a:cubicBezTo>
                  <a:cubicBezTo>
                    <a:pt x="9090" y="6944"/>
                    <a:pt x="9158" y="6881"/>
                    <a:pt x="9163" y="6798"/>
                  </a:cubicBezTo>
                  <a:lnTo>
                    <a:pt x="9239" y="5720"/>
                  </a:lnTo>
                  <a:cubicBezTo>
                    <a:pt x="9251" y="5717"/>
                    <a:pt x="9262" y="5714"/>
                    <a:pt x="9273" y="5714"/>
                  </a:cubicBezTo>
                  <a:cubicBezTo>
                    <a:pt x="9284" y="5714"/>
                    <a:pt x="9296" y="5716"/>
                    <a:pt x="9307" y="5717"/>
                  </a:cubicBezTo>
                  <a:lnTo>
                    <a:pt x="9377" y="6807"/>
                  </a:lnTo>
                  <a:cubicBezTo>
                    <a:pt x="9382" y="6890"/>
                    <a:pt x="9451" y="6954"/>
                    <a:pt x="9532" y="6954"/>
                  </a:cubicBezTo>
                  <a:cubicBezTo>
                    <a:pt x="9535" y="6954"/>
                    <a:pt x="9539" y="6954"/>
                    <a:pt x="9542" y="6954"/>
                  </a:cubicBezTo>
                  <a:cubicBezTo>
                    <a:pt x="9628" y="6948"/>
                    <a:pt x="9692" y="6873"/>
                    <a:pt x="9687" y="6787"/>
                  </a:cubicBezTo>
                  <a:lnTo>
                    <a:pt x="9604" y="5493"/>
                  </a:lnTo>
                  <a:cubicBezTo>
                    <a:pt x="9604" y="5486"/>
                    <a:pt x="9602" y="5479"/>
                    <a:pt x="9601" y="5472"/>
                  </a:cubicBezTo>
                  <a:cubicBezTo>
                    <a:pt x="9594" y="5274"/>
                    <a:pt x="9571" y="4981"/>
                    <a:pt x="9559" y="4821"/>
                  </a:cubicBezTo>
                  <a:cubicBezTo>
                    <a:pt x="9645" y="4939"/>
                    <a:pt x="9694" y="5134"/>
                    <a:pt x="9700" y="5396"/>
                  </a:cubicBezTo>
                  <a:cubicBezTo>
                    <a:pt x="9701" y="5462"/>
                    <a:pt x="9754" y="5514"/>
                    <a:pt x="9822" y="5514"/>
                  </a:cubicBezTo>
                  <a:cubicBezTo>
                    <a:pt x="9888" y="5513"/>
                    <a:pt x="9940" y="5458"/>
                    <a:pt x="9939" y="5391"/>
                  </a:cubicBezTo>
                  <a:cubicBezTo>
                    <a:pt x="9931" y="4988"/>
                    <a:pt x="9831" y="4709"/>
                    <a:pt x="9642" y="4561"/>
                  </a:cubicBezTo>
                  <a:close/>
                  <a:moveTo>
                    <a:pt x="5448" y="2261"/>
                  </a:moveTo>
                  <a:cubicBezTo>
                    <a:pt x="6065" y="2261"/>
                    <a:pt x="6566" y="1755"/>
                    <a:pt x="6566" y="1130"/>
                  </a:cubicBezTo>
                  <a:cubicBezTo>
                    <a:pt x="6566" y="506"/>
                    <a:pt x="6065" y="0"/>
                    <a:pt x="5448" y="0"/>
                  </a:cubicBezTo>
                  <a:cubicBezTo>
                    <a:pt x="4832" y="0"/>
                    <a:pt x="4332" y="506"/>
                    <a:pt x="4332" y="1130"/>
                  </a:cubicBezTo>
                  <a:cubicBezTo>
                    <a:pt x="4332" y="1755"/>
                    <a:pt x="4832" y="2261"/>
                    <a:pt x="5448" y="2261"/>
                  </a:cubicBezTo>
                  <a:close/>
                  <a:moveTo>
                    <a:pt x="9566" y="9187"/>
                  </a:moveTo>
                  <a:cubicBezTo>
                    <a:pt x="9566" y="8589"/>
                    <a:pt x="8569" y="8079"/>
                    <a:pt x="7146" y="7846"/>
                  </a:cubicBezTo>
                  <a:lnTo>
                    <a:pt x="7197" y="8282"/>
                  </a:lnTo>
                  <a:cubicBezTo>
                    <a:pt x="7559" y="8431"/>
                    <a:pt x="7781" y="8624"/>
                    <a:pt x="7781" y="8836"/>
                  </a:cubicBezTo>
                  <a:cubicBezTo>
                    <a:pt x="7781" y="9120"/>
                    <a:pt x="7386" y="9369"/>
                    <a:pt x="6788" y="9523"/>
                  </a:cubicBezTo>
                  <a:lnTo>
                    <a:pt x="6553" y="5860"/>
                  </a:lnTo>
                  <a:cubicBezTo>
                    <a:pt x="6552" y="5836"/>
                    <a:pt x="6547" y="5814"/>
                    <a:pt x="6542" y="5791"/>
                  </a:cubicBezTo>
                  <a:cubicBezTo>
                    <a:pt x="6519" y="5139"/>
                    <a:pt x="6446" y="4174"/>
                    <a:pt x="6403" y="3649"/>
                  </a:cubicBezTo>
                  <a:cubicBezTo>
                    <a:pt x="6689" y="4036"/>
                    <a:pt x="6850" y="4677"/>
                    <a:pt x="6867" y="5540"/>
                  </a:cubicBezTo>
                  <a:cubicBezTo>
                    <a:pt x="6872" y="5758"/>
                    <a:pt x="7047" y="5931"/>
                    <a:pt x="7269" y="5931"/>
                  </a:cubicBezTo>
                  <a:cubicBezTo>
                    <a:pt x="7487" y="5926"/>
                    <a:pt x="7660" y="5744"/>
                    <a:pt x="7655" y="5524"/>
                  </a:cubicBezTo>
                  <a:cubicBezTo>
                    <a:pt x="7628" y="4200"/>
                    <a:pt x="7299" y="3281"/>
                    <a:pt x="6677" y="2794"/>
                  </a:cubicBezTo>
                  <a:cubicBezTo>
                    <a:pt x="6515" y="2666"/>
                    <a:pt x="6346" y="2557"/>
                    <a:pt x="6150" y="2489"/>
                  </a:cubicBezTo>
                  <a:cubicBezTo>
                    <a:pt x="5969" y="2425"/>
                    <a:pt x="5778" y="2390"/>
                    <a:pt x="5587" y="2376"/>
                  </a:cubicBezTo>
                  <a:lnTo>
                    <a:pt x="5875" y="5440"/>
                  </a:lnTo>
                  <a:lnTo>
                    <a:pt x="5459" y="5934"/>
                  </a:lnTo>
                  <a:lnTo>
                    <a:pt x="4983" y="5440"/>
                  </a:lnTo>
                  <a:lnTo>
                    <a:pt x="5344" y="2372"/>
                  </a:lnTo>
                  <a:cubicBezTo>
                    <a:pt x="5135" y="2379"/>
                    <a:pt x="4926" y="2413"/>
                    <a:pt x="4729" y="2484"/>
                  </a:cubicBezTo>
                  <a:cubicBezTo>
                    <a:pt x="4648" y="2513"/>
                    <a:pt x="4570" y="2548"/>
                    <a:pt x="4496" y="2592"/>
                  </a:cubicBezTo>
                  <a:cubicBezTo>
                    <a:pt x="4366" y="2669"/>
                    <a:pt x="4247" y="2762"/>
                    <a:pt x="4134" y="2863"/>
                  </a:cubicBezTo>
                  <a:cubicBezTo>
                    <a:pt x="3578" y="3362"/>
                    <a:pt x="3276" y="4228"/>
                    <a:pt x="3213" y="5512"/>
                  </a:cubicBezTo>
                  <a:cubicBezTo>
                    <a:pt x="3202" y="5732"/>
                    <a:pt x="3369" y="5919"/>
                    <a:pt x="3586" y="5930"/>
                  </a:cubicBezTo>
                  <a:cubicBezTo>
                    <a:pt x="3593" y="5931"/>
                    <a:pt x="3600" y="5931"/>
                    <a:pt x="3606" y="5931"/>
                  </a:cubicBezTo>
                  <a:cubicBezTo>
                    <a:pt x="3815" y="5931"/>
                    <a:pt x="3989" y="5765"/>
                    <a:pt x="4000" y="5552"/>
                  </a:cubicBezTo>
                  <a:cubicBezTo>
                    <a:pt x="4043" y="4683"/>
                    <a:pt x="4213" y="4034"/>
                    <a:pt x="4493" y="3649"/>
                  </a:cubicBezTo>
                  <a:cubicBezTo>
                    <a:pt x="4473" y="4053"/>
                    <a:pt x="4437" y="4787"/>
                    <a:pt x="4406" y="5536"/>
                  </a:cubicBezTo>
                  <a:cubicBezTo>
                    <a:pt x="4404" y="5550"/>
                    <a:pt x="4400" y="5563"/>
                    <a:pt x="4399" y="5577"/>
                  </a:cubicBezTo>
                  <a:lnTo>
                    <a:pt x="4121" y="9550"/>
                  </a:lnTo>
                  <a:cubicBezTo>
                    <a:pt x="3469" y="9398"/>
                    <a:pt x="3036" y="9136"/>
                    <a:pt x="3036" y="8836"/>
                  </a:cubicBezTo>
                  <a:cubicBezTo>
                    <a:pt x="3036" y="8606"/>
                    <a:pt x="3298" y="8398"/>
                    <a:pt x="3715" y="8245"/>
                  </a:cubicBezTo>
                  <a:lnTo>
                    <a:pt x="3745" y="7843"/>
                  </a:lnTo>
                  <a:cubicBezTo>
                    <a:pt x="2309" y="8075"/>
                    <a:pt x="1301" y="8586"/>
                    <a:pt x="1301" y="9187"/>
                  </a:cubicBezTo>
                  <a:cubicBezTo>
                    <a:pt x="1301" y="9666"/>
                    <a:pt x="1867" y="9963"/>
                    <a:pt x="2241" y="10125"/>
                  </a:cubicBezTo>
                  <a:cubicBezTo>
                    <a:pt x="2579" y="10272"/>
                    <a:pt x="2936" y="10374"/>
                    <a:pt x="3295" y="10452"/>
                  </a:cubicBezTo>
                  <a:cubicBezTo>
                    <a:pt x="3509" y="10498"/>
                    <a:pt x="3725" y="10536"/>
                    <a:pt x="3942" y="10566"/>
                  </a:cubicBezTo>
                  <a:cubicBezTo>
                    <a:pt x="4438" y="10635"/>
                    <a:pt x="4931" y="10667"/>
                    <a:pt x="5434" y="10667"/>
                  </a:cubicBezTo>
                  <a:cubicBezTo>
                    <a:pt x="5609" y="10667"/>
                    <a:pt x="5784" y="10662"/>
                    <a:pt x="5959" y="10654"/>
                  </a:cubicBezTo>
                  <a:cubicBezTo>
                    <a:pt x="6767" y="10615"/>
                    <a:pt x="7596" y="10506"/>
                    <a:pt x="8368" y="10227"/>
                  </a:cubicBezTo>
                  <a:cubicBezTo>
                    <a:pt x="8794" y="10073"/>
                    <a:pt x="9463" y="9799"/>
                    <a:pt x="9557" y="9286"/>
                  </a:cubicBezTo>
                  <a:cubicBezTo>
                    <a:pt x="9563" y="9253"/>
                    <a:pt x="9566" y="9220"/>
                    <a:pt x="9566" y="9187"/>
                  </a:cubicBezTo>
                  <a:close/>
                  <a:moveTo>
                    <a:pt x="5409" y="9687"/>
                  </a:moveTo>
                  <a:cubicBezTo>
                    <a:pt x="5316" y="9687"/>
                    <a:pt x="5226" y="9685"/>
                    <a:pt x="5136" y="9681"/>
                  </a:cubicBezTo>
                  <a:lnTo>
                    <a:pt x="5351" y="6608"/>
                  </a:lnTo>
                  <a:cubicBezTo>
                    <a:pt x="5390" y="6597"/>
                    <a:pt x="5429" y="6588"/>
                    <a:pt x="5462" y="6588"/>
                  </a:cubicBezTo>
                  <a:cubicBezTo>
                    <a:pt x="5501" y="6588"/>
                    <a:pt x="5539" y="6595"/>
                    <a:pt x="5577" y="6599"/>
                  </a:cubicBezTo>
                  <a:lnTo>
                    <a:pt x="5773" y="9671"/>
                  </a:lnTo>
                  <a:cubicBezTo>
                    <a:pt x="5653" y="9678"/>
                    <a:pt x="5535" y="9687"/>
                    <a:pt x="5409" y="9687"/>
                  </a:cubicBezTo>
                  <a:close/>
                  <a:moveTo>
                    <a:pt x="9863" y="6751"/>
                  </a:moveTo>
                  <a:cubicBezTo>
                    <a:pt x="9985" y="6801"/>
                    <a:pt x="10061" y="6867"/>
                    <a:pt x="10061" y="6939"/>
                  </a:cubicBezTo>
                  <a:cubicBezTo>
                    <a:pt x="10061" y="7043"/>
                    <a:pt x="9905" y="7134"/>
                    <a:pt x="9674" y="7185"/>
                  </a:cubicBezTo>
                  <a:cubicBezTo>
                    <a:pt x="9657" y="7190"/>
                    <a:pt x="9638" y="7195"/>
                    <a:pt x="9619" y="7197"/>
                  </a:cubicBezTo>
                  <a:cubicBezTo>
                    <a:pt x="9614" y="7198"/>
                    <a:pt x="9609" y="7198"/>
                    <a:pt x="9605" y="7198"/>
                  </a:cubicBezTo>
                  <a:cubicBezTo>
                    <a:pt x="9499" y="7217"/>
                    <a:pt x="9382" y="7228"/>
                    <a:pt x="9255" y="7228"/>
                  </a:cubicBezTo>
                  <a:cubicBezTo>
                    <a:pt x="8811" y="7228"/>
                    <a:pt x="8451" y="7098"/>
                    <a:pt x="8451" y="6939"/>
                  </a:cubicBezTo>
                  <a:cubicBezTo>
                    <a:pt x="8451" y="6861"/>
                    <a:pt x="8539" y="6790"/>
                    <a:pt x="8681" y="6739"/>
                  </a:cubicBezTo>
                  <a:lnTo>
                    <a:pt x="8691" y="6602"/>
                  </a:lnTo>
                  <a:cubicBezTo>
                    <a:pt x="8203" y="6681"/>
                    <a:pt x="7861" y="6854"/>
                    <a:pt x="7861" y="7058"/>
                  </a:cubicBezTo>
                  <a:cubicBezTo>
                    <a:pt x="7861" y="7335"/>
                    <a:pt x="8489" y="7560"/>
                    <a:pt x="9264" y="7560"/>
                  </a:cubicBezTo>
                  <a:cubicBezTo>
                    <a:pt x="10039" y="7560"/>
                    <a:pt x="10667" y="7335"/>
                    <a:pt x="10667" y="7058"/>
                  </a:cubicBezTo>
                  <a:cubicBezTo>
                    <a:pt x="10667" y="6855"/>
                    <a:pt x="10328" y="6682"/>
                    <a:pt x="9845" y="6603"/>
                  </a:cubicBezTo>
                  <a:lnTo>
                    <a:pt x="9863" y="6751"/>
                  </a:lnTo>
                  <a:close/>
                  <a:moveTo>
                    <a:pt x="1068" y="4056"/>
                  </a:moveTo>
                  <a:cubicBezTo>
                    <a:pt x="1068" y="3866"/>
                    <a:pt x="1220" y="3713"/>
                    <a:pt x="1407" y="3713"/>
                  </a:cubicBezTo>
                  <a:cubicBezTo>
                    <a:pt x="1594" y="3713"/>
                    <a:pt x="1747" y="3866"/>
                    <a:pt x="1747" y="4056"/>
                  </a:cubicBezTo>
                  <a:cubicBezTo>
                    <a:pt x="1747" y="4246"/>
                    <a:pt x="1594" y="4399"/>
                    <a:pt x="1407" y="4399"/>
                  </a:cubicBezTo>
                  <a:cubicBezTo>
                    <a:pt x="1220" y="4399"/>
                    <a:pt x="1068" y="4246"/>
                    <a:pt x="1068" y="4056"/>
                  </a:cubicBezTo>
                  <a:close/>
                  <a:moveTo>
                    <a:pt x="1780" y="4561"/>
                  </a:moveTo>
                  <a:cubicBezTo>
                    <a:pt x="1731" y="4523"/>
                    <a:pt x="1680" y="4489"/>
                    <a:pt x="1620" y="4469"/>
                  </a:cubicBezTo>
                  <a:cubicBezTo>
                    <a:pt x="1565" y="4449"/>
                    <a:pt x="1507" y="4439"/>
                    <a:pt x="1449" y="4434"/>
                  </a:cubicBezTo>
                  <a:lnTo>
                    <a:pt x="1537" y="5365"/>
                  </a:lnTo>
                  <a:lnTo>
                    <a:pt x="1410" y="5515"/>
                  </a:lnTo>
                  <a:lnTo>
                    <a:pt x="1266" y="5365"/>
                  </a:lnTo>
                  <a:lnTo>
                    <a:pt x="1376" y="4433"/>
                  </a:lnTo>
                  <a:cubicBezTo>
                    <a:pt x="1312" y="4435"/>
                    <a:pt x="1248" y="4446"/>
                    <a:pt x="1189" y="4467"/>
                  </a:cubicBezTo>
                  <a:cubicBezTo>
                    <a:pt x="1164" y="4476"/>
                    <a:pt x="1140" y="4487"/>
                    <a:pt x="1118" y="4500"/>
                  </a:cubicBezTo>
                  <a:cubicBezTo>
                    <a:pt x="1078" y="4523"/>
                    <a:pt x="1042" y="4551"/>
                    <a:pt x="1008" y="4582"/>
                  </a:cubicBezTo>
                  <a:cubicBezTo>
                    <a:pt x="839" y="4734"/>
                    <a:pt x="747" y="4997"/>
                    <a:pt x="728" y="5387"/>
                  </a:cubicBezTo>
                  <a:cubicBezTo>
                    <a:pt x="725" y="5454"/>
                    <a:pt x="775" y="5511"/>
                    <a:pt x="841" y="5514"/>
                  </a:cubicBezTo>
                  <a:cubicBezTo>
                    <a:pt x="843" y="5514"/>
                    <a:pt x="845" y="5514"/>
                    <a:pt x="848" y="5514"/>
                  </a:cubicBezTo>
                  <a:cubicBezTo>
                    <a:pt x="911" y="5514"/>
                    <a:pt x="964" y="5464"/>
                    <a:pt x="967" y="5399"/>
                  </a:cubicBezTo>
                  <a:cubicBezTo>
                    <a:pt x="980" y="5135"/>
                    <a:pt x="1032" y="4938"/>
                    <a:pt x="1117" y="4821"/>
                  </a:cubicBezTo>
                  <a:cubicBezTo>
                    <a:pt x="1111" y="4944"/>
                    <a:pt x="1100" y="5167"/>
                    <a:pt x="1090" y="5395"/>
                  </a:cubicBezTo>
                  <a:cubicBezTo>
                    <a:pt x="1090" y="5399"/>
                    <a:pt x="1089" y="5403"/>
                    <a:pt x="1088" y="5407"/>
                  </a:cubicBezTo>
                  <a:lnTo>
                    <a:pt x="993" y="6776"/>
                  </a:lnTo>
                  <a:cubicBezTo>
                    <a:pt x="987" y="6863"/>
                    <a:pt x="1051" y="6938"/>
                    <a:pt x="1136" y="6944"/>
                  </a:cubicBezTo>
                  <a:cubicBezTo>
                    <a:pt x="1140" y="6944"/>
                    <a:pt x="1144" y="6944"/>
                    <a:pt x="1148" y="6944"/>
                  </a:cubicBezTo>
                  <a:cubicBezTo>
                    <a:pt x="1228" y="6944"/>
                    <a:pt x="1296" y="6881"/>
                    <a:pt x="1302" y="6798"/>
                  </a:cubicBezTo>
                  <a:lnTo>
                    <a:pt x="1378" y="5720"/>
                  </a:lnTo>
                  <a:cubicBezTo>
                    <a:pt x="1389" y="5717"/>
                    <a:pt x="1401" y="5714"/>
                    <a:pt x="1411" y="5714"/>
                  </a:cubicBezTo>
                  <a:cubicBezTo>
                    <a:pt x="1423" y="5714"/>
                    <a:pt x="1435" y="5716"/>
                    <a:pt x="1446" y="5717"/>
                  </a:cubicBezTo>
                  <a:lnTo>
                    <a:pt x="1516" y="6807"/>
                  </a:lnTo>
                  <a:cubicBezTo>
                    <a:pt x="1521" y="6890"/>
                    <a:pt x="1589" y="6954"/>
                    <a:pt x="1671" y="6954"/>
                  </a:cubicBezTo>
                  <a:cubicBezTo>
                    <a:pt x="1674" y="6954"/>
                    <a:pt x="1677" y="6954"/>
                    <a:pt x="1681" y="6954"/>
                  </a:cubicBezTo>
                  <a:cubicBezTo>
                    <a:pt x="1766" y="6948"/>
                    <a:pt x="1831" y="6873"/>
                    <a:pt x="1826" y="6787"/>
                  </a:cubicBezTo>
                  <a:lnTo>
                    <a:pt x="1743" y="5493"/>
                  </a:lnTo>
                  <a:cubicBezTo>
                    <a:pt x="1742" y="5486"/>
                    <a:pt x="1741" y="5479"/>
                    <a:pt x="1739" y="5472"/>
                  </a:cubicBezTo>
                  <a:cubicBezTo>
                    <a:pt x="1732" y="5274"/>
                    <a:pt x="1710" y="4981"/>
                    <a:pt x="1697" y="4821"/>
                  </a:cubicBezTo>
                  <a:cubicBezTo>
                    <a:pt x="1784" y="4939"/>
                    <a:pt x="1833" y="5134"/>
                    <a:pt x="1838" y="5396"/>
                  </a:cubicBezTo>
                  <a:cubicBezTo>
                    <a:pt x="1840" y="5462"/>
                    <a:pt x="1893" y="5514"/>
                    <a:pt x="1960" y="5514"/>
                  </a:cubicBezTo>
                  <a:cubicBezTo>
                    <a:pt x="2027" y="5513"/>
                    <a:pt x="2079" y="5458"/>
                    <a:pt x="2078" y="5391"/>
                  </a:cubicBezTo>
                  <a:cubicBezTo>
                    <a:pt x="2069" y="4988"/>
                    <a:pt x="1969" y="4709"/>
                    <a:pt x="1780" y="4561"/>
                  </a:cubicBezTo>
                  <a:close/>
                  <a:moveTo>
                    <a:pt x="2002" y="6751"/>
                  </a:moveTo>
                  <a:cubicBezTo>
                    <a:pt x="2124" y="6801"/>
                    <a:pt x="2200" y="6867"/>
                    <a:pt x="2200" y="6939"/>
                  </a:cubicBezTo>
                  <a:cubicBezTo>
                    <a:pt x="2200" y="7043"/>
                    <a:pt x="2044" y="7134"/>
                    <a:pt x="1813" y="7185"/>
                  </a:cubicBezTo>
                  <a:cubicBezTo>
                    <a:pt x="1795" y="7190"/>
                    <a:pt x="1777" y="7195"/>
                    <a:pt x="1758" y="7197"/>
                  </a:cubicBezTo>
                  <a:cubicBezTo>
                    <a:pt x="1753" y="7198"/>
                    <a:pt x="1748" y="7198"/>
                    <a:pt x="1743" y="7198"/>
                  </a:cubicBezTo>
                  <a:cubicBezTo>
                    <a:pt x="1637" y="7217"/>
                    <a:pt x="1520" y="7228"/>
                    <a:pt x="1394" y="7228"/>
                  </a:cubicBezTo>
                  <a:cubicBezTo>
                    <a:pt x="950" y="7228"/>
                    <a:pt x="589" y="7098"/>
                    <a:pt x="589" y="6939"/>
                  </a:cubicBezTo>
                  <a:cubicBezTo>
                    <a:pt x="589" y="6861"/>
                    <a:pt x="678" y="6790"/>
                    <a:pt x="820" y="6739"/>
                  </a:cubicBezTo>
                  <a:lnTo>
                    <a:pt x="830" y="6602"/>
                  </a:lnTo>
                  <a:cubicBezTo>
                    <a:pt x="342" y="6681"/>
                    <a:pt x="0" y="6854"/>
                    <a:pt x="0" y="7058"/>
                  </a:cubicBezTo>
                  <a:cubicBezTo>
                    <a:pt x="0" y="7335"/>
                    <a:pt x="628" y="7560"/>
                    <a:pt x="1403" y="7560"/>
                  </a:cubicBezTo>
                  <a:cubicBezTo>
                    <a:pt x="2177" y="7560"/>
                    <a:pt x="2805" y="7335"/>
                    <a:pt x="2805" y="7058"/>
                  </a:cubicBezTo>
                  <a:cubicBezTo>
                    <a:pt x="2805" y="6855"/>
                    <a:pt x="2467" y="6682"/>
                    <a:pt x="1984" y="6603"/>
                  </a:cubicBezTo>
                  <a:lnTo>
                    <a:pt x="2002" y="6751"/>
                  </a:lnTo>
                  <a:close/>
                </a:path>
              </a:pathLst>
            </a:custGeom>
            <a:solidFill>
              <a:srgbClr val="F08247"/>
            </a:solidFill>
            <a:ln>
              <a:noFill/>
            </a:ln>
          </p:spPr>
          <p:txBody>
            <a:bodyPr/>
            <a:lstStyle/>
            <a:p/>
          </p:txBody>
        </p:sp>
      </p:grpSp>
      <p:sp>
        <p:nvSpPr>
          <p:cNvPr id="14" name="íṩlíḓê">
            <a:extLst>
              <a:ext uri="{FF2B5EF4-FFF2-40B4-BE49-F238E27FC236}">
                <a16:creationId xmlns:a16="http://schemas.microsoft.com/office/drawing/2014/main" id="{B042BCC0-B0AF-438E-95C6-4AB70EA2A57C}"/>
              </a:ext>
            </a:extLst>
          </p:cNvPr>
          <p:cNvSpPr/>
          <p:nvPr/>
        </p:nvSpPr>
        <p:spPr>
          <a:xfrm rot="18900000">
            <a:off x="6402148" y="3768751"/>
            <a:ext cx="2570532" cy="1254901"/>
          </a:xfrm>
          <a:custGeom>
            <a:cxnLst>
              <a:cxn ang="0">
                <a:pos x="wd2" y="hd2"/>
              </a:cxn>
              <a:cxn ang="5400000">
                <a:pos x="wd2" y="hd2"/>
              </a:cxn>
              <a:cxn ang="10800000">
                <a:pos x="wd2" y="hd2"/>
              </a:cxn>
              <a:cxn ang="16200000">
                <a:pos x="wd2" y="hd2"/>
              </a:cxn>
            </a:cxnLst>
            <a:rect b="b" l="0" r="r" t="0"/>
            <a:pathLst>
              <a:path extrusionOk="0" h="19108" w="20491">
                <a:moveTo>
                  <a:pt x="18512" y="1943"/>
                </a:moveTo>
                <a:cubicBezTo>
                  <a:pt x="20713" y="5131"/>
                  <a:pt x="21144" y="11124"/>
                  <a:pt x="19474" y="15328"/>
                </a:cubicBezTo>
                <a:cubicBezTo>
                  <a:pt x="17805" y="19531"/>
                  <a:pt x="14667" y="20354"/>
                  <a:pt x="12466" y="17165"/>
                </a:cubicBezTo>
                <a:cubicBezTo>
                  <a:pt x="11840" y="16259"/>
                  <a:pt x="11357" y="15126"/>
                  <a:pt x="11030" y="13866"/>
                </a:cubicBezTo>
                <a:cubicBezTo>
                  <a:pt x="10444" y="13097"/>
                  <a:pt x="9649" y="12532"/>
                  <a:pt x="8753" y="12321"/>
                </a:cubicBezTo>
                <a:cubicBezTo>
                  <a:pt x="7629" y="12055"/>
                  <a:pt x="6588" y="12403"/>
                  <a:pt x="5875" y="13176"/>
                </a:cubicBezTo>
                <a:cubicBezTo>
                  <a:pt x="4657" y="15354"/>
                  <a:pt x="2759" y="15602"/>
                  <a:pt x="1384" y="13610"/>
                </a:cubicBezTo>
                <a:cubicBezTo>
                  <a:pt x="-155" y="11381"/>
                  <a:pt x="-456" y="7192"/>
                  <a:pt x="711" y="4254"/>
                </a:cubicBezTo>
                <a:cubicBezTo>
                  <a:pt x="1878" y="1316"/>
                  <a:pt x="4071" y="741"/>
                  <a:pt x="5610" y="2970"/>
                </a:cubicBezTo>
                <a:cubicBezTo>
                  <a:pt x="5936" y="3442"/>
                  <a:pt x="6207" y="4003"/>
                  <a:pt x="6416" y="4626"/>
                </a:cubicBezTo>
                <a:cubicBezTo>
                  <a:pt x="7070" y="5324"/>
                  <a:pt x="7959" y="5734"/>
                  <a:pt x="8935" y="5704"/>
                </a:cubicBezTo>
                <a:cubicBezTo>
                  <a:pt x="9783" y="5678"/>
                  <a:pt x="10561" y="5324"/>
                  <a:pt x="11171" y="4744"/>
                </a:cubicBezTo>
                <a:cubicBezTo>
                  <a:pt x="11268" y="4412"/>
                  <a:pt x="11380" y="4091"/>
                  <a:pt x="11503" y="3780"/>
                </a:cubicBezTo>
                <a:cubicBezTo>
                  <a:pt x="13173" y="-423"/>
                  <a:pt x="16311" y="-1246"/>
                  <a:pt x="18512" y="1943"/>
                </a:cubicBezTo>
                <a:close/>
              </a:path>
            </a:pathLst>
          </a:custGeom>
          <a:solidFill>
            <a:srgbClr val="B3DBDF"/>
          </a:solidFill>
          <a:ln cap="flat" w="12700">
            <a:noFill/>
            <a:prstDash val="solid"/>
            <a:miter lim="400000"/>
          </a:ln>
          <a:effectLst/>
        </p:spPr>
        <p:txBody>
          <a:bodyPr anchor="ctr" bIns="45720" lIns="91440" numCol="1" rIns="91440" tIns="45720" wrap="square">
            <a:normAutofit/>
          </a:bodyPr>
          <a:lstStyle>
            <a:defPPr>
              <a:defRPr lang="en-US"/>
            </a:defPPr>
            <a:lvl1pPr algn="l" defTabSz="914400" eaLnBrk="1" hangingPunct="1" latinLnBrk="0" marL="0" rtl="0">
              <a:defRPr kern="1200" sz="1800">
                <a:solidFill>
                  <a:schemeClr val="tx1"/>
                </a:solidFill>
              </a:defRPr>
            </a:lvl1pPr>
            <a:lvl2pPr algn="l" defTabSz="914400" eaLnBrk="1" hangingPunct="1" latinLnBrk="0" marL="457200" rtl="0">
              <a:defRPr kern="1200" sz="1800">
                <a:solidFill>
                  <a:schemeClr val="tx1"/>
                </a:solidFill>
              </a:defRPr>
            </a:lvl2pPr>
            <a:lvl3pPr algn="l" defTabSz="914400" eaLnBrk="1" hangingPunct="1" latinLnBrk="0" marL="914400" rtl="0">
              <a:defRPr kern="1200" sz="1800">
                <a:solidFill>
                  <a:schemeClr val="tx1"/>
                </a:solidFill>
              </a:defRPr>
            </a:lvl3pPr>
            <a:lvl4pPr algn="l" defTabSz="914400" eaLnBrk="1" hangingPunct="1" latinLnBrk="0" marL="1371600" rtl="0">
              <a:defRPr kern="1200" sz="1800">
                <a:solidFill>
                  <a:schemeClr val="tx1"/>
                </a:solidFill>
              </a:defRPr>
            </a:lvl4pPr>
            <a:lvl5pPr algn="l" defTabSz="914400" eaLnBrk="1" hangingPunct="1" latinLnBrk="0" marL="1828800" rtl="0">
              <a:defRPr kern="1200" sz="1800">
                <a:solidFill>
                  <a:schemeClr val="tx1"/>
                </a:solidFill>
              </a:defRPr>
            </a:lvl5pPr>
            <a:lvl6pPr algn="l" defTabSz="914400" eaLnBrk="1" hangingPunct="1" latinLnBrk="0" marL="2286000" rtl="0">
              <a:defRPr kern="1200" sz="1800">
                <a:solidFill>
                  <a:schemeClr val="tx1"/>
                </a:solidFill>
              </a:defRPr>
            </a:lvl6pPr>
            <a:lvl7pPr algn="l" defTabSz="914400" eaLnBrk="1" hangingPunct="1" latinLnBrk="0" marL="2743200" rtl="0">
              <a:defRPr kern="1200" sz="1800">
                <a:solidFill>
                  <a:schemeClr val="tx1"/>
                </a:solidFill>
              </a:defRPr>
            </a:lvl7pPr>
            <a:lvl8pPr algn="l" defTabSz="914400" eaLnBrk="1" hangingPunct="1" latinLnBrk="0" marL="3200400" rtl="0">
              <a:defRPr kern="1200" sz="1800">
                <a:solidFill>
                  <a:schemeClr val="tx1"/>
                </a:solidFill>
              </a:defRPr>
            </a:lvl8pPr>
            <a:lvl9pPr algn="l" defTabSz="914400" eaLnBrk="1" hangingPunct="1" latinLnBrk="0" marL="3657600" rtl="0">
              <a:defRPr kern="1200" sz="1800">
                <a:solidFill>
                  <a:schemeClr val="tx1"/>
                </a:solidFill>
              </a:defRPr>
            </a:lvl9pPr>
          </a:lstStyle>
          <a:p>
            <a:pPr>
              <a:defRPr sz="3200">
                <a:solidFill>
                  <a:srgbClr val="FFFFFF"/>
                </a:solidFill>
              </a:defRPr>
            </a:pPr>
            <a:endParaRPr/>
          </a:p>
        </p:txBody>
      </p:sp>
      <p:sp>
        <p:nvSpPr>
          <p:cNvPr id="15" name="í$ļîḑe">
            <a:extLst>
              <a:ext uri="{FF2B5EF4-FFF2-40B4-BE49-F238E27FC236}">
                <a16:creationId xmlns:a16="http://schemas.microsoft.com/office/drawing/2014/main" id="{38AB8438-AC93-460F-B2B9-5E3CAC1BD0CF}"/>
              </a:ext>
            </a:extLst>
          </p:cNvPr>
          <p:cNvSpPr/>
          <p:nvPr/>
        </p:nvSpPr>
        <p:spPr>
          <a:xfrm rot="13415964">
            <a:off x="4767665" y="3368148"/>
            <a:ext cx="3166860" cy="1546371"/>
          </a:xfrm>
          <a:custGeom>
            <a:cxnLst>
              <a:cxn ang="0">
                <a:pos x="wd2" y="hd2"/>
              </a:cxn>
              <a:cxn ang="5400000">
                <a:pos x="wd2" y="hd2"/>
              </a:cxn>
              <a:cxn ang="10800000">
                <a:pos x="wd2" y="hd2"/>
              </a:cxn>
              <a:cxn ang="16200000">
                <a:pos x="wd2" y="hd2"/>
              </a:cxn>
            </a:cxnLst>
            <a:rect b="b" l="0" r="r" t="0"/>
            <a:pathLst>
              <a:path extrusionOk="0" h="19108" w="20491">
                <a:moveTo>
                  <a:pt x="18512" y="1943"/>
                </a:moveTo>
                <a:cubicBezTo>
                  <a:pt x="20713" y="5131"/>
                  <a:pt x="21144" y="11124"/>
                  <a:pt x="19474" y="15328"/>
                </a:cubicBezTo>
                <a:cubicBezTo>
                  <a:pt x="17805" y="19531"/>
                  <a:pt x="14667" y="20354"/>
                  <a:pt x="12466" y="17165"/>
                </a:cubicBezTo>
                <a:cubicBezTo>
                  <a:pt x="11840" y="16259"/>
                  <a:pt x="11357" y="15126"/>
                  <a:pt x="11030" y="13866"/>
                </a:cubicBezTo>
                <a:cubicBezTo>
                  <a:pt x="10444" y="13097"/>
                  <a:pt x="9649" y="12532"/>
                  <a:pt x="8753" y="12321"/>
                </a:cubicBezTo>
                <a:cubicBezTo>
                  <a:pt x="7629" y="12055"/>
                  <a:pt x="6588" y="12403"/>
                  <a:pt x="5875" y="13176"/>
                </a:cubicBezTo>
                <a:cubicBezTo>
                  <a:pt x="4657" y="15354"/>
                  <a:pt x="2759" y="15602"/>
                  <a:pt x="1384" y="13610"/>
                </a:cubicBezTo>
                <a:cubicBezTo>
                  <a:pt x="-155" y="11381"/>
                  <a:pt x="-456" y="7192"/>
                  <a:pt x="711" y="4254"/>
                </a:cubicBezTo>
                <a:cubicBezTo>
                  <a:pt x="1878" y="1316"/>
                  <a:pt x="4071" y="741"/>
                  <a:pt x="5610" y="2970"/>
                </a:cubicBezTo>
                <a:cubicBezTo>
                  <a:pt x="5936" y="3442"/>
                  <a:pt x="6207" y="4003"/>
                  <a:pt x="6416" y="4626"/>
                </a:cubicBezTo>
                <a:cubicBezTo>
                  <a:pt x="7070" y="5324"/>
                  <a:pt x="7959" y="5734"/>
                  <a:pt x="8935" y="5704"/>
                </a:cubicBezTo>
                <a:cubicBezTo>
                  <a:pt x="9783" y="5678"/>
                  <a:pt x="10561" y="5324"/>
                  <a:pt x="11171" y="4744"/>
                </a:cubicBezTo>
                <a:cubicBezTo>
                  <a:pt x="11268" y="4412"/>
                  <a:pt x="11380" y="4091"/>
                  <a:pt x="11503" y="3780"/>
                </a:cubicBezTo>
                <a:cubicBezTo>
                  <a:pt x="13173" y="-423"/>
                  <a:pt x="16311" y="-1246"/>
                  <a:pt x="18512" y="1943"/>
                </a:cubicBezTo>
                <a:close/>
              </a:path>
            </a:pathLst>
          </a:custGeom>
          <a:solidFill>
            <a:srgbClr val="ED7D31"/>
          </a:solidFill>
          <a:ln cap="flat" w="12700">
            <a:solidFill>
              <a:schemeClr val="bg1"/>
            </a:solidFill>
            <a:prstDash val="solid"/>
            <a:miter lim="400000"/>
          </a:ln>
          <a:effectLst/>
        </p:spPr>
        <p:txBody>
          <a:bodyPr anchor="ctr" bIns="45720" lIns="91440" numCol="1" rIns="91440" tIns="45720" wrap="square">
            <a:normAutofit/>
          </a:bodyPr>
          <a:lstStyle>
            <a:defPPr>
              <a:defRPr lang="en-US"/>
            </a:defPPr>
            <a:lvl1pPr algn="l" defTabSz="914400" eaLnBrk="1" hangingPunct="1" latinLnBrk="0" marL="0" rtl="0">
              <a:defRPr kern="1200" sz="1800">
                <a:solidFill>
                  <a:schemeClr val="tx1"/>
                </a:solidFill>
              </a:defRPr>
            </a:lvl1pPr>
            <a:lvl2pPr algn="l" defTabSz="914400" eaLnBrk="1" hangingPunct="1" latinLnBrk="0" marL="457200" rtl="0">
              <a:defRPr kern="1200" sz="1800">
                <a:solidFill>
                  <a:schemeClr val="tx1"/>
                </a:solidFill>
              </a:defRPr>
            </a:lvl2pPr>
            <a:lvl3pPr algn="l" defTabSz="914400" eaLnBrk="1" hangingPunct="1" latinLnBrk="0" marL="914400" rtl="0">
              <a:defRPr kern="1200" sz="1800">
                <a:solidFill>
                  <a:schemeClr val="tx1"/>
                </a:solidFill>
              </a:defRPr>
            </a:lvl3pPr>
            <a:lvl4pPr algn="l" defTabSz="914400" eaLnBrk="1" hangingPunct="1" latinLnBrk="0" marL="1371600" rtl="0">
              <a:defRPr kern="1200" sz="1800">
                <a:solidFill>
                  <a:schemeClr val="tx1"/>
                </a:solidFill>
              </a:defRPr>
            </a:lvl4pPr>
            <a:lvl5pPr algn="l" defTabSz="914400" eaLnBrk="1" hangingPunct="1" latinLnBrk="0" marL="1828800" rtl="0">
              <a:defRPr kern="1200" sz="1800">
                <a:solidFill>
                  <a:schemeClr val="tx1"/>
                </a:solidFill>
              </a:defRPr>
            </a:lvl5pPr>
            <a:lvl6pPr algn="l" defTabSz="914400" eaLnBrk="1" hangingPunct="1" latinLnBrk="0" marL="2286000" rtl="0">
              <a:defRPr kern="1200" sz="1800">
                <a:solidFill>
                  <a:schemeClr val="tx1"/>
                </a:solidFill>
              </a:defRPr>
            </a:lvl6pPr>
            <a:lvl7pPr algn="l" defTabSz="914400" eaLnBrk="1" hangingPunct="1" latinLnBrk="0" marL="2743200" rtl="0">
              <a:defRPr kern="1200" sz="1800">
                <a:solidFill>
                  <a:schemeClr val="tx1"/>
                </a:solidFill>
              </a:defRPr>
            </a:lvl7pPr>
            <a:lvl8pPr algn="l" defTabSz="914400" eaLnBrk="1" hangingPunct="1" latinLnBrk="0" marL="3200400" rtl="0">
              <a:defRPr kern="1200" sz="1800">
                <a:solidFill>
                  <a:schemeClr val="tx1"/>
                </a:solidFill>
              </a:defRPr>
            </a:lvl8pPr>
            <a:lvl9pPr algn="l" defTabSz="914400" eaLnBrk="1" hangingPunct="1" latinLnBrk="0" marL="3657600" rtl="0">
              <a:defRPr kern="1200" sz="1800">
                <a:solidFill>
                  <a:schemeClr val="tx1"/>
                </a:solidFill>
              </a:defRPr>
            </a:lvl9pPr>
          </a:lstStyle>
          <a:p>
            <a:pPr>
              <a:defRPr sz="3200">
                <a:solidFill>
                  <a:srgbClr val="FFFFFF"/>
                </a:solidFill>
              </a:defRPr>
            </a:pPr>
            <a:endParaRPr/>
          </a:p>
        </p:txBody>
      </p:sp>
      <p:sp>
        <p:nvSpPr>
          <p:cNvPr id="17" name="îṧḷiḓê">
            <a:extLst>
              <a:ext uri="{FF2B5EF4-FFF2-40B4-BE49-F238E27FC236}">
                <a16:creationId xmlns:a16="http://schemas.microsoft.com/office/drawing/2014/main" id="{7D3CA23B-FE52-4653-B6C5-3FEB322A860D}"/>
              </a:ext>
            </a:extLst>
          </p:cNvPr>
          <p:cNvSpPr/>
          <p:nvPr/>
        </p:nvSpPr>
        <p:spPr>
          <a:xfrm rot="19694410">
            <a:off x="3135298" y="3174427"/>
            <a:ext cx="3679066" cy="1796482"/>
          </a:xfrm>
          <a:custGeom>
            <a:cxnLst>
              <a:cxn ang="0">
                <a:pos x="wd2" y="hd2"/>
              </a:cxn>
              <a:cxn ang="5400000">
                <a:pos x="wd2" y="hd2"/>
              </a:cxn>
              <a:cxn ang="10800000">
                <a:pos x="wd2" y="hd2"/>
              </a:cxn>
              <a:cxn ang="16200000">
                <a:pos x="wd2" y="hd2"/>
              </a:cxn>
            </a:cxnLst>
            <a:rect b="b" l="0" r="r" t="0"/>
            <a:pathLst>
              <a:path extrusionOk="0" h="19108" w="20491">
                <a:moveTo>
                  <a:pt x="18512" y="1943"/>
                </a:moveTo>
                <a:cubicBezTo>
                  <a:pt x="20713" y="5131"/>
                  <a:pt x="21144" y="11124"/>
                  <a:pt x="19474" y="15328"/>
                </a:cubicBezTo>
                <a:cubicBezTo>
                  <a:pt x="17805" y="19531"/>
                  <a:pt x="14667" y="20354"/>
                  <a:pt x="12466" y="17165"/>
                </a:cubicBezTo>
                <a:cubicBezTo>
                  <a:pt x="11840" y="16259"/>
                  <a:pt x="11357" y="15126"/>
                  <a:pt x="11030" y="13866"/>
                </a:cubicBezTo>
                <a:cubicBezTo>
                  <a:pt x="10444" y="13097"/>
                  <a:pt x="9649" y="12532"/>
                  <a:pt x="8753" y="12321"/>
                </a:cubicBezTo>
                <a:cubicBezTo>
                  <a:pt x="7629" y="12055"/>
                  <a:pt x="6588" y="12403"/>
                  <a:pt x="5875" y="13176"/>
                </a:cubicBezTo>
                <a:cubicBezTo>
                  <a:pt x="4657" y="15354"/>
                  <a:pt x="2759" y="15602"/>
                  <a:pt x="1384" y="13610"/>
                </a:cubicBezTo>
                <a:cubicBezTo>
                  <a:pt x="-155" y="11381"/>
                  <a:pt x="-456" y="7192"/>
                  <a:pt x="711" y="4254"/>
                </a:cubicBezTo>
                <a:cubicBezTo>
                  <a:pt x="1878" y="1316"/>
                  <a:pt x="4071" y="741"/>
                  <a:pt x="5610" y="2970"/>
                </a:cubicBezTo>
                <a:cubicBezTo>
                  <a:pt x="5936" y="3442"/>
                  <a:pt x="6207" y="4003"/>
                  <a:pt x="6416" y="4626"/>
                </a:cubicBezTo>
                <a:cubicBezTo>
                  <a:pt x="7070" y="5324"/>
                  <a:pt x="7959" y="5734"/>
                  <a:pt x="8935" y="5704"/>
                </a:cubicBezTo>
                <a:cubicBezTo>
                  <a:pt x="9783" y="5678"/>
                  <a:pt x="10561" y="5324"/>
                  <a:pt x="11171" y="4744"/>
                </a:cubicBezTo>
                <a:cubicBezTo>
                  <a:pt x="11268" y="4412"/>
                  <a:pt x="11380" y="4091"/>
                  <a:pt x="11503" y="3780"/>
                </a:cubicBezTo>
                <a:cubicBezTo>
                  <a:pt x="13173" y="-423"/>
                  <a:pt x="16311" y="-1246"/>
                  <a:pt x="18512" y="1943"/>
                </a:cubicBezTo>
                <a:close/>
              </a:path>
            </a:pathLst>
          </a:custGeom>
          <a:solidFill>
            <a:srgbClr val="B3DBDF"/>
          </a:solidFill>
          <a:ln cap="flat" w="12700">
            <a:solidFill>
              <a:schemeClr val="bg1"/>
            </a:solidFill>
            <a:prstDash val="solid"/>
            <a:miter lim="400000"/>
          </a:ln>
          <a:effectLst/>
        </p:spPr>
        <p:txBody>
          <a:bodyPr anchor="ctr" bIns="45720" lIns="91440" numCol="1" rIns="91440" tIns="45720" wrap="square">
            <a:normAutofit/>
          </a:bodyPr>
          <a:lstStyle>
            <a:defPPr>
              <a:defRPr lang="en-US"/>
            </a:defPPr>
            <a:lvl1pPr algn="l" defTabSz="914400" eaLnBrk="1" hangingPunct="1" latinLnBrk="0" marL="0" rtl="0">
              <a:defRPr kern="1200" sz="1800">
                <a:solidFill>
                  <a:schemeClr val="tx1"/>
                </a:solidFill>
              </a:defRPr>
            </a:lvl1pPr>
            <a:lvl2pPr algn="l" defTabSz="914400" eaLnBrk="1" hangingPunct="1" latinLnBrk="0" marL="457200" rtl="0">
              <a:defRPr kern="1200" sz="1800">
                <a:solidFill>
                  <a:schemeClr val="tx1"/>
                </a:solidFill>
              </a:defRPr>
            </a:lvl2pPr>
            <a:lvl3pPr algn="l" defTabSz="914400" eaLnBrk="1" hangingPunct="1" latinLnBrk="0" marL="914400" rtl="0">
              <a:defRPr kern="1200" sz="1800">
                <a:solidFill>
                  <a:schemeClr val="tx1"/>
                </a:solidFill>
              </a:defRPr>
            </a:lvl3pPr>
            <a:lvl4pPr algn="l" defTabSz="914400" eaLnBrk="1" hangingPunct="1" latinLnBrk="0" marL="1371600" rtl="0">
              <a:defRPr kern="1200" sz="1800">
                <a:solidFill>
                  <a:schemeClr val="tx1"/>
                </a:solidFill>
              </a:defRPr>
            </a:lvl4pPr>
            <a:lvl5pPr algn="l" defTabSz="914400" eaLnBrk="1" hangingPunct="1" latinLnBrk="0" marL="1828800" rtl="0">
              <a:defRPr kern="1200" sz="1800">
                <a:solidFill>
                  <a:schemeClr val="tx1"/>
                </a:solidFill>
              </a:defRPr>
            </a:lvl5pPr>
            <a:lvl6pPr algn="l" defTabSz="914400" eaLnBrk="1" hangingPunct="1" latinLnBrk="0" marL="2286000" rtl="0">
              <a:defRPr kern="1200" sz="1800">
                <a:solidFill>
                  <a:schemeClr val="tx1"/>
                </a:solidFill>
              </a:defRPr>
            </a:lvl6pPr>
            <a:lvl7pPr algn="l" defTabSz="914400" eaLnBrk="1" hangingPunct="1" latinLnBrk="0" marL="2743200" rtl="0">
              <a:defRPr kern="1200" sz="1800">
                <a:solidFill>
                  <a:schemeClr val="tx1"/>
                </a:solidFill>
              </a:defRPr>
            </a:lvl7pPr>
            <a:lvl8pPr algn="l" defTabSz="914400" eaLnBrk="1" hangingPunct="1" latinLnBrk="0" marL="3200400" rtl="0">
              <a:defRPr kern="1200" sz="1800">
                <a:solidFill>
                  <a:schemeClr val="tx1"/>
                </a:solidFill>
              </a:defRPr>
            </a:lvl8pPr>
            <a:lvl9pPr algn="l" defTabSz="914400" eaLnBrk="1" hangingPunct="1" latinLnBrk="0" marL="3657600" rtl="0">
              <a:defRPr kern="1200" sz="1800">
                <a:solidFill>
                  <a:schemeClr val="tx1"/>
                </a:solidFill>
              </a:defRPr>
            </a:lvl9pPr>
          </a:lstStyle>
          <a:p>
            <a:pPr>
              <a:defRPr sz="3200">
                <a:solidFill>
                  <a:srgbClr val="FFFFFF"/>
                </a:solidFill>
              </a:defRPr>
            </a:pPr>
            <a:endParaRPr/>
          </a:p>
        </p:txBody>
      </p:sp>
      <p:grpSp>
        <p:nvGrpSpPr>
          <p:cNvPr id="12" name="组合 11">
            <a:extLst>
              <a:ext uri="{FF2B5EF4-FFF2-40B4-BE49-F238E27FC236}">
                <a16:creationId xmlns:a16="http://schemas.microsoft.com/office/drawing/2014/main" id="{DC2FFA08-FEF1-4952-AC83-7BC33AF9D0F0}"/>
              </a:ext>
            </a:extLst>
          </p:cNvPr>
          <p:cNvGrpSpPr/>
          <p:nvPr/>
        </p:nvGrpSpPr>
        <p:grpSpPr>
          <a:xfrm>
            <a:off x="8675423" y="2844065"/>
            <a:ext cx="1349343" cy="627994"/>
            <a:chOff x="8675423" y="2844065"/>
            <a:chExt cx="1349343" cy="627994"/>
          </a:xfrm>
        </p:grpSpPr>
        <p:grpSp>
          <p:nvGrpSpPr>
            <p:cNvPr id="32" name="组合 31">
              <a:extLst>
                <a:ext uri="{FF2B5EF4-FFF2-40B4-BE49-F238E27FC236}">
                  <a16:creationId xmlns:a16="http://schemas.microsoft.com/office/drawing/2014/main" id="{D6D94C8C-B9F9-4FCA-90A6-4C317A228B3F}"/>
                </a:ext>
              </a:extLst>
            </p:cNvPr>
            <p:cNvGrpSpPr/>
            <p:nvPr/>
          </p:nvGrpSpPr>
          <p:grpSpPr>
            <a:xfrm>
              <a:off x="8675423" y="2844065"/>
              <a:ext cx="1349343" cy="627994"/>
              <a:chOff x="5055199" y="1844843"/>
              <a:chExt cx="1349343" cy="627994"/>
            </a:xfrm>
          </p:grpSpPr>
          <p:sp>
            <p:nvSpPr>
              <p:cNvPr id="33" name="矩形: 圆角 32">
                <a:extLst>
                  <a:ext uri="{FF2B5EF4-FFF2-40B4-BE49-F238E27FC236}">
                    <a16:creationId xmlns:a16="http://schemas.microsoft.com/office/drawing/2014/main" id="{58BC7ECF-1571-4714-9153-FB5B40FAE573}"/>
                  </a:ext>
                </a:extLst>
              </p:cNvPr>
              <p:cNvSpPr/>
              <p:nvPr/>
            </p:nvSpPr>
            <p:spPr>
              <a:xfrm>
                <a:off x="5055199" y="1844843"/>
                <a:ext cx="1349343" cy="627994"/>
              </a:xfrm>
              <a:prstGeom prst="roundRect">
                <a:avLst/>
              </a:prstGeom>
              <a:solidFill>
                <a:srgbClr val="B3DBD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4" name="矩形: 圆角 33">
                <a:extLst>
                  <a:ext uri="{FF2B5EF4-FFF2-40B4-BE49-F238E27FC236}">
                    <a16:creationId xmlns:a16="http://schemas.microsoft.com/office/drawing/2014/main" id="{5BB2BBB6-2E4D-426E-8EBB-79413E9B6CCF}"/>
                  </a:ext>
                </a:extLst>
              </p:cNvPr>
              <p:cNvSpPr/>
              <p:nvPr/>
            </p:nvSpPr>
            <p:spPr>
              <a:xfrm>
                <a:off x="5186219" y="1896945"/>
                <a:ext cx="1087302" cy="506038"/>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18" name="文本框 17">
              <a:extLst>
                <a:ext uri="{FF2B5EF4-FFF2-40B4-BE49-F238E27FC236}">
                  <a16:creationId xmlns:a16="http://schemas.microsoft.com/office/drawing/2014/main" id="{10F9E106-0064-4687-8F09-1328969FAA21}"/>
                </a:ext>
              </a:extLst>
            </p:cNvPr>
            <p:cNvSpPr txBox="1"/>
            <p:nvPr/>
          </p:nvSpPr>
          <p:spPr>
            <a:xfrm>
              <a:off x="8870186" y="2992045"/>
              <a:ext cx="891187" cy="365760"/>
            </a:xfrm>
            <a:prstGeom prst="rect">
              <a:avLst/>
            </a:prstGeom>
            <a:noFill/>
          </p:spPr>
          <p:txBody>
            <a:bodyPr rtlCol="0" wrap="square">
              <a:spAutoFit/>
            </a:bodyPr>
            <a:lstStyle/>
            <a:p>
              <a:pPr algn="dist"/>
              <a:r>
                <a:rPr altLang="en-US" lang="zh-CN">
                  <a:solidFill>
                    <a:schemeClr val="tx1">
                      <a:lumMod val="75000"/>
                      <a:lumOff val="25000"/>
                    </a:schemeClr>
                  </a:solidFill>
                  <a:latin charset="-122" panose="020b0503020204020204" pitchFamily="34" typeface="微软雅黑"/>
                  <a:ea charset="-122" panose="020b0503020204020204" pitchFamily="34" typeface="微软雅黑"/>
                </a:rPr>
                <a:t>接受</a:t>
              </a:r>
            </a:p>
          </p:txBody>
        </p:sp>
      </p:grpSp>
      <p:grpSp>
        <p:nvGrpSpPr>
          <p:cNvPr id="13" name="组合 12">
            <a:extLst>
              <a:ext uri="{FF2B5EF4-FFF2-40B4-BE49-F238E27FC236}">
                <a16:creationId xmlns:a16="http://schemas.microsoft.com/office/drawing/2014/main" id="{846F0D79-BEEB-408D-A4CB-BBF210A741A1}"/>
              </a:ext>
            </a:extLst>
          </p:cNvPr>
          <p:cNvGrpSpPr/>
          <p:nvPr/>
        </p:nvGrpSpPr>
        <p:grpSpPr>
          <a:xfrm>
            <a:off x="5019442" y="1824590"/>
            <a:ext cx="1349343" cy="627994"/>
            <a:chOff x="5019442" y="1824590"/>
            <a:chExt cx="1349343" cy="627994"/>
          </a:xfrm>
        </p:grpSpPr>
        <p:grpSp>
          <p:nvGrpSpPr>
            <p:cNvPr id="9" name="组合 8">
              <a:extLst>
                <a:ext uri="{FF2B5EF4-FFF2-40B4-BE49-F238E27FC236}">
                  <a16:creationId xmlns:a16="http://schemas.microsoft.com/office/drawing/2014/main" id="{3254E5F0-1FD8-4735-9C07-BDA5FB610ACC}"/>
                </a:ext>
              </a:extLst>
            </p:cNvPr>
            <p:cNvGrpSpPr/>
            <p:nvPr/>
          </p:nvGrpSpPr>
          <p:grpSpPr>
            <a:xfrm>
              <a:off x="5019442" y="1824590"/>
              <a:ext cx="1349343" cy="627994"/>
              <a:chOff x="5055199" y="1844843"/>
              <a:chExt cx="1349343" cy="627994"/>
            </a:xfrm>
          </p:grpSpPr>
          <p:sp>
            <p:nvSpPr>
              <p:cNvPr id="26" name="矩形: 圆角 25">
                <a:extLst>
                  <a:ext uri="{FF2B5EF4-FFF2-40B4-BE49-F238E27FC236}">
                    <a16:creationId xmlns:a16="http://schemas.microsoft.com/office/drawing/2014/main" id="{6EF707B6-C796-43E2-9C0D-F2A234D7E39E}"/>
                  </a:ext>
                </a:extLst>
              </p:cNvPr>
              <p:cNvSpPr/>
              <p:nvPr/>
            </p:nvSpPr>
            <p:spPr>
              <a:xfrm>
                <a:off x="5055199" y="1844843"/>
                <a:ext cx="1349343" cy="627994"/>
              </a:xfrm>
              <a:prstGeom prst="roundRect">
                <a:avLst/>
              </a:prstGeom>
              <a:solidFill>
                <a:srgbClr val="B3DBD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 name="矩形: 圆角 3">
                <a:extLst>
                  <a:ext uri="{FF2B5EF4-FFF2-40B4-BE49-F238E27FC236}">
                    <a16:creationId xmlns:a16="http://schemas.microsoft.com/office/drawing/2014/main" id="{0E934D54-EDC6-4396-A801-DFCDBCE4ECDC}"/>
                  </a:ext>
                </a:extLst>
              </p:cNvPr>
              <p:cNvSpPr/>
              <p:nvPr/>
            </p:nvSpPr>
            <p:spPr>
              <a:xfrm>
                <a:off x="5186219" y="1896945"/>
                <a:ext cx="1087302" cy="506038"/>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19" name="文本框 18">
              <a:extLst>
                <a:ext uri="{FF2B5EF4-FFF2-40B4-BE49-F238E27FC236}">
                  <a16:creationId xmlns:a16="http://schemas.microsoft.com/office/drawing/2014/main" id="{38CB2F95-5064-45E6-8FC3-4ACD02AC3012}"/>
                </a:ext>
              </a:extLst>
            </p:cNvPr>
            <p:cNvSpPr txBox="1"/>
            <p:nvPr/>
          </p:nvSpPr>
          <p:spPr>
            <a:xfrm>
              <a:off x="5253727" y="1965298"/>
              <a:ext cx="891187" cy="365760"/>
            </a:xfrm>
            <a:prstGeom prst="rect">
              <a:avLst/>
            </a:prstGeom>
            <a:noFill/>
          </p:spPr>
          <p:txBody>
            <a:bodyPr rtlCol="0" wrap="square">
              <a:spAutoFit/>
            </a:bodyPr>
            <a:lstStyle/>
            <a:p>
              <a:pPr algn="dist"/>
              <a:r>
                <a:rPr altLang="en-US" lang="zh-CN">
                  <a:solidFill>
                    <a:schemeClr val="tx1">
                      <a:lumMod val="75000"/>
                      <a:lumOff val="25000"/>
                    </a:schemeClr>
                  </a:solidFill>
                  <a:latin charset="-122" panose="020b0503020204020204" pitchFamily="34" typeface="微软雅黑"/>
                  <a:ea charset="-122" panose="020b0503020204020204" pitchFamily="34" typeface="微软雅黑"/>
                </a:rPr>
                <a:t>专注</a:t>
              </a:r>
            </a:p>
          </p:txBody>
        </p:sp>
      </p:grpSp>
      <p:grpSp>
        <p:nvGrpSpPr>
          <p:cNvPr id="41" name="组合 40">
            <a:extLst>
              <a:ext uri="{FF2B5EF4-FFF2-40B4-BE49-F238E27FC236}">
                <a16:creationId xmlns:a16="http://schemas.microsoft.com/office/drawing/2014/main" id="{E6E223CA-E087-4125-A255-B260C20BEA87}"/>
              </a:ext>
            </a:extLst>
          </p:cNvPr>
          <p:cNvGrpSpPr/>
          <p:nvPr/>
        </p:nvGrpSpPr>
        <p:grpSpPr>
          <a:xfrm>
            <a:off x="1684260" y="4681556"/>
            <a:ext cx="1349343" cy="627994"/>
            <a:chOff x="1684260" y="4681556"/>
            <a:chExt cx="1349343" cy="627994"/>
          </a:xfrm>
        </p:grpSpPr>
        <p:grpSp>
          <p:nvGrpSpPr>
            <p:cNvPr id="29" name="组合 28">
              <a:extLst>
                <a:ext uri="{FF2B5EF4-FFF2-40B4-BE49-F238E27FC236}">
                  <a16:creationId xmlns:a16="http://schemas.microsoft.com/office/drawing/2014/main" id="{16B53C09-DFAC-4322-AD24-7984075A6BA5}"/>
                </a:ext>
              </a:extLst>
            </p:cNvPr>
            <p:cNvGrpSpPr/>
            <p:nvPr/>
          </p:nvGrpSpPr>
          <p:grpSpPr>
            <a:xfrm>
              <a:off x="1684260" y="4681556"/>
              <a:ext cx="1349343" cy="627994"/>
              <a:chOff x="5055199" y="1844843"/>
              <a:chExt cx="1349343" cy="627994"/>
            </a:xfrm>
          </p:grpSpPr>
          <p:sp>
            <p:nvSpPr>
              <p:cNvPr id="30" name="矩形: 圆角 29">
                <a:extLst>
                  <a:ext uri="{FF2B5EF4-FFF2-40B4-BE49-F238E27FC236}">
                    <a16:creationId xmlns:a16="http://schemas.microsoft.com/office/drawing/2014/main" id="{C5E85BD5-5D49-49AB-9945-1995DF689E94}"/>
                  </a:ext>
                </a:extLst>
              </p:cNvPr>
              <p:cNvSpPr/>
              <p:nvPr/>
            </p:nvSpPr>
            <p:spPr>
              <a:xfrm>
                <a:off x="5055199" y="1844843"/>
                <a:ext cx="1349343" cy="627994"/>
              </a:xfrm>
              <a:prstGeom prst="roundRect">
                <a:avLst/>
              </a:prstGeom>
              <a:solidFill>
                <a:srgbClr val="B3DBD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1" name="矩形: 圆角 30">
                <a:extLst>
                  <a:ext uri="{FF2B5EF4-FFF2-40B4-BE49-F238E27FC236}">
                    <a16:creationId xmlns:a16="http://schemas.microsoft.com/office/drawing/2014/main" id="{B870228D-8F48-4F46-932C-374DDDE4AB67}"/>
                  </a:ext>
                </a:extLst>
              </p:cNvPr>
              <p:cNvSpPr/>
              <p:nvPr/>
            </p:nvSpPr>
            <p:spPr>
              <a:xfrm>
                <a:off x="5186219" y="1896945"/>
                <a:ext cx="1087302" cy="506038"/>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20" name="文本框 19">
              <a:extLst>
                <a:ext uri="{FF2B5EF4-FFF2-40B4-BE49-F238E27FC236}">
                  <a16:creationId xmlns:a16="http://schemas.microsoft.com/office/drawing/2014/main" id="{5EC989FD-300E-4F0F-96A2-5E5DCD616411}"/>
                </a:ext>
              </a:extLst>
            </p:cNvPr>
            <p:cNvSpPr txBox="1"/>
            <p:nvPr/>
          </p:nvSpPr>
          <p:spPr>
            <a:xfrm>
              <a:off x="1940151" y="4810889"/>
              <a:ext cx="891187" cy="365760"/>
            </a:xfrm>
            <a:prstGeom prst="rect">
              <a:avLst/>
            </a:prstGeom>
            <a:noFill/>
          </p:spPr>
          <p:txBody>
            <a:bodyPr rtlCol="0" wrap="square">
              <a:spAutoFit/>
            </a:bodyPr>
            <a:lstStyle/>
            <a:p>
              <a:pPr algn="dist"/>
              <a:r>
                <a:rPr altLang="en-US" lang="zh-CN">
                  <a:solidFill>
                    <a:schemeClr val="tx1">
                      <a:lumMod val="75000"/>
                      <a:lumOff val="25000"/>
                    </a:schemeClr>
                  </a:solidFill>
                  <a:latin charset="-122" panose="020b0503020204020204" pitchFamily="34" typeface="微软雅黑"/>
                  <a:ea charset="-122" panose="020b0503020204020204" pitchFamily="34" typeface="微软雅黑"/>
                </a:rPr>
                <a:t>移情</a:t>
              </a:r>
            </a:p>
          </p:txBody>
        </p:sp>
      </p:grpSp>
      <p:grpSp>
        <p:nvGrpSpPr>
          <p:cNvPr id="11" name="组合 10">
            <a:extLst>
              <a:ext uri="{FF2B5EF4-FFF2-40B4-BE49-F238E27FC236}">
                <a16:creationId xmlns:a16="http://schemas.microsoft.com/office/drawing/2014/main" id="{76939E18-1C54-4E3F-8126-4A5D816270B0}"/>
              </a:ext>
            </a:extLst>
          </p:cNvPr>
          <p:cNvGrpSpPr/>
          <p:nvPr/>
        </p:nvGrpSpPr>
        <p:grpSpPr>
          <a:xfrm>
            <a:off x="7886535" y="5401561"/>
            <a:ext cx="1839816" cy="824128"/>
            <a:chOff x="7681946" y="5134828"/>
            <a:chExt cx="1839816" cy="824128"/>
          </a:xfrm>
        </p:grpSpPr>
        <p:grpSp>
          <p:nvGrpSpPr>
            <p:cNvPr id="35" name="组合 34">
              <a:extLst>
                <a:ext uri="{FF2B5EF4-FFF2-40B4-BE49-F238E27FC236}">
                  <a16:creationId xmlns:a16="http://schemas.microsoft.com/office/drawing/2014/main" id="{367EE329-98B8-4F78-8739-6673458BAA01}"/>
                </a:ext>
              </a:extLst>
            </p:cNvPr>
            <p:cNvGrpSpPr/>
            <p:nvPr/>
          </p:nvGrpSpPr>
          <p:grpSpPr>
            <a:xfrm>
              <a:off x="7681946" y="5134828"/>
              <a:ext cx="1839816" cy="824128"/>
              <a:chOff x="5055199" y="1844843"/>
              <a:chExt cx="1349343" cy="627994"/>
            </a:xfrm>
          </p:grpSpPr>
          <p:sp>
            <p:nvSpPr>
              <p:cNvPr id="36" name="矩形: 圆角 35">
                <a:extLst>
                  <a:ext uri="{FF2B5EF4-FFF2-40B4-BE49-F238E27FC236}">
                    <a16:creationId xmlns:a16="http://schemas.microsoft.com/office/drawing/2014/main" id="{C0884484-1B52-43D0-AF45-976237F0694E}"/>
                  </a:ext>
                </a:extLst>
              </p:cNvPr>
              <p:cNvSpPr/>
              <p:nvPr/>
            </p:nvSpPr>
            <p:spPr>
              <a:xfrm>
                <a:off x="5055199" y="1844843"/>
                <a:ext cx="1349343" cy="627994"/>
              </a:xfrm>
              <a:prstGeom prst="roundRect">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7" name="矩形: 圆角 36">
                <a:extLst>
                  <a:ext uri="{FF2B5EF4-FFF2-40B4-BE49-F238E27FC236}">
                    <a16:creationId xmlns:a16="http://schemas.microsoft.com/office/drawing/2014/main" id="{70626F10-5E03-4A94-9BAA-3E8A9D271A90}"/>
                  </a:ext>
                </a:extLst>
              </p:cNvPr>
              <p:cNvSpPr/>
              <p:nvPr/>
            </p:nvSpPr>
            <p:spPr>
              <a:xfrm>
                <a:off x="5186219" y="1896945"/>
                <a:ext cx="1087302" cy="506038"/>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21" name="文本框 20">
              <a:extLst>
                <a:ext uri="{FF2B5EF4-FFF2-40B4-BE49-F238E27FC236}">
                  <a16:creationId xmlns:a16="http://schemas.microsoft.com/office/drawing/2014/main" id="{B7A8011B-6FDF-4613-A6B8-322A132B2C5D}"/>
                </a:ext>
              </a:extLst>
            </p:cNvPr>
            <p:cNvSpPr txBox="1"/>
            <p:nvPr/>
          </p:nvSpPr>
          <p:spPr>
            <a:xfrm>
              <a:off x="7938986" y="5231592"/>
              <a:ext cx="1386726" cy="640080"/>
            </a:xfrm>
            <a:prstGeom prst="rect">
              <a:avLst/>
            </a:prstGeom>
            <a:noFill/>
          </p:spPr>
          <p:txBody>
            <a:bodyPr rtlCol="0" wrap="square">
              <a:spAutoFit/>
            </a:bodyPr>
            <a:lstStyle/>
            <a:p>
              <a:pPr algn="dist"/>
              <a:r>
                <a:rPr altLang="en-US" lang="zh-CN">
                  <a:solidFill>
                    <a:schemeClr val="tx1">
                      <a:lumMod val="75000"/>
                      <a:lumOff val="25000"/>
                    </a:schemeClr>
                  </a:solidFill>
                  <a:latin charset="-122" panose="020b0503020204020204" pitchFamily="34" typeface="微软雅黑"/>
                  <a:ea charset="-122" panose="020b0503020204020204" pitchFamily="34" typeface="微软雅黑"/>
                </a:rPr>
                <a:t>对完整性负责的意愿</a:t>
              </a:r>
            </a:p>
          </p:txBody>
        </p:sp>
      </p:grpSp>
      <p:grpSp>
        <p:nvGrpSpPr>
          <p:cNvPr id="38" name="组合 37">
            <a:extLst>
              <a:ext uri="{FF2B5EF4-FFF2-40B4-BE49-F238E27FC236}">
                <a16:creationId xmlns:a16="http://schemas.microsoft.com/office/drawing/2014/main" id="{D755FF6F-EEB3-4CB8-A7BD-A63AA1250D61}"/>
              </a:ext>
            </a:extLst>
          </p:cNvPr>
          <p:cNvGrpSpPr/>
          <p:nvPr/>
        </p:nvGrpSpPr>
        <p:grpSpPr>
          <a:xfrm>
            <a:off x="5272256" y="3029399"/>
            <a:ext cx="914400" cy="1027117"/>
            <a:chOff x="5272256" y="3029399"/>
            <a:chExt cx="914400" cy="1027117"/>
          </a:xfrm>
        </p:grpSpPr>
        <p:sp>
          <p:nvSpPr>
            <p:cNvPr id="23" name="矩形 22">
              <a:extLst>
                <a:ext uri="{FF2B5EF4-FFF2-40B4-BE49-F238E27FC236}">
                  <a16:creationId xmlns:a16="http://schemas.microsoft.com/office/drawing/2014/main" id="{346B391D-4F57-4AA3-B427-61B06FF04E54}"/>
                </a:ext>
              </a:extLst>
            </p:cNvPr>
            <p:cNvSpPr/>
            <p:nvPr/>
          </p:nvSpPr>
          <p:spPr>
            <a:xfrm>
              <a:off x="5445253" y="3040853"/>
              <a:ext cx="652780" cy="1005840"/>
            </a:xfrm>
            <a:prstGeom prst="rect">
              <a:avLst/>
            </a:prstGeom>
          </p:spPr>
          <p:txBody>
            <a:bodyPr wrap="none">
              <a:spAutoFit/>
            </a:bodyPr>
            <a:lstStyle/>
            <a:p>
              <a:r>
                <a:rPr altLang="zh-CN" b="1" lang="en-US" sz="6000">
                  <a:solidFill>
                    <a:schemeClr val="bg1"/>
                  </a:solidFill>
                  <a:latin charset="-122" panose="020b0503020204020204" pitchFamily="34" typeface="微软雅黑"/>
                  <a:ea charset="-122" panose="020b0503020204020204" pitchFamily="34" typeface="微软雅黑"/>
                </a:rPr>
                <a:t>2</a:t>
              </a:r>
            </a:p>
          </p:txBody>
        </p:sp>
        <p:sp>
          <p:nvSpPr>
            <p:cNvPr id="27" name="椭圆 26">
              <a:extLst>
                <a:ext uri="{FF2B5EF4-FFF2-40B4-BE49-F238E27FC236}">
                  <a16:creationId xmlns:a16="http://schemas.microsoft.com/office/drawing/2014/main" id="{1824555A-F135-4830-B828-0322A6170446}"/>
                </a:ext>
              </a:extLst>
            </p:cNvPr>
            <p:cNvSpPr/>
            <p:nvPr/>
          </p:nvSpPr>
          <p:spPr>
            <a:xfrm>
              <a:off x="5272256" y="3029399"/>
              <a:ext cx="914400" cy="91440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39" name="组合 38">
            <a:extLst>
              <a:ext uri="{FF2B5EF4-FFF2-40B4-BE49-F238E27FC236}">
                <a16:creationId xmlns:a16="http://schemas.microsoft.com/office/drawing/2014/main" id="{00518518-7189-4E7A-9F70-C786C4CD2166}"/>
              </a:ext>
            </a:extLst>
          </p:cNvPr>
          <p:cNvGrpSpPr/>
          <p:nvPr/>
        </p:nvGrpSpPr>
        <p:grpSpPr>
          <a:xfrm>
            <a:off x="3418214" y="4166934"/>
            <a:ext cx="914400" cy="1015663"/>
            <a:chOff x="3418214" y="4166934"/>
            <a:chExt cx="914400" cy="1015663"/>
          </a:xfrm>
        </p:grpSpPr>
        <p:sp>
          <p:nvSpPr>
            <p:cNvPr id="22" name="矩形 21">
              <a:extLst>
                <a:ext uri="{FF2B5EF4-FFF2-40B4-BE49-F238E27FC236}">
                  <a16:creationId xmlns:a16="http://schemas.microsoft.com/office/drawing/2014/main" id="{FF60C250-4679-45E8-8FDD-6CC57D42584C}"/>
                </a:ext>
              </a:extLst>
            </p:cNvPr>
            <p:cNvSpPr/>
            <p:nvPr/>
          </p:nvSpPr>
          <p:spPr>
            <a:xfrm>
              <a:off x="3499557" y="4166934"/>
              <a:ext cx="652780" cy="1005840"/>
            </a:xfrm>
            <a:prstGeom prst="rect">
              <a:avLst/>
            </a:prstGeom>
          </p:spPr>
          <p:txBody>
            <a:bodyPr wrap="none">
              <a:spAutoFit/>
            </a:bodyPr>
            <a:lstStyle/>
            <a:p>
              <a:r>
                <a:rPr altLang="zh-CN" b="1" lang="en-US" sz="6000">
                  <a:solidFill>
                    <a:schemeClr val="bg1"/>
                  </a:solidFill>
                  <a:latin charset="-122" panose="020b0503020204020204" pitchFamily="34" typeface="微软雅黑"/>
                  <a:ea charset="-122" panose="020b0503020204020204" pitchFamily="34" typeface="微软雅黑"/>
                </a:rPr>
                <a:t>1</a:t>
              </a:r>
            </a:p>
          </p:txBody>
        </p:sp>
        <p:sp>
          <p:nvSpPr>
            <p:cNvPr id="42" name="椭圆 41">
              <a:extLst>
                <a:ext uri="{FF2B5EF4-FFF2-40B4-BE49-F238E27FC236}">
                  <a16:creationId xmlns:a16="http://schemas.microsoft.com/office/drawing/2014/main" id="{02B37555-2D63-4393-A16E-F73372502D74}"/>
                </a:ext>
              </a:extLst>
            </p:cNvPr>
            <p:cNvSpPr/>
            <p:nvPr/>
          </p:nvSpPr>
          <p:spPr>
            <a:xfrm>
              <a:off x="3418214" y="4166934"/>
              <a:ext cx="914400" cy="91440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28" name="组合 27">
            <a:extLst>
              <a:ext uri="{FF2B5EF4-FFF2-40B4-BE49-F238E27FC236}">
                <a16:creationId xmlns:a16="http://schemas.microsoft.com/office/drawing/2014/main" id="{264B0ECB-8163-4B82-B123-BCC3A78E4317}"/>
              </a:ext>
            </a:extLst>
          </p:cNvPr>
          <p:cNvGrpSpPr/>
          <p:nvPr/>
        </p:nvGrpSpPr>
        <p:grpSpPr>
          <a:xfrm>
            <a:off x="7727830" y="3448370"/>
            <a:ext cx="914400" cy="1039352"/>
            <a:chOff x="7727830" y="3448370"/>
            <a:chExt cx="914400" cy="1039352"/>
          </a:xfrm>
        </p:grpSpPr>
        <p:sp>
          <p:nvSpPr>
            <p:cNvPr id="25" name="矩形 24">
              <a:extLst>
                <a:ext uri="{FF2B5EF4-FFF2-40B4-BE49-F238E27FC236}">
                  <a16:creationId xmlns:a16="http://schemas.microsoft.com/office/drawing/2014/main" id="{4F083639-D260-4A08-99EA-3C1148A6DC14}"/>
                </a:ext>
              </a:extLst>
            </p:cNvPr>
            <p:cNvSpPr/>
            <p:nvPr/>
          </p:nvSpPr>
          <p:spPr>
            <a:xfrm>
              <a:off x="7847542" y="3472059"/>
              <a:ext cx="652780" cy="1005840"/>
            </a:xfrm>
            <a:prstGeom prst="rect">
              <a:avLst/>
            </a:prstGeom>
          </p:spPr>
          <p:txBody>
            <a:bodyPr wrap="none">
              <a:spAutoFit/>
            </a:bodyPr>
            <a:lstStyle/>
            <a:p>
              <a:r>
                <a:rPr altLang="zh-CN" b="1" lang="en-US" sz="6000">
                  <a:solidFill>
                    <a:schemeClr val="bg1"/>
                  </a:solidFill>
                  <a:latin charset="-122" panose="020b0503020204020204" pitchFamily="34" typeface="微软雅黑"/>
                  <a:ea charset="-122" panose="020b0503020204020204" pitchFamily="34" typeface="微软雅黑"/>
                </a:rPr>
                <a:t>4</a:t>
              </a:r>
            </a:p>
          </p:txBody>
        </p:sp>
        <p:sp>
          <p:nvSpPr>
            <p:cNvPr id="43" name="椭圆 42">
              <a:extLst>
                <a:ext uri="{FF2B5EF4-FFF2-40B4-BE49-F238E27FC236}">
                  <a16:creationId xmlns:a16="http://schemas.microsoft.com/office/drawing/2014/main" id="{DB0E82A6-5D14-4CF1-A768-DBE64019D73B}"/>
                </a:ext>
              </a:extLst>
            </p:cNvPr>
            <p:cNvSpPr/>
            <p:nvPr/>
          </p:nvSpPr>
          <p:spPr>
            <a:xfrm>
              <a:off x="7727830" y="3448370"/>
              <a:ext cx="914400" cy="91440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40" name="组合 39">
            <a:extLst>
              <a:ext uri="{FF2B5EF4-FFF2-40B4-BE49-F238E27FC236}">
                <a16:creationId xmlns:a16="http://schemas.microsoft.com/office/drawing/2014/main" id="{49884350-D2E2-46A7-A79D-874009241F53}"/>
              </a:ext>
            </a:extLst>
          </p:cNvPr>
          <p:cNvGrpSpPr/>
          <p:nvPr/>
        </p:nvGrpSpPr>
        <p:grpSpPr>
          <a:xfrm>
            <a:off x="6575499" y="4470616"/>
            <a:ext cx="914400" cy="1032769"/>
            <a:chOff x="6575499" y="4470616"/>
            <a:chExt cx="914400" cy="1032769"/>
          </a:xfrm>
        </p:grpSpPr>
        <p:sp>
          <p:nvSpPr>
            <p:cNvPr id="24" name="矩形 23">
              <a:extLst>
                <a:ext uri="{FF2B5EF4-FFF2-40B4-BE49-F238E27FC236}">
                  <a16:creationId xmlns:a16="http://schemas.microsoft.com/office/drawing/2014/main" id="{59D2E1C4-4DD9-485D-8E23-17026B6ACE07}"/>
                </a:ext>
              </a:extLst>
            </p:cNvPr>
            <p:cNvSpPr/>
            <p:nvPr/>
          </p:nvSpPr>
          <p:spPr>
            <a:xfrm>
              <a:off x="6722435" y="4487722"/>
              <a:ext cx="652780" cy="1005840"/>
            </a:xfrm>
            <a:prstGeom prst="rect">
              <a:avLst/>
            </a:prstGeom>
          </p:spPr>
          <p:txBody>
            <a:bodyPr wrap="none">
              <a:spAutoFit/>
            </a:bodyPr>
            <a:lstStyle/>
            <a:p>
              <a:r>
                <a:rPr altLang="zh-CN" b="1" lang="en-US" sz="6000">
                  <a:solidFill>
                    <a:schemeClr val="bg1"/>
                  </a:solidFill>
                  <a:latin charset="-122" panose="020b0503020204020204" pitchFamily="34" typeface="微软雅黑"/>
                  <a:ea charset="-122" panose="020b0503020204020204" pitchFamily="34" typeface="微软雅黑"/>
                </a:rPr>
                <a:t>3</a:t>
              </a:r>
            </a:p>
          </p:txBody>
        </p:sp>
        <p:sp>
          <p:nvSpPr>
            <p:cNvPr id="44" name="椭圆 43">
              <a:extLst>
                <a:ext uri="{FF2B5EF4-FFF2-40B4-BE49-F238E27FC236}">
                  <a16:creationId xmlns:a16="http://schemas.microsoft.com/office/drawing/2014/main" id="{7FCA5779-FD22-44A5-A07A-F72962154F4C}"/>
                </a:ext>
              </a:extLst>
            </p:cNvPr>
            <p:cNvSpPr/>
            <p:nvPr/>
          </p:nvSpPr>
          <p:spPr>
            <a:xfrm>
              <a:off x="6575499" y="4470616"/>
              <a:ext cx="914400" cy="91440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Tree>
    <p:extLst>
      <p:ext uri="{BB962C8B-B14F-4D97-AF65-F5344CB8AC3E}">
        <p14:creationId val="2914435020"/>
      </p:ext>
    </p:extLst>
  </p:cSld>
  <p:clrMapOvr>
    <a:masterClrMapping/>
  </p:clrMapOvr>
  <mc:AlternateContent>
    <mc:Choice Requires="p14">
      <p:transition p14:dur="1600" spd="slow">
        <p14:gallery dir="l"/>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3" presetSubtype="32">
                                  <p:stCondLst>
                                    <p:cond delay="0"/>
                                  </p:stCondLst>
                                  <p:iterate type="lt">
                                    <p:tmPct val="10000"/>
                                  </p:iterate>
                                  <p:childTnLst>
                                    <p:set>
                                      <p:cBhvr>
                                        <p:cTn dur="1" fill="hold" id="6">
                                          <p:stCondLst>
                                            <p:cond delay="0"/>
                                          </p:stCondLst>
                                        </p:cTn>
                                        <p:tgtEl>
                                          <p:spTgt spid="87"/>
                                        </p:tgtEl>
                                        <p:attrNameLst>
                                          <p:attrName>style.visibility</p:attrName>
                                        </p:attrNameLst>
                                      </p:cBhvr>
                                      <p:to>
                                        <p:strVal val="visible"/>
                                      </p:to>
                                    </p:set>
                                    <p:anim calcmode="lin" valueType="num">
                                      <p:cBhvr>
                                        <p:cTn dur="500" fill="hold" id="7"/>
                                        <p:tgtEl>
                                          <p:spTgt spid="87"/>
                                        </p:tgtEl>
                                        <p:attrNameLst>
                                          <p:attrName>ppt_w</p:attrName>
                                        </p:attrNameLst>
                                      </p:cBhvr>
                                      <p:tavLst>
                                        <p:tav tm="0">
                                          <p:val>
                                            <p:strVal val="4*#ppt_w"/>
                                          </p:val>
                                        </p:tav>
                                        <p:tav tm="100000">
                                          <p:val>
                                            <p:strVal val="#ppt_w"/>
                                          </p:val>
                                        </p:tav>
                                      </p:tavLst>
                                    </p:anim>
                                    <p:anim calcmode="lin" valueType="num">
                                      <p:cBhvr>
                                        <p:cTn dur="500" fill="hold" id="8"/>
                                        <p:tgtEl>
                                          <p:spTgt spid="87"/>
                                        </p:tgtEl>
                                        <p:attrNameLst>
                                          <p:attrName>ppt_h</p:attrName>
                                        </p:attrNameLst>
                                      </p:cBhvr>
                                      <p:tavLst>
                                        <p:tav tm="0">
                                          <p:val>
                                            <p:strVal val="4*#ppt_h"/>
                                          </p:val>
                                        </p:tav>
                                        <p:tav tm="100000">
                                          <p:val>
                                            <p:strVal val="#ppt_h"/>
                                          </p:val>
                                        </p:tav>
                                      </p:tavLst>
                                    </p:anim>
                                  </p:childTnLst>
                                </p:cTn>
                              </p:par>
                            </p:childTnLst>
                          </p:cTn>
                        </p:par>
                        <p:par>
                          <p:cTn fill="hold" id="9" nodeType="afterGroup">
                            <p:stCondLst>
                              <p:cond delay="500"/>
                            </p:stCondLst>
                            <p:childTnLst>
                              <p:par>
                                <p:cTn fill="hold" grpId="0" id="10" nodeType="afterEffect" presetClass="entr" presetID="1" presetSubtype="0">
                                  <p:stCondLst>
                                    <p:cond delay="0"/>
                                  </p:stCondLst>
                                  <p:childTnLst>
                                    <p:set>
                                      <p:cBhvr>
                                        <p:cTn dur="1" fill="hold" id="11">
                                          <p:stCondLst>
                                            <p:cond delay="0"/>
                                          </p:stCondLst>
                                        </p:cTn>
                                        <p:tgtEl>
                                          <p:spTgt spid="17"/>
                                        </p:tgtEl>
                                        <p:attrNameLst>
                                          <p:attrName>style.visibility</p:attrName>
                                        </p:attrNameLst>
                                      </p:cBhvr>
                                      <p:to>
                                        <p:strVal val="visible"/>
                                      </p:to>
                                    </p:set>
                                  </p:childTnLst>
                                </p:cTn>
                              </p:par>
                            </p:childTnLst>
                          </p:cTn>
                        </p:par>
                        <p:par>
                          <p:cTn fill="hold" id="12" nodeType="afterGroup">
                            <p:stCondLst>
                              <p:cond delay="501"/>
                            </p:stCondLst>
                            <p:childTnLst>
                              <p:par>
                                <p:cTn fill="hold" grpId="0" id="13" nodeType="afterEffect" presetClass="entr" presetID="1" presetSubtype="0">
                                  <p:stCondLst>
                                    <p:cond delay="0"/>
                                  </p:stCondLst>
                                  <p:childTnLst>
                                    <p:set>
                                      <p:cBhvr>
                                        <p:cTn dur="1" fill="hold" id="14">
                                          <p:stCondLst>
                                            <p:cond delay="0"/>
                                          </p:stCondLst>
                                        </p:cTn>
                                        <p:tgtEl>
                                          <p:spTgt spid="15"/>
                                        </p:tgtEl>
                                        <p:attrNameLst>
                                          <p:attrName>style.visibility</p:attrName>
                                        </p:attrNameLst>
                                      </p:cBhvr>
                                      <p:to>
                                        <p:strVal val="visible"/>
                                      </p:to>
                                    </p:set>
                                  </p:childTnLst>
                                </p:cTn>
                              </p:par>
                            </p:childTnLst>
                          </p:cTn>
                        </p:par>
                        <p:par>
                          <p:cTn fill="hold" id="15" nodeType="afterGroup">
                            <p:stCondLst>
                              <p:cond delay="502"/>
                            </p:stCondLst>
                            <p:childTnLst>
                              <p:par>
                                <p:cTn fill="hold" grpId="0" id="16" nodeType="afterEffect" presetClass="entr" presetID="1" presetSubtype="0">
                                  <p:stCondLst>
                                    <p:cond delay="0"/>
                                  </p:stCondLst>
                                  <p:childTnLst>
                                    <p:set>
                                      <p:cBhvr>
                                        <p:cTn dur="1" fill="hold" id="17">
                                          <p:stCondLst>
                                            <p:cond delay="0"/>
                                          </p:stCondLst>
                                        </p:cTn>
                                        <p:tgtEl>
                                          <p:spTgt spid="14"/>
                                        </p:tgtEl>
                                        <p:attrNameLst>
                                          <p:attrName>style.visibility</p:attrName>
                                        </p:attrNameLst>
                                      </p:cBhvr>
                                      <p:to>
                                        <p:strVal val="visible"/>
                                      </p:to>
                                    </p:set>
                                  </p:childTnLst>
                                </p:cTn>
                              </p:par>
                              <p:par>
                                <p:cTn accel="50000" decel="50000" fill="hold" grpId="1" id="18" nodeType="withEffect" presetClass="path" presetID="56" presetSubtype="0">
                                  <p:stCondLst>
                                    <p:cond delay="0"/>
                                  </p:stCondLst>
                                  <p:childTnLst>
                                    <p:animMotion origin="layout" path="M -2.91667E-06 1.11022E-16 L -0.25924 -0.32778" pathEditMode="relative" ptsTypes="AA" rAng="0">
                                      <p:cBhvr>
                                        <p:cTn dur="1500" fill="hold" id="19" spd="-100000"/>
                                        <p:tgtEl>
                                          <p:spTgt spid="17"/>
                                        </p:tgtEl>
                                        <p:attrNameLst>
                                          <p:attrName>ppt_x</p:attrName>
                                          <p:attrName>ppt_y</p:attrName>
                                        </p:attrNameLst>
                                      </p:cBhvr>
                                      <p:rCtr x="-12969" y="-16389"/>
                                    </p:animMotion>
                                  </p:childTnLst>
                                </p:cTn>
                              </p:par>
                              <p:par>
                                <p:cTn accel="50000" decel="50000" fill="hold" grpId="1" id="20" nodeType="withEffect" presetClass="path" presetID="56" presetSubtype="0">
                                  <p:stCondLst>
                                    <p:cond delay="0"/>
                                  </p:stCondLst>
                                  <p:childTnLst>
                                    <p:animMotion origin="layout" path="M -3.33333E-06 4.81481E-06 L -0.25234 0.36782" pathEditMode="relative" ptsTypes="AA" rAng="0">
                                      <p:cBhvr>
                                        <p:cTn dur="1500" fill="hold" id="21" spd="-100000"/>
                                        <p:tgtEl>
                                          <p:spTgt spid="15"/>
                                        </p:tgtEl>
                                        <p:attrNameLst>
                                          <p:attrName>ppt_x</p:attrName>
                                          <p:attrName>ppt_y</p:attrName>
                                        </p:attrNameLst>
                                      </p:cBhvr>
                                      <p:rCtr x="-12617" y="18380"/>
                                    </p:animMotion>
                                  </p:childTnLst>
                                </p:cTn>
                              </p:par>
                              <p:par>
                                <p:cTn accel="50000" decel="50000" fill="hold" grpId="1" id="22" nodeType="withEffect" presetClass="path" presetID="56" presetSubtype="0">
                                  <p:stCondLst>
                                    <p:cond delay="0"/>
                                  </p:stCondLst>
                                  <p:childTnLst>
                                    <p:animMotion origin="layout" path="M 1.25E-06 -2.22222E-06 L 0.25 -0.25" pathEditMode="relative" ptsTypes="AA" rAng="0">
                                      <p:cBhvr>
                                        <p:cTn dur="1500" fill="hold" id="23" spd="-100000"/>
                                        <p:tgtEl>
                                          <p:spTgt spid="14"/>
                                        </p:tgtEl>
                                        <p:attrNameLst>
                                          <p:attrName>ppt_x</p:attrName>
                                          <p:attrName>ppt_y</p:attrName>
                                        </p:attrNameLst>
                                      </p:cBhvr>
                                      <p:rCtr x="12500" y="-12500"/>
                                    </p:animMotion>
                                  </p:childTnLst>
                                </p:cTn>
                              </p:par>
                              <p:par>
                                <p:cTn fill="hold" grpId="2" id="24" nodeType="withEffect" presetClass="emph" presetID="8" presetSubtype="0">
                                  <p:stCondLst>
                                    <p:cond delay="0"/>
                                  </p:stCondLst>
                                  <p:childTnLst>
                                    <p:animRot by="21600000">
                                      <p:cBhvr>
                                        <p:cTn dur="1500" fill="hold" id="25"/>
                                        <p:tgtEl>
                                          <p:spTgt spid="17"/>
                                        </p:tgtEl>
                                        <p:attrNameLst>
                                          <p:attrName>r</p:attrName>
                                        </p:attrNameLst>
                                      </p:cBhvr>
                                    </p:animRot>
                                  </p:childTnLst>
                                </p:cTn>
                              </p:par>
                              <p:par>
                                <p:cTn fill="hold" grpId="2" id="26" nodeType="withEffect" presetClass="emph" presetID="8" presetSubtype="0">
                                  <p:stCondLst>
                                    <p:cond delay="0"/>
                                  </p:stCondLst>
                                  <p:childTnLst>
                                    <p:animRot by="21600000">
                                      <p:cBhvr>
                                        <p:cTn dur="1500" fill="hold" id="27"/>
                                        <p:tgtEl>
                                          <p:spTgt spid="15"/>
                                        </p:tgtEl>
                                        <p:attrNameLst>
                                          <p:attrName>r</p:attrName>
                                        </p:attrNameLst>
                                      </p:cBhvr>
                                    </p:animRot>
                                  </p:childTnLst>
                                </p:cTn>
                              </p:par>
                              <p:par>
                                <p:cTn fill="hold" grpId="2" id="28" nodeType="withEffect" presetClass="emph" presetID="8" presetSubtype="0">
                                  <p:stCondLst>
                                    <p:cond delay="0"/>
                                  </p:stCondLst>
                                  <p:childTnLst>
                                    <p:animRot by="21600000">
                                      <p:cBhvr>
                                        <p:cTn dur="1500" fill="hold" id="29"/>
                                        <p:tgtEl>
                                          <p:spTgt spid="14"/>
                                        </p:tgtEl>
                                        <p:attrNameLst>
                                          <p:attrName>r</p:attrName>
                                        </p:attrNameLst>
                                      </p:cBhvr>
                                    </p:animRot>
                                  </p:childTnLst>
                                </p:cTn>
                              </p:par>
                            </p:childTnLst>
                          </p:cTn>
                        </p:par>
                        <p:par>
                          <p:cTn fill="hold" id="30" nodeType="afterGroup">
                            <p:stCondLst>
                              <p:cond delay="2002"/>
                            </p:stCondLst>
                            <p:childTnLst>
                              <p:par>
                                <p:cTn decel="100000" fill="hold" id="31" nodeType="afterEffect" presetClass="entr" presetID="49" presetSubtype="0">
                                  <p:stCondLst>
                                    <p:cond delay="0"/>
                                  </p:stCondLst>
                                  <p:childTnLst>
                                    <p:set>
                                      <p:cBhvr>
                                        <p:cTn dur="1" fill="hold" id="32">
                                          <p:stCondLst>
                                            <p:cond delay="0"/>
                                          </p:stCondLst>
                                        </p:cTn>
                                        <p:tgtEl>
                                          <p:spTgt spid="39"/>
                                        </p:tgtEl>
                                        <p:attrNameLst>
                                          <p:attrName>style.visibility</p:attrName>
                                        </p:attrNameLst>
                                      </p:cBhvr>
                                      <p:to>
                                        <p:strVal val="visible"/>
                                      </p:to>
                                    </p:set>
                                    <p:anim calcmode="lin" valueType="num">
                                      <p:cBhvr>
                                        <p:cTn dur="500" fill="hold" id="33"/>
                                        <p:tgtEl>
                                          <p:spTgt spid="39"/>
                                        </p:tgtEl>
                                        <p:attrNameLst>
                                          <p:attrName>ppt_w</p:attrName>
                                        </p:attrNameLst>
                                      </p:cBhvr>
                                      <p:tavLst>
                                        <p:tav tm="0">
                                          <p:val>
                                            <p:fltVal val="0"/>
                                          </p:val>
                                        </p:tav>
                                        <p:tav tm="100000">
                                          <p:val>
                                            <p:strVal val="#ppt_w"/>
                                          </p:val>
                                        </p:tav>
                                      </p:tavLst>
                                    </p:anim>
                                    <p:anim calcmode="lin" valueType="num">
                                      <p:cBhvr>
                                        <p:cTn dur="500" fill="hold" id="34"/>
                                        <p:tgtEl>
                                          <p:spTgt spid="39"/>
                                        </p:tgtEl>
                                        <p:attrNameLst>
                                          <p:attrName>ppt_h</p:attrName>
                                        </p:attrNameLst>
                                      </p:cBhvr>
                                      <p:tavLst>
                                        <p:tav tm="0">
                                          <p:val>
                                            <p:fltVal val="0"/>
                                          </p:val>
                                        </p:tav>
                                        <p:tav tm="100000">
                                          <p:val>
                                            <p:strVal val="#ppt_h"/>
                                          </p:val>
                                        </p:tav>
                                      </p:tavLst>
                                    </p:anim>
                                    <p:anim calcmode="lin" valueType="num">
                                      <p:cBhvr>
                                        <p:cTn dur="500" fill="hold" id="35"/>
                                        <p:tgtEl>
                                          <p:spTgt spid="39"/>
                                        </p:tgtEl>
                                        <p:attrNameLst>
                                          <p:attrName>style.rotation</p:attrName>
                                        </p:attrNameLst>
                                      </p:cBhvr>
                                      <p:tavLst>
                                        <p:tav tm="0">
                                          <p:val>
                                            <p:fltVal val="360"/>
                                          </p:val>
                                        </p:tav>
                                        <p:tav tm="100000">
                                          <p:val>
                                            <p:fltVal val="0"/>
                                          </p:val>
                                        </p:tav>
                                      </p:tavLst>
                                    </p:anim>
                                    <p:animEffect filter="fade" transition="in">
                                      <p:cBhvr>
                                        <p:cTn dur="500" id="36"/>
                                        <p:tgtEl>
                                          <p:spTgt spid="39"/>
                                        </p:tgtEl>
                                      </p:cBhvr>
                                    </p:animEffect>
                                  </p:childTnLst>
                                </p:cTn>
                              </p:par>
                            </p:childTnLst>
                          </p:cTn>
                        </p:par>
                        <p:par>
                          <p:cTn fill="hold" id="37" nodeType="afterGroup">
                            <p:stCondLst>
                              <p:cond delay="2502"/>
                            </p:stCondLst>
                            <p:childTnLst>
                              <p:par>
                                <p:cTn fill="hold" id="38" nodeType="afterEffect" presetClass="entr" presetID="53" presetSubtype="0">
                                  <p:stCondLst>
                                    <p:cond delay="0"/>
                                  </p:stCondLst>
                                  <p:childTnLst>
                                    <p:set>
                                      <p:cBhvr>
                                        <p:cTn dur="1" fill="hold" id="39">
                                          <p:stCondLst>
                                            <p:cond delay="0"/>
                                          </p:stCondLst>
                                        </p:cTn>
                                        <p:tgtEl>
                                          <p:spTgt spid="41"/>
                                        </p:tgtEl>
                                        <p:attrNameLst>
                                          <p:attrName>style.visibility</p:attrName>
                                        </p:attrNameLst>
                                      </p:cBhvr>
                                      <p:to>
                                        <p:strVal val="visible"/>
                                      </p:to>
                                    </p:set>
                                    <p:anim calcmode="lin" valueType="num">
                                      <p:cBhvr>
                                        <p:cTn dur="500" fill="hold" id="40"/>
                                        <p:tgtEl>
                                          <p:spTgt spid="41"/>
                                        </p:tgtEl>
                                        <p:attrNameLst>
                                          <p:attrName>ppt_w</p:attrName>
                                        </p:attrNameLst>
                                      </p:cBhvr>
                                      <p:tavLst>
                                        <p:tav tm="0">
                                          <p:val>
                                            <p:fltVal val="0"/>
                                          </p:val>
                                        </p:tav>
                                        <p:tav tm="100000">
                                          <p:val>
                                            <p:strVal val="#ppt_w"/>
                                          </p:val>
                                        </p:tav>
                                      </p:tavLst>
                                    </p:anim>
                                    <p:anim calcmode="lin" valueType="num">
                                      <p:cBhvr>
                                        <p:cTn dur="500" fill="hold" id="41"/>
                                        <p:tgtEl>
                                          <p:spTgt spid="41"/>
                                        </p:tgtEl>
                                        <p:attrNameLst>
                                          <p:attrName>ppt_h</p:attrName>
                                        </p:attrNameLst>
                                      </p:cBhvr>
                                      <p:tavLst>
                                        <p:tav tm="0">
                                          <p:val>
                                            <p:fltVal val="0"/>
                                          </p:val>
                                        </p:tav>
                                        <p:tav tm="100000">
                                          <p:val>
                                            <p:strVal val="#ppt_h"/>
                                          </p:val>
                                        </p:tav>
                                      </p:tavLst>
                                    </p:anim>
                                    <p:animEffect filter="fade" transition="in">
                                      <p:cBhvr>
                                        <p:cTn dur="500" id="42"/>
                                        <p:tgtEl>
                                          <p:spTgt spid="41"/>
                                        </p:tgtEl>
                                      </p:cBhvr>
                                    </p:animEffect>
                                  </p:childTnLst>
                                </p:cTn>
                              </p:par>
                            </p:childTnLst>
                          </p:cTn>
                        </p:par>
                        <p:par>
                          <p:cTn fill="hold" id="43" nodeType="afterGroup">
                            <p:stCondLst>
                              <p:cond delay="3002"/>
                            </p:stCondLst>
                            <p:childTnLst>
                              <p:par>
                                <p:cTn decel="100000" fill="hold" id="44" nodeType="afterEffect" presetClass="entr" presetID="49" presetSubtype="0">
                                  <p:stCondLst>
                                    <p:cond delay="0"/>
                                  </p:stCondLst>
                                  <p:childTnLst>
                                    <p:set>
                                      <p:cBhvr>
                                        <p:cTn dur="1" fill="hold" id="45">
                                          <p:stCondLst>
                                            <p:cond delay="0"/>
                                          </p:stCondLst>
                                        </p:cTn>
                                        <p:tgtEl>
                                          <p:spTgt spid="38"/>
                                        </p:tgtEl>
                                        <p:attrNameLst>
                                          <p:attrName>style.visibility</p:attrName>
                                        </p:attrNameLst>
                                      </p:cBhvr>
                                      <p:to>
                                        <p:strVal val="visible"/>
                                      </p:to>
                                    </p:set>
                                    <p:anim calcmode="lin" valueType="num">
                                      <p:cBhvr>
                                        <p:cTn dur="500" fill="hold" id="46"/>
                                        <p:tgtEl>
                                          <p:spTgt spid="38"/>
                                        </p:tgtEl>
                                        <p:attrNameLst>
                                          <p:attrName>ppt_w</p:attrName>
                                        </p:attrNameLst>
                                      </p:cBhvr>
                                      <p:tavLst>
                                        <p:tav tm="0">
                                          <p:val>
                                            <p:fltVal val="0"/>
                                          </p:val>
                                        </p:tav>
                                        <p:tav tm="100000">
                                          <p:val>
                                            <p:strVal val="#ppt_w"/>
                                          </p:val>
                                        </p:tav>
                                      </p:tavLst>
                                    </p:anim>
                                    <p:anim calcmode="lin" valueType="num">
                                      <p:cBhvr>
                                        <p:cTn dur="500" fill="hold" id="47"/>
                                        <p:tgtEl>
                                          <p:spTgt spid="38"/>
                                        </p:tgtEl>
                                        <p:attrNameLst>
                                          <p:attrName>ppt_h</p:attrName>
                                        </p:attrNameLst>
                                      </p:cBhvr>
                                      <p:tavLst>
                                        <p:tav tm="0">
                                          <p:val>
                                            <p:fltVal val="0"/>
                                          </p:val>
                                        </p:tav>
                                        <p:tav tm="100000">
                                          <p:val>
                                            <p:strVal val="#ppt_h"/>
                                          </p:val>
                                        </p:tav>
                                      </p:tavLst>
                                    </p:anim>
                                    <p:anim calcmode="lin" valueType="num">
                                      <p:cBhvr>
                                        <p:cTn dur="500" fill="hold" id="48"/>
                                        <p:tgtEl>
                                          <p:spTgt spid="38"/>
                                        </p:tgtEl>
                                        <p:attrNameLst>
                                          <p:attrName>style.rotation</p:attrName>
                                        </p:attrNameLst>
                                      </p:cBhvr>
                                      <p:tavLst>
                                        <p:tav tm="0">
                                          <p:val>
                                            <p:fltVal val="360"/>
                                          </p:val>
                                        </p:tav>
                                        <p:tav tm="100000">
                                          <p:val>
                                            <p:fltVal val="0"/>
                                          </p:val>
                                        </p:tav>
                                      </p:tavLst>
                                    </p:anim>
                                    <p:animEffect filter="fade" transition="in">
                                      <p:cBhvr>
                                        <p:cTn dur="500" id="49"/>
                                        <p:tgtEl>
                                          <p:spTgt spid="38"/>
                                        </p:tgtEl>
                                      </p:cBhvr>
                                    </p:animEffect>
                                  </p:childTnLst>
                                </p:cTn>
                              </p:par>
                            </p:childTnLst>
                          </p:cTn>
                        </p:par>
                        <p:par>
                          <p:cTn fill="hold" id="50" nodeType="afterGroup">
                            <p:stCondLst>
                              <p:cond delay="3502"/>
                            </p:stCondLst>
                            <p:childTnLst>
                              <p:par>
                                <p:cTn fill="hold" id="51" nodeType="afterEffect" presetClass="entr" presetID="53" presetSubtype="0">
                                  <p:stCondLst>
                                    <p:cond delay="0"/>
                                  </p:stCondLst>
                                  <p:childTnLst>
                                    <p:set>
                                      <p:cBhvr>
                                        <p:cTn dur="1" fill="hold" id="52">
                                          <p:stCondLst>
                                            <p:cond delay="0"/>
                                          </p:stCondLst>
                                        </p:cTn>
                                        <p:tgtEl>
                                          <p:spTgt spid="13"/>
                                        </p:tgtEl>
                                        <p:attrNameLst>
                                          <p:attrName>style.visibility</p:attrName>
                                        </p:attrNameLst>
                                      </p:cBhvr>
                                      <p:to>
                                        <p:strVal val="visible"/>
                                      </p:to>
                                    </p:set>
                                    <p:anim calcmode="lin" valueType="num">
                                      <p:cBhvr>
                                        <p:cTn dur="500" fill="hold" id="53"/>
                                        <p:tgtEl>
                                          <p:spTgt spid="13"/>
                                        </p:tgtEl>
                                        <p:attrNameLst>
                                          <p:attrName>ppt_w</p:attrName>
                                        </p:attrNameLst>
                                      </p:cBhvr>
                                      <p:tavLst>
                                        <p:tav tm="0">
                                          <p:val>
                                            <p:fltVal val="0"/>
                                          </p:val>
                                        </p:tav>
                                        <p:tav tm="100000">
                                          <p:val>
                                            <p:strVal val="#ppt_w"/>
                                          </p:val>
                                        </p:tav>
                                      </p:tavLst>
                                    </p:anim>
                                    <p:anim calcmode="lin" valueType="num">
                                      <p:cBhvr>
                                        <p:cTn dur="500" fill="hold" id="54"/>
                                        <p:tgtEl>
                                          <p:spTgt spid="13"/>
                                        </p:tgtEl>
                                        <p:attrNameLst>
                                          <p:attrName>ppt_h</p:attrName>
                                        </p:attrNameLst>
                                      </p:cBhvr>
                                      <p:tavLst>
                                        <p:tav tm="0">
                                          <p:val>
                                            <p:fltVal val="0"/>
                                          </p:val>
                                        </p:tav>
                                        <p:tav tm="100000">
                                          <p:val>
                                            <p:strVal val="#ppt_h"/>
                                          </p:val>
                                        </p:tav>
                                      </p:tavLst>
                                    </p:anim>
                                    <p:animEffect filter="fade" transition="in">
                                      <p:cBhvr>
                                        <p:cTn dur="500" id="55"/>
                                        <p:tgtEl>
                                          <p:spTgt spid="13"/>
                                        </p:tgtEl>
                                      </p:cBhvr>
                                    </p:animEffect>
                                  </p:childTnLst>
                                </p:cTn>
                              </p:par>
                            </p:childTnLst>
                          </p:cTn>
                        </p:par>
                        <p:par>
                          <p:cTn fill="hold" id="56" nodeType="afterGroup">
                            <p:stCondLst>
                              <p:cond delay="4002"/>
                            </p:stCondLst>
                            <p:childTnLst>
                              <p:par>
                                <p:cTn decel="100000" fill="hold" id="57" nodeType="afterEffect" presetClass="entr" presetID="49" presetSubtype="0">
                                  <p:stCondLst>
                                    <p:cond delay="0"/>
                                  </p:stCondLst>
                                  <p:childTnLst>
                                    <p:set>
                                      <p:cBhvr>
                                        <p:cTn dur="1" fill="hold" id="58">
                                          <p:stCondLst>
                                            <p:cond delay="0"/>
                                          </p:stCondLst>
                                        </p:cTn>
                                        <p:tgtEl>
                                          <p:spTgt spid="40"/>
                                        </p:tgtEl>
                                        <p:attrNameLst>
                                          <p:attrName>style.visibility</p:attrName>
                                        </p:attrNameLst>
                                      </p:cBhvr>
                                      <p:to>
                                        <p:strVal val="visible"/>
                                      </p:to>
                                    </p:set>
                                    <p:anim calcmode="lin" valueType="num">
                                      <p:cBhvr>
                                        <p:cTn dur="500" fill="hold" id="59"/>
                                        <p:tgtEl>
                                          <p:spTgt spid="40"/>
                                        </p:tgtEl>
                                        <p:attrNameLst>
                                          <p:attrName>ppt_w</p:attrName>
                                        </p:attrNameLst>
                                      </p:cBhvr>
                                      <p:tavLst>
                                        <p:tav tm="0">
                                          <p:val>
                                            <p:fltVal val="0"/>
                                          </p:val>
                                        </p:tav>
                                        <p:tav tm="100000">
                                          <p:val>
                                            <p:strVal val="#ppt_w"/>
                                          </p:val>
                                        </p:tav>
                                      </p:tavLst>
                                    </p:anim>
                                    <p:anim calcmode="lin" valueType="num">
                                      <p:cBhvr>
                                        <p:cTn dur="500" fill="hold" id="60"/>
                                        <p:tgtEl>
                                          <p:spTgt spid="40"/>
                                        </p:tgtEl>
                                        <p:attrNameLst>
                                          <p:attrName>ppt_h</p:attrName>
                                        </p:attrNameLst>
                                      </p:cBhvr>
                                      <p:tavLst>
                                        <p:tav tm="0">
                                          <p:val>
                                            <p:fltVal val="0"/>
                                          </p:val>
                                        </p:tav>
                                        <p:tav tm="100000">
                                          <p:val>
                                            <p:strVal val="#ppt_h"/>
                                          </p:val>
                                        </p:tav>
                                      </p:tavLst>
                                    </p:anim>
                                    <p:anim calcmode="lin" valueType="num">
                                      <p:cBhvr>
                                        <p:cTn dur="500" fill="hold" id="61"/>
                                        <p:tgtEl>
                                          <p:spTgt spid="40"/>
                                        </p:tgtEl>
                                        <p:attrNameLst>
                                          <p:attrName>style.rotation</p:attrName>
                                        </p:attrNameLst>
                                      </p:cBhvr>
                                      <p:tavLst>
                                        <p:tav tm="0">
                                          <p:val>
                                            <p:fltVal val="360"/>
                                          </p:val>
                                        </p:tav>
                                        <p:tav tm="100000">
                                          <p:val>
                                            <p:fltVal val="0"/>
                                          </p:val>
                                        </p:tav>
                                      </p:tavLst>
                                    </p:anim>
                                    <p:animEffect filter="fade" transition="in">
                                      <p:cBhvr>
                                        <p:cTn dur="500" id="62"/>
                                        <p:tgtEl>
                                          <p:spTgt spid="40"/>
                                        </p:tgtEl>
                                      </p:cBhvr>
                                    </p:animEffect>
                                  </p:childTnLst>
                                </p:cTn>
                              </p:par>
                            </p:childTnLst>
                          </p:cTn>
                        </p:par>
                        <p:par>
                          <p:cTn fill="hold" id="63" nodeType="afterGroup">
                            <p:stCondLst>
                              <p:cond delay="4502"/>
                            </p:stCondLst>
                            <p:childTnLst>
                              <p:par>
                                <p:cTn fill="hold" id="64" nodeType="afterEffect" presetClass="entr" presetID="53" presetSubtype="0">
                                  <p:stCondLst>
                                    <p:cond delay="0"/>
                                  </p:stCondLst>
                                  <p:childTnLst>
                                    <p:set>
                                      <p:cBhvr>
                                        <p:cTn dur="1" fill="hold" id="65">
                                          <p:stCondLst>
                                            <p:cond delay="0"/>
                                          </p:stCondLst>
                                        </p:cTn>
                                        <p:tgtEl>
                                          <p:spTgt spid="11"/>
                                        </p:tgtEl>
                                        <p:attrNameLst>
                                          <p:attrName>style.visibility</p:attrName>
                                        </p:attrNameLst>
                                      </p:cBhvr>
                                      <p:to>
                                        <p:strVal val="visible"/>
                                      </p:to>
                                    </p:set>
                                    <p:anim calcmode="lin" valueType="num">
                                      <p:cBhvr>
                                        <p:cTn dur="500" fill="hold" id="66"/>
                                        <p:tgtEl>
                                          <p:spTgt spid="11"/>
                                        </p:tgtEl>
                                        <p:attrNameLst>
                                          <p:attrName>ppt_w</p:attrName>
                                        </p:attrNameLst>
                                      </p:cBhvr>
                                      <p:tavLst>
                                        <p:tav tm="0">
                                          <p:val>
                                            <p:fltVal val="0"/>
                                          </p:val>
                                        </p:tav>
                                        <p:tav tm="100000">
                                          <p:val>
                                            <p:strVal val="#ppt_w"/>
                                          </p:val>
                                        </p:tav>
                                      </p:tavLst>
                                    </p:anim>
                                    <p:anim calcmode="lin" valueType="num">
                                      <p:cBhvr>
                                        <p:cTn dur="500" fill="hold" id="67"/>
                                        <p:tgtEl>
                                          <p:spTgt spid="11"/>
                                        </p:tgtEl>
                                        <p:attrNameLst>
                                          <p:attrName>ppt_h</p:attrName>
                                        </p:attrNameLst>
                                      </p:cBhvr>
                                      <p:tavLst>
                                        <p:tav tm="0">
                                          <p:val>
                                            <p:fltVal val="0"/>
                                          </p:val>
                                        </p:tav>
                                        <p:tav tm="100000">
                                          <p:val>
                                            <p:strVal val="#ppt_h"/>
                                          </p:val>
                                        </p:tav>
                                      </p:tavLst>
                                    </p:anim>
                                    <p:animEffect filter="fade" transition="in">
                                      <p:cBhvr>
                                        <p:cTn dur="500" id="68"/>
                                        <p:tgtEl>
                                          <p:spTgt spid="11"/>
                                        </p:tgtEl>
                                      </p:cBhvr>
                                    </p:animEffect>
                                  </p:childTnLst>
                                </p:cTn>
                              </p:par>
                            </p:childTnLst>
                          </p:cTn>
                        </p:par>
                        <p:par>
                          <p:cTn fill="hold" id="69" nodeType="afterGroup">
                            <p:stCondLst>
                              <p:cond delay="5002"/>
                            </p:stCondLst>
                            <p:childTnLst>
                              <p:par>
                                <p:cTn decel="100000" fill="hold" id="70" nodeType="afterEffect" presetClass="entr" presetID="49" presetSubtype="0">
                                  <p:stCondLst>
                                    <p:cond delay="0"/>
                                  </p:stCondLst>
                                  <p:childTnLst>
                                    <p:set>
                                      <p:cBhvr>
                                        <p:cTn dur="1" fill="hold" id="71">
                                          <p:stCondLst>
                                            <p:cond delay="0"/>
                                          </p:stCondLst>
                                        </p:cTn>
                                        <p:tgtEl>
                                          <p:spTgt spid="28"/>
                                        </p:tgtEl>
                                        <p:attrNameLst>
                                          <p:attrName>style.visibility</p:attrName>
                                        </p:attrNameLst>
                                      </p:cBhvr>
                                      <p:to>
                                        <p:strVal val="visible"/>
                                      </p:to>
                                    </p:set>
                                    <p:anim calcmode="lin" valueType="num">
                                      <p:cBhvr>
                                        <p:cTn dur="500" fill="hold" id="72"/>
                                        <p:tgtEl>
                                          <p:spTgt spid="28"/>
                                        </p:tgtEl>
                                        <p:attrNameLst>
                                          <p:attrName>ppt_w</p:attrName>
                                        </p:attrNameLst>
                                      </p:cBhvr>
                                      <p:tavLst>
                                        <p:tav tm="0">
                                          <p:val>
                                            <p:fltVal val="0"/>
                                          </p:val>
                                        </p:tav>
                                        <p:tav tm="100000">
                                          <p:val>
                                            <p:strVal val="#ppt_w"/>
                                          </p:val>
                                        </p:tav>
                                      </p:tavLst>
                                    </p:anim>
                                    <p:anim calcmode="lin" valueType="num">
                                      <p:cBhvr>
                                        <p:cTn dur="500" fill="hold" id="73"/>
                                        <p:tgtEl>
                                          <p:spTgt spid="28"/>
                                        </p:tgtEl>
                                        <p:attrNameLst>
                                          <p:attrName>ppt_h</p:attrName>
                                        </p:attrNameLst>
                                      </p:cBhvr>
                                      <p:tavLst>
                                        <p:tav tm="0">
                                          <p:val>
                                            <p:fltVal val="0"/>
                                          </p:val>
                                        </p:tav>
                                        <p:tav tm="100000">
                                          <p:val>
                                            <p:strVal val="#ppt_h"/>
                                          </p:val>
                                        </p:tav>
                                      </p:tavLst>
                                    </p:anim>
                                    <p:anim calcmode="lin" valueType="num">
                                      <p:cBhvr>
                                        <p:cTn dur="500" fill="hold" id="74"/>
                                        <p:tgtEl>
                                          <p:spTgt spid="28"/>
                                        </p:tgtEl>
                                        <p:attrNameLst>
                                          <p:attrName>style.rotation</p:attrName>
                                        </p:attrNameLst>
                                      </p:cBhvr>
                                      <p:tavLst>
                                        <p:tav tm="0">
                                          <p:val>
                                            <p:fltVal val="360"/>
                                          </p:val>
                                        </p:tav>
                                        <p:tav tm="100000">
                                          <p:val>
                                            <p:fltVal val="0"/>
                                          </p:val>
                                        </p:tav>
                                      </p:tavLst>
                                    </p:anim>
                                    <p:animEffect filter="fade" transition="in">
                                      <p:cBhvr>
                                        <p:cTn dur="500" id="75"/>
                                        <p:tgtEl>
                                          <p:spTgt spid="28"/>
                                        </p:tgtEl>
                                      </p:cBhvr>
                                    </p:animEffect>
                                  </p:childTnLst>
                                </p:cTn>
                              </p:par>
                            </p:childTnLst>
                          </p:cTn>
                        </p:par>
                        <p:par>
                          <p:cTn fill="hold" id="76" nodeType="afterGroup">
                            <p:stCondLst>
                              <p:cond delay="5502"/>
                            </p:stCondLst>
                            <p:childTnLst>
                              <p:par>
                                <p:cTn fill="hold" id="77" nodeType="afterEffect" presetClass="entr" presetID="53" presetSubtype="0">
                                  <p:stCondLst>
                                    <p:cond delay="0"/>
                                  </p:stCondLst>
                                  <p:childTnLst>
                                    <p:set>
                                      <p:cBhvr>
                                        <p:cTn dur="1" fill="hold" id="78">
                                          <p:stCondLst>
                                            <p:cond delay="0"/>
                                          </p:stCondLst>
                                        </p:cTn>
                                        <p:tgtEl>
                                          <p:spTgt spid="12"/>
                                        </p:tgtEl>
                                        <p:attrNameLst>
                                          <p:attrName>style.visibility</p:attrName>
                                        </p:attrNameLst>
                                      </p:cBhvr>
                                      <p:to>
                                        <p:strVal val="visible"/>
                                      </p:to>
                                    </p:set>
                                    <p:anim calcmode="lin" valueType="num">
                                      <p:cBhvr>
                                        <p:cTn dur="500" fill="hold" id="79"/>
                                        <p:tgtEl>
                                          <p:spTgt spid="12"/>
                                        </p:tgtEl>
                                        <p:attrNameLst>
                                          <p:attrName>ppt_w</p:attrName>
                                        </p:attrNameLst>
                                      </p:cBhvr>
                                      <p:tavLst>
                                        <p:tav tm="0">
                                          <p:val>
                                            <p:fltVal val="0"/>
                                          </p:val>
                                        </p:tav>
                                        <p:tav tm="100000">
                                          <p:val>
                                            <p:strVal val="#ppt_w"/>
                                          </p:val>
                                        </p:tav>
                                      </p:tavLst>
                                    </p:anim>
                                    <p:anim calcmode="lin" valueType="num">
                                      <p:cBhvr>
                                        <p:cTn dur="500" fill="hold" id="80"/>
                                        <p:tgtEl>
                                          <p:spTgt spid="12"/>
                                        </p:tgtEl>
                                        <p:attrNameLst>
                                          <p:attrName>ppt_h</p:attrName>
                                        </p:attrNameLst>
                                      </p:cBhvr>
                                      <p:tavLst>
                                        <p:tav tm="0">
                                          <p:val>
                                            <p:fltVal val="0"/>
                                          </p:val>
                                        </p:tav>
                                        <p:tav tm="100000">
                                          <p:val>
                                            <p:strVal val="#ppt_h"/>
                                          </p:val>
                                        </p:tav>
                                      </p:tavLst>
                                    </p:anim>
                                    <p:animEffect filter="fade" transition="in">
                                      <p:cBhvr>
                                        <p:cTn dur="500" id="81"/>
                                        <p:tgtEl>
                                          <p:spTgt spid="1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87"/>
      <p:bldP grpId="0" spid="14"/>
      <p:bldP grpId="1" spid="14"/>
      <p:bldP grpId="2" spid="14"/>
      <p:bldP grpId="0" spid="15"/>
      <p:bldP grpId="1" spid="15"/>
      <p:bldP grpId="2" spid="15"/>
      <p:bldP grpId="0" spid="17"/>
      <p:bldP grpId="1" spid="17"/>
      <p:bldP grpId="2" spid="17"/>
    </p:bldLst>
  </p:timing>
</p:sld>
</file>

<file path=ppt/slides/slide1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chemeClr val="bg1"/>
        </a:solidFill>
        <a:effectLst/>
      </p:bgPr>
    </p:bg>
    <p:spTree>
      <p:nvGrpSpPr>
        <p:cNvPr id="1" name=""/>
        <p:cNvGrpSpPr/>
        <p:nvPr/>
      </p:nvGrpSpPr>
      <p:grpSpPr>
        <a:xfrm>
          <a:off x="0" y="0"/>
          <a:ext cx="0" cy="0"/>
        </a:xfrm>
      </p:grpSpPr>
      <p:sp>
        <p:nvSpPr>
          <p:cNvPr id="3" name="矩形 2">
            <a:extLst>
              <a:ext uri="{FF2B5EF4-FFF2-40B4-BE49-F238E27FC236}">
                <a16:creationId xmlns:a16="http://schemas.microsoft.com/office/drawing/2014/main" id="{10706784-A0D9-4125-8A74-1959A1566C50}"/>
              </a:ext>
            </a:extLst>
          </p:cNvPr>
          <p:cNvSpPr/>
          <p:nvPr/>
        </p:nvSpPr>
        <p:spPr>
          <a:xfrm>
            <a:off x="1" y="0"/>
            <a:ext cx="12192000" cy="6858000"/>
          </a:xfrm>
          <a:prstGeom prst="rect">
            <a:avLst/>
          </a:prstGeom>
          <a:solidFill>
            <a:srgbClr val="EBF6F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7" name="TextBox 72">
            <a:extLst>
              <a:ext uri="{FF2B5EF4-FFF2-40B4-BE49-F238E27FC236}">
                <a16:creationId xmlns:a16="http://schemas.microsoft.com/office/drawing/2014/main" id="{D85CEAB1-A015-45D8-9125-8E3B71FB237F}"/>
              </a:ext>
            </a:extLst>
          </p:cNvPr>
          <p:cNvSpPr txBox="1"/>
          <p:nvPr/>
        </p:nvSpPr>
        <p:spPr>
          <a:xfrm>
            <a:off x="1094282" y="193555"/>
            <a:ext cx="2461718" cy="457200"/>
          </a:xfrm>
          <a:prstGeom prst="rect">
            <a:avLst/>
          </a:prstGeom>
          <a:noFill/>
        </p:spPr>
        <p:txBody>
          <a:bodyPr rtlCol="0"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dist" defTabSz="432037">
              <a:defRPr/>
            </a:pPr>
            <a:r>
              <a:rPr altLang="en-US" kern="0" lang="zh-CN" sz="2400">
                <a:solidFill>
                  <a:sysClr lastClr="000000" val="windowText">
                    <a:lumMod val="65000"/>
                    <a:lumOff val="35000"/>
                  </a:sysClr>
                </a:solidFill>
                <a:latin charset="-122" panose="020b0503020204020204" pitchFamily="34" typeface="微软雅黑"/>
                <a:ea charset="-122" panose="020b0503020204020204" pitchFamily="34" typeface="微软雅黑"/>
                <a:cs charset="0" panose="020b0604020202020204" pitchFamily="34" typeface="Arial"/>
              </a:rPr>
              <a:t>积极倾听</a:t>
            </a:r>
          </a:p>
        </p:txBody>
      </p:sp>
      <p:grpSp>
        <p:nvGrpSpPr>
          <p:cNvPr id="5" name="组合 4">
            <a:extLst>
              <a:ext uri="{FF2B5EF4-FFF2-40B4-BE49-F238E27FC236}">
                <a16:creationId xmlns:a16="http://schemas.microsoft.com/office/drawing/2014/main" id="{D6894B82-68E8-45DF-BE57-D33A01A4B029}"/>
              </a:ext>
            </a:extLst>
          </p:cNvPr>
          <p:cNvGrpSpPr/>
          <p:nvPr/>
        </p:nvGrpSpPr>
        <p:grpSpPr>
          <a:xfrm>
            <a:off x="93570" y="132241"/>
            <a:ext cx="907141" cy="553998"/>
            <a:chOff x="93570" y="207191"/>
            <a:chExt cx="907141" cy="553998"/>
          </a:xfrm>
        </p:grpSpPr>
        <p:sp>
          <p:nvSpPr>
            <p:cNvPr id="2" name="矩形: 圆角 1">
              <a:extLst>
                <a:ext uri="{FF2B5EF4-FFF2-40B4-BE49-F238E27FC236}">
                  <a16:creationId xmlns:a16="http://schemas.microsoft.com/office/drawing/2014/main" id="{84531094-231B-42EA-B155-25F7A3A5F838}"/>
                </a:ext>
              </a:extLst>
            </p:cNvPr>
            <p:cNvSpPr/>
            <p:nvPr/>
          </p:nvSpPr>
          <p:spPr>
            <a:xfrm>
              <a:off x="187141" y="268190"/>
              <a:ext cx="720000" cy="432000"/>
            </a:xfrm>
            <a:prstGeom prst="roundRect">
              <a:avLst/>
            </a:prstGeom>
            <a:solidFill>
              <a:schemeClr val="accent2"/>
            </a:solidFill>
            <a:ln w="28575">
              <a:solidFill>
                <a:srgbClr val="F08247"/>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文本框 15">
              <a:extLst>
                <a:ext uri="{FF2B5EF4-FFF2-40B4-BE49-F238E27FC236}">
                  <a16:creationId xmlns:a16="http://schemas.microsoft.com/office/drawing/2014/main" id="{DF88DA1A-4F95-46DF-AB66-BCCA71DB9F9E}"/>
                </a:ext>
              </a:extLst>
            </p:cNvPr>
            <p:cNvSpPr txBox="1"/>
            <p:nvPr/>
          </p:nvSpPr>
          <p:spPr>
            <a:xfrm>
              <a:off x="93570" y="207191"/>
              <a:ext cx="907141" cy="548640"/>
            </a:xfrm>
            <a:prstGeom prst="rect">
              <a:avLst/>
            </a:prstGeom>
            <a:noFill/>
          </p:spPr>
          <p:txBody>
            <a:bodyPr rtlCol="0" wrap="square">
              <a:spAutoFit/>
            </a:bodyPr>
            <a:lstStyle/>
            <a:p>
              <a:pPr algn="ctr"/>
              <a:r>
                <a:rPr altLang="zh-CN" lang="en-US" sz="3000">
                  <a:solidFill>
                    <a:schemeClr val="bg1"/>
                  </a:solidFill>
                  <a:latin charset="-122" panose="020b0503020204020204" pitchFamily="34" typeface="微软雅黑"/>
                  <a:ea charset="-122" panose="020b0503020204020204" pitchFamily="34" typeface="微软雅黑"/>
                </a:rPr>
                <a:t>04</a:t>
              </a:r>
            </a:p>
          </p:txBody>
        </p:sp>
      </p:grpSp>
      <p:grpSp>
        <p:nvGrpSpPr>
          <p:cNvPr id="8" name="组合 7">
            <a:extLst>
              <a:ext uri="{FF2B5EF4-FFF2-40B4-BE49-F238E27FC236}">
                <a16:creationId xmlns:a16="http://schemas.microsoft.com/office/drawing/2014/main" id="{87C99E64-D4A2-4FE0-A3F9-76DCEC9302C8}"/>
              </a:ext>
            </a:extLst>
          </p:cNvPr>
          <p:cNvGrpSpPr/>
          <p:nvPr/>
        </p:nvGrpSpPr>
        <p:grpSpPr>
          <a:xfrm>
            <a:off x="11315548" y="66583"/>
            <a:ext cx="702039" cy="702039"/>
            <a:chOff x="5638800" y="2971800"/>
            <a:chExt cx="914400" cy="914400"/>
          </a:xfrm>
        </p:grpSpPr>
        <p:sp>
          <p:nvSpPr>
            <p:cNvPr id="6" name="椭圆 5">
              <a:extLst>
                <a:ext uri="{FF2B5EF4-FFF2-40B4-BE49-F238E27FC236}">
                  <a16:creationId xmlns:a16="http://schemas.microsoft.com/office/drawing/2014/main" id="{8F7CF43B-17AE-415A-AFF4-64B7A93905AE}"/>
                </a:ext>
              </a:extLst>
            </p:cNvPr>
            <p:cNvSpPr/>
            <p:nvPr/>
          </p:nvSpPr>
          <p:spPr>
            <a:xfrm>
              <a:off x="5638800" y="2971800"/>
              <a:ext cx="914400" cy="914400"/>
            </a:xfrm>
            <a:prstGeom prst="ellipse">
              <a:avLst/>
            </a:prstGeom>
            <a:solidFill>
              <a:schemeClr val="bg1"/>
            </a:solidFill>
            <a:ln>
              <a:solidFill>
                <a:srgbClr val="F08247"/>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 name="businessmen_47858">
              <a:extLst>
                <a:ext uri="{FF2B5EF4-FFF2-40B4-BE49-F238E27FC236}">
                  <a16:creationId xmlns:a16="http://schemas.microsoft.com/office/drawing/2014/main" id="{72635FD6-42D7-4313-A18C-126DC4150F59}"/>
                </a:ext>
              </a:extLst>
            </p:cNvPr>
            <p:cNvSpPr>
              <a:spLocks noChangeAspect="1"/>
            </p:cNvSpPr>
            <p:nvPr/>
          </p:nvSpPr>
          <p:spPr bwMode="auto">
            <a:xfrm>
              <a:off x="5791158" y="3124617"/>
              <a:ext cx="609685" cy="608767"/>
            </a:xfrm>
            <a:custGeom>
              <a:gdLst>
                <a:gd fmla="*/ 9608 w 10667" name="T0"/>
                <a:gd fmla="*/ 4056 h 10667" name="T1"/>
                <a:gd fmla="*/ 9642 w 10667" name="T2"/>
                <a:gd fmla="*/ 4561 h 10667" name="T3"/>
                <a:gd fmla="*/ 9398 w 10667" name="T4"/>
                <a:gd fmla="*/ 5365 h 10667" name="T5"/>
                <a:gd fmla="*/ 9237 w 10667" name="T6"/>
                <a:gd fmla="*/ 4433 h 10667" name="T7"/>
                <a:gd fmla="*/ 8869 w 10667" name="T8"/>
                <a:gd fmla="*/ 4582 h 10667" name="T9"/>
                <a:gd fmla="*/ 8709 w 10667" name="T10"/>
                <a:gd fmla="*/ 5514 h 10667" name="T11"/>
                <a:gd fmla="*/ 8952 w 10667" name="T12"/>
                <a:gd fmla="*/ 5395 h 10667" name="T13"/>
                <a:gd fmla="*/ 8998 w 10667" name="T14"/>
                <a:gd fmla="*/ 6944 h 10667" name="T15"/>
                <a:gd fmla="*/ 9239 w 10667" name="T16"/>
                <a:gd fmla="*/ 5720 h 10667" name="T17"/>
                <a:gd fmla="*/ 9377 w 10667" name="T18"/>
                <a:gd fmla="*/ 6807 h 10667" name="T19"/>
                <a:gd fmla="*/ 9687 w 10667" name="T20"/>
                <a:gd fmla="*/ 6787 h 10667" name="T21"/>
                <a:gd fmla="*/ 9559 w 10667" name="T22"/>
                <a:gd fmla="*/ 4821 h 10667" name="T23"/>
                <a:gd fmla="*/ 9939 w 10667" name="T24"/>
                <a:gd fmla="*/ 5391 h 10667" name="T25"/>
                <a:gd fmla="*/ 6566 w 10667" name="T26"/>
                <a:gd fmla="*/ 1130 h 10667" name="T27"/>
                <a:gd fmla="*/ 5448 w 10667" name="T28"/>
                <a:gd fmla="*/ 2261 h 10667" name="T29"/>
                <a:gd fmla="*/ 7197 w 10667" name="T30"/>
                <a:gd fmla="*/ 8282 h 10667" name="T31"/>
                <a:gd fmla="*/ 6553 w 10667" name="T32"/>
                <a:gd fmla="*/ 5860 h 10667" name="T33"/>
                <a:gd fmla="*/ 6867 w 10667" name="T34"/>
                <a:gd fmla="*/ 5540 h 10667" name="T35"/>
                <a:gd fmla="*/ 6677 w 10667" name="T36"/>
                <a:gd fmla="*/ 2794 h 10667" name="T37"/>
                <a:gd fmla="*/ 5875 w 10667" name="T38"/>
                <a:gd fmla="*/ 5440 h 10667" name="T39"/>
                <a:gd fmla="*/ 5344 w 10667" name="T40"/>
                <a:gd fmla="*/ 2372 h 10667" name="T41"/>
                <a:gd fmla="*/ 4134 w 10667" name="T42"/>
                <a:gd fmla="*/ 2863 h 10667" name="T43"/>
                <a:gd fmla="*/ 3606 w 10667" name="T44"/>
                <a:gd fmla="*/ 5931 h 10667" name="T45"/>
                <a:gd fmla="*/ 4406 w 10667" name="T46"/>
                <a:gd fmla="*/ 5536 h 10667" name="T47"/>
                <a:gd fmla="*/ 3036 w 10667" name="T48"/>
                <a:gd fmla="*/ 8836 h 10667" name="T49"/>
                <a:gd fmla="*/ 1301 w 10667" name="T50"/>
                <a:gd fmla="*/ 9187 h 10667" name="T51"/>
                <a:gd fmla="*/ 3942 w 10667" name="T52"/>
                <a:gd fmla="*/ 10566 h 10667" name="T53"/>
                <a:gd fmla="*/ 8368 w 10667" name="T54"/>
                <a:gd fmla="*/ 10227 h 10667" name="T55"/>
                <a:gd fmla="*/ 5409 w 10667" name="T56"/>
                <a:gd fmla="*/ 9687 h 10667" name="T57"/>
                <a:gd fmla="*/ 5462 w 10667" name="T58"/>
                <a:gd fmla="*/ 6588 h 10667" name="T59"/>
                <a:gd fmla="*/ 5409 w 10667" name="T60"/>
                <a:gd fmla="*/ 9687 h 10667" name="T61"/>
                <a:gd fmla="*/ 9674 w 10667" name="T62"/>
                <a:gd fmla="*/ 7185 h 10667" name="T63"/>
                <a:gd fmla="*/ 9255 w 10667" name="T64"/>
                <a:gd fmla="*/ 7228 h 10667" name="T65"/>
                <a:gd fmla="*/ 8691 w 10667" name="T66"/>
                <a:gd fmla="*/ 6602 h 10667" name="T67"/>
                <a:gd fmla="*/ 10667 w 10667" name="T68"/>
                <a:gd fmla="*/ 7058 h 10667" name="T69"/>
                <a:gd fmla="*/ 1068 w 10667" name="T70"/>
                <a:gd fmla="*/ 4056 h 10667" name="T71"/>
                <a:gd fmla="*/ 1407 w 10667" name="T72"/>
                <a:gd fmla="*/ 4399 h 10667" name="T73"/>
                <a:gd fmla="*/ 1620 w 10667" name="T74"/>
                <a:gd fmla="*/ 4469 h 10667" name="T75"/>
                <a:gd fmla="*/ 1410 w 10667" name="T76"/>
                <a:gd fmla="*/ 5515 h 10667" name="T77"/>
                <a:gd fmla="*/ 1189 w 10667" name="T78"/>
                <a:gd fmla="*/ 4467 h 10667" name="T79"/>
                <a:gd fmla="*/ 728 w 10667" name="T80"/>
                <a:gd fmla="*/ 5387 h 10667" name="T81"/>
                <a:gd fmla="*/ 967 w 10667" name="T82"/>
                <a:gd fmla="*/ 5399 h 10667" name="T83"/>
                <a:gd fmla="*/ 1088 w 10667" name="T84"/>
                <a:gd fmla="*/ 5407 h 10667" name="T85"/>
                <a:gd fmla="*/ 1148 w 10667" name="T86"/>
                <a:gd fmla="*/ 6944 h 10667" name="T87"/>
                <a:gd fmla="*/ 1411 w 10667" name="T88"/>
                <a:gd fmla="*/ 5714 h 10667" name="T89"/>
                <a:gd fmla="*/ 1671 w 10667" name="T90"/>
                <a:gd fmla="*/ 6954 h 10667" name="T91"/>
                <a:gd fmla="*/ 1743 w 10667" name="T92"/>
                <a:gd fmla="*/ 5493 h 10667" name="T93"/>
                <a:gd fmla="*/ 1838 w 10667" name="T94"/>
                <a:gd fmla="*/ 5396 h 10667" name="T95"/>
                <a:gd fmla="*/ 1780 w 10667" name="T96"/>
                <a:gd fmla="*/ 4561 h 10667" name="T97"/>
                <a:gd fmla="*/ 1813 w 10667" name="T98"/>
                <a:gd fmla="*/ 7185 h 10667" name="T99"/>
                <a:gd fmla="*/ 1394 w 10667" name="T100"/>
                <a:gd fmla="*/ 7228 h 10667" name="T101"/>
                <a:gd fmla="*/ 830 w 10667" name="T102"/>
                <a:gd fmla="*/ 6602 h 10667" name="T103"/>
                <a:gd fmla="*/ 2805 w 10667" name="T104"/>
                <a:gd fmla="*/ 7058 h 10667" name="T10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b="b" l="0" r="r" t="0"/>
              <a:pathLst>
                <a:path h="10667" w="10667">
                  <a:moveTo>
                    <a:pt x="8929" y="4056"/>
                  </a:moveTo>
                  <a:cubicBezTo>
                    <a:pt x="8929" y="3866"/>
                    <a:pt x="9081" y="3713"/>
                    <a:pt x="9268" y="3713"/>
                  </a:cubicBezTo>
                  <a:cubicBezTo>
                    <a:pt x="9456" y="3713"/>
                    <a:pt x="9608" y="3866"/>
                    <a:pt x="9608" y="4056"/>
                  </a:cubicBezTo>
                  <a:cubicBezTo>
                    <a:pt x="9608" y="4246"/>
                    <a:pt x="9456" y="4399"/>
                    <a:pt x="9268" y="4399"/>
                  </a:cubicBezTo>
                  <a:cubicBezTo>
                    <a:pt x="9081" y="4399"/>
                    <a:pt x="8929" y="4246"/>
                    <a:pt x="8929" y="4056"/>
                  </a:cubicBezTo>
                  <a:close/>
                  <a:moveTo>
                    <a:pt x="9642" y="4561"/>
                  </a:moveTo>
                  <a:cubicBezTo>
                    <a:pt x="9592" y="4523"/>
                    <a:pt x="9541" y="4489"/>
                    <a:pt x="9482" y="4469"/>
                  </a:cubicBezTo>
                  <a:cubicBezTo>
                    <a:pt x="9427" y="4449"/>
                    <a:pt x="9369" y="4439"/>
                    <a:pt x="9310" y="4434"/>
                  </a:cubicBezTo>
                  <a:lnTo>
                    <a:pt x="9398" y="5365"/>
                  </a:lnTo>
                  <a:lnTo>
                    <a:pt x="9272" y="5515"/>
                  </a:lnTo>
                  <a:lnTo>
                    <a:pt x="9127" y="5365"/>
                  </a:lnTo>
                  <a:lnTo>
                    <a:pt x="9237" y="4433"/>
                  </a:lnTo>
                  <a:cubicBezTo>
                    <a:pt x="9173" y="4435"/>
                    <a:pt x="9110" y="4446"/>
                    <a:pt x="9050" y="4467"/>
                  </a:cubicBezTo>
                  <a:cubicBezTo>
                    <a:pt x="9025" y="4476"/>
                    <a:pt x="9002" y="4487"/>
                    <a:pt x="8979" y="4500"/>
                  </a:cubicBezTo>
                  <a:cubicBezTo>
                    <a:pt x="8940" y="4523"/>
                    <a:pt x="8903" y="4551"/>
                    <a:pt x="8869" y="4582"/>
                  </a:cubicBezTo>
                  <a:cubicBezTo>
                    <a:pt x="8700" y="4734"/>
                    <a:pt x="8609" y="4997"/>
                    <a:pt x="8589" y="5387"/>
                  </a:cubicBezTo>
                  <a:cubicBezTo>
                    <a:pt x="8586" y="5454"/>
                    <a:pt x="8637" y="5511"/>
                    <a:pt x="8703" y="5514"/>
                  </a:cubicBezTo>
                  <a:cubicBezTo>
                    <a:pt x="8705" y="5514"/>
                    <a:pt x="8707" y="5514"/>
                    <a:pt x="8709" y="5514"/>
                  </a:cubicBezTo>
                  <a:cubicBezTo>
                    <a:pt x="8772" y="5514"/>
                    <a:pt x="8825" y="5464"/>
                    <a:pt x="8828" y="5399"/>
                  </a:cubicBezTo>
                  <a:cubicBezTo>
                    <a:pt x="8842" y="5135"/>
                    <a:pt x="8893" y="4938"/>
                    <a:pt x="8978" y="4821"/>
                  </a:cubicBezTo>
                  <a:cubicBezTo>
                    <a:pt x="8972" y="4944"/>
                    <a:pt x="8961" y="5167"/>
                    <a:pt x="8952" y="5395"/>
                  </a:cubicBezTo>
                  <a:cubicBezTo>
                    <a:pt x="8951" y="5399"/>
                    <a:pt x="8950" y="5403"/>
                    <a:pt x="8950" y="5407"/>
                  </a:cubicBezTo>
                  <a:lnTo>
                    <a:pt x="8854" y="6776"/>
                  </a:lnTo>
                  <a:cubicBezTo>
                    <a:pt x="8848" y="6863"/>
                    <a:pt x="8912" y="6938"/>
                    <a:pt x="8998" y="6944"/>
                  </a:cubicBezTo>
                  <a:cubicBezTo>
                    <a:pt x="9002" y="6944"/>
                    <a:pt x="9005" y="6944"/>
                    <a:pt x="9009" y="6944"/>
                  </a:cubicBezTo>
                  <a:cubicBezTo>
                    <a:pt x="9090" y="6944"/>
                    <a:pt x="9158" y="6881"/>
                    <a:pt x="9163" y="6798"/>
                  </a:cubicBezTo>
                  <a:lnTo>
                    <a:pt x="9239" y="5720"/>
                  </a:lnTo>
                  <a:cubicBezTo>
                    <a:pt x="9251" y="5717"/>
                    <a:pt x="9262" y="5714"/>
                    <a:pt x="9273" y="5714"/>
                  </a:cubicBezTo>
                  <a:cubicBezTo>
                    <a:pt x="9284" y="5714"/>
                    <a:pt x="9296" y="5716"/>
                    <a:pt x="9307" y="5717"/>
                  </a:cubicBezTo>
                  <a:lnTo>
                    <a:pt x="9377" y="6807"/>
                  </a:lnTo>
                  <a:cubicBezTo>
                    <a:pt x="9382" y="6890"/>
                    <a:pt x="9451" y="6954"/>
                    <a:pt x="9532" y="6954"/>
                  </a:cubicBezTo>
                  <a:cubicBezTo>
                    <a:pt x="9535" y="6954"/>
                    <a:pt x="9539" y="6954"/>
                    <a:pt x="9542" y="6954"/>
                  </a:cubicBezTo>
                  <a:cubicBezTo>
                    <a:pt x="9628" y="6948"/>
                    <a:pt x="9692" y="6873"/>
                    <a:pt x="9687" y="6787"/>
                  </a:cubicBezTo>
                  <a:lnTo>
                    <a:pt x="9604" y="5493"/>
                  </a:lnTo>
                  <a:cubicBezTo>
                    <a:pt x="9604" y="5486"/>
                    <a:pt x="9602" y="5479"/>
                    <a:pt x="9601" y="5472"/>
                  </a:cubicBezTo>
                  <a:cubicBezTo>
                    <a:pt x="9594" y="5274"/>
                    <a:pt x="9571" y="4981"/>
                    <a:pt x="9559" y="4821"/>
                  </a:cubicBezTo>
                  <a:cubicBezTo>
                    <a:pt x="9645" y="4939"/>
                    <a:pt x="9694" y="5134"/>
                    <a:pt x="9700" y="5396"/>
                  </a:cubicBezTo>
                  <a:cubicBezTo>
                    <a:pt x="9701" y="5462"/>
                    <a:pt x="9754" y="5514"/>
                    <a:pt x="9822" y="5514"/>
                  </a:cubicBezTo>
                  <a:cubicBezTo>
                    <a:pt x="9888" y="5513"/>
                    <a:pt x="9940" y="5458"/>
                    <a:pt x="9939" y="5391"/>
                  </a:cubicBezTo>
                  <a:cubicBezTo>
                    <a:pt x="9931" y="4988"/>
                    <a:pt x="9831" y="4709"/>
                    <a:pt x="9642" y="4561"/>
                  </a:cubicBezTo>
                  <a:close/>
                  <a:moveTo>
                    <a:pt x="5448" y="2261"/>
                  </a:moveTo>
                  <a:cubicBezTo>
                    <a:pt x="6065" y="2261"/>
                    <a:pt x="6566" y="1755"/>
                    <a:pt x="6566" y="1130"/>
                  </a:cubicBezTo>
                  <a:cubicBezTo>
                    <a:pt x="6566" y="506"/>
                    <a:pt x="6065" y="0"/>
                    <a:pt x="5448" y="0"/>
                  </a:cubicBezTo>
                  <a:cubicBezTo>
                    <a:pt x="4832" y="0"/>
                    <a:pt x="4332" y="506"/>
                    <a:pt x="4332" y="1130"/>
                  </a:cubicBezTo>
                  <a:cubicBezTo>
                    <a:pt x="4332" y="1755"/>
                    <a:pt x="4832" y="2261"/>
                    <a:pt x="5448" y="2261"/>
                  </a:cubicBezTo>
                  <a:close/>
                  <a:moveTo>
                    <a:pt x="9566" y="9187"/>
                  </a:moveTo>
                  <a:cubicBezTo>
                    <a:pt x="9566" y="8589"/>
                    <a:pt x="8569" y="8079"/>
                    <a:pt x="7146" y="7846"/>
                  </a:cubicBezTo>
                  <a:lnTo>
                    <a:pt x="7197" y="8282"/>
                  </a:lnTo>
                  <a:cubicBezTo>
                    <a:pt x="7559" y="8431"/>
                    <a:pt x="7781" y="8624"/>
                    <a:pt x="7781" y="8836"/>
                  </a:cubicBezTo>
                  <a:cubicBezTo>
                    <a:pt x="7781" y="9120"/>
                    <a:pt x="7386" y="9369"/>
                    <a:pt x="6788" y="9523"/>
                  </a:cubicBezTo>
                  <a:lnTo>
                    <a:pt x="6553" y="5860"/>
                  </a:lnTo>
                  <a:cubicBezTo>
                    <a:pt x="6552" y="5836"/>
                    <a:pt x="6547" y="5814"/>
                    <a:pt x="6542" y="5791"/>
                  </a:cubicBezTo>
                  <a:cubicBezTo>
                    <a:pt x="6519" y="5139"/>
                    <a:pt x="6446" y="4174"/>
                    <a:pt x="6403" y="3649"/>
                  </a:cubicBezTo>
                  <a:cubicBezTo>
                    <a:pt x="6689" y="4036"/>
                    <a:pt x="6850" y="4677"/>
                    <a:pt x="6867" y="5540"/>
                  </a:cubicBezTo>
                  <a:cubicBezTo>
                    <a:pt x="6872" y="5758"/>
                    <a:pt x="7047" y="5931"/>
                    <a:pt x="7269" y="5931"/>
                  </a:cubicBezTo>
                  <a:cubicBezTo>
                    <a:pt x="7487" y="5926"/>
                    <a:pt x="7660" y="5744"/>
                    <a:pt x="7655" y="5524"/>
                  </a:cubicBezTo>
                  <a:cubicBezTo>
                    <a:pt x="7628" y="4200"/>
                    <a:pt x="7299" y="3281"/>
                    <a:pt x="6677" y="2794"/>
                  </a:cubicBezTo>
                  <a:cubicBezTo>
                    <a:pt x="6515" y="2666"/>
                    <a:pt x="6346" y="2557"/>
                    <a:pt x="6150" y="2489"/>
                  </a:cubicBezTo>
                  <a:cubicBezTo>
                    <a:pt x="5969" y="2425"/>
                    <a:pt x="5778" y="2390"/>
                    <a:pt x="5587" y="2376"/>
                  </a:cubicBezTo>
                  <a:lnTo>
                    <a:pt x="5875" y="5440"/>
                  </a:lnTo>
                  <a:lnTo>
                    <a:pt x="5459" y="5934"/>
                  </a:lnTo>
                  <a:lnTo>
                    <a:pt x="4983" y="5440"/>
                  </a:lnTo>
                  <a:lnTo>
                    <a:pt x="5344" y="2372"/>
                  </a:lnTo>
                  <a:cubicBezTo>
                    <a:pt x="5135" y="2379"/>
                    <a:pt x="4926" y="2413"/>
                    <a:pt x="4729" y="2484"/>
                  </a:cubicBezTo>
                  <a:cubicBezTo>
                    <a:pt x="4648" y="2513"/>
                    <a:pt x="4570" y="2548"/>
                    <a:pt x="4496" y="2592"/>
                  </a:cubicBezTo>
                  <a:cubicBezTo>
                    <a:pt x="4366" y="2669"/>
                    <a:pt x="4247" y="2762"/>
                    <a:pt x="4134" y="2863"/>
                  </a:cubicBezTo>
                  <a:cubicBezTo>
                    <a:pt x="3578" y="3362"/>
                    <a:pt x="3276" y="4228"/>
                    <a:pt x="3213" y="5512"/>
                  </a:cubicBezTo>
                  <a:cubicBezTo>
                    <a:pt x="3202" y="5732"/>
                    <a:pt x="3369" y="5919"/>
                    <a:pt x="3586" y="5930"/>
                  </a:cubicBezTo>
                  <a:cubicBezTo>
                    <a:pt x="3593" y="5931"/>
                    <a:pt x="3600" y="5931"/>
                    <a:pt x="3606" y="5931"/>
                  </a:cubicBezTo>
                  <a:cubicBezTo>
                    <a:pt x="3815" y="5931"/>
                    <a:pt x="3989" y="5765"/>
                    <a:pt x="4000" y="5552"/>
                  </a:cubicBezTo>
                  <a:cubicBezTo>
                    <a:pt x="4043" y="4683"/>
                    <a:pt x="4213" y="4034"/>
                    <a:pt x="4493" y="3649"/>
                  </a:cubicBezTo>
                  <a:cubicBezTo>
                    <a:pt x="4473" y="4053"/>
                    <a:pt x="4437" y="4787"/>
                    <a:pt x="4406" y="5536"/>
                  </a:cubicBezTo>
                  <a:cubicBezTo>
                    <a:pt x="4404" y="5550"/>
                    <a:pt x="4400" y="5563"/>
                    <a:pt x="4399" y="5577"/>
                  </a:cubicBezTo>
                  <a:lnTo>
                    <a:pt x="4121" y="9550"/>
                  </a:lnTo>
                  <a:cubicBezTo>
                    <a:pt x="3469" y="9398"/>
                    <a:pt x="3036" y="9136"/>
                    <a:pt x="3036" y="8836"/>
                  </a:cubicBezTo>
                  <a:cubicBezTo>
                    <a:pt x="3036" y="8606"/>
                    <a:pt x="3298" y="8398"/>
                    <a:pt x="3715" y="8245"/>
                  </a:cubicBezTo>
                  <a:lnTo>
                    <a:pt x="3745" y="7843"/>
                  </a:lnTo>
                  <a:cubicBezTo>
                    <a:pt x="2309" y="8075"/>
                    <a:pt x="1301" y="8586"/>
                    <a:pt x="1301" y="9187"/>
                  </a:cubicBezTo>
                  <a:cubicBezTo>
                    <a:pt x="1301" y="9666"/>
                    <a:pt x="1867" y="9963"/>
                    <a:pt x="2241" y="10125"/>
                  </a:cubicBezTo>
                  <a:cubicBezTo>
                    <a:pt x="2579" y="10272"/>
                    <a:pt x="2936" y="10374"/>
                    <a:pt x="3295" y="10452"/>
                  </a:cubicBezTo>
                  <a:cubicBezTo>
                    <a:pt x="3509" y="10498"/>
                    <a:pt x="3725" y="10536"/>
                    <a:pt x="3942" y="10566"/>
                  </a:cubicBezTo>
                  <a:cubicBezTo>
                    <a:pt x="4438" y="10635"/>
                    <a:pt x="4931" y="10667"/>
                    <a:pt x="5434" y="10667"/>
                  </a:cubicBezTo>
                  <a:cubicBezTo>
                    <a:pt x="5609" y="10667"/>
                    <a:pt x="5784" y="10662"/>
                    <a:pt x="5959" y="10654"/>
                  </a:cubicBezTo>
                  <a:cubicBezTo>
                    <a:pt x="6767" y="10615"/>
                    <a:pt x="7596" y="10506"/>
                    <a:pt x="8368" y="10227"/>
                  </a:cubicBezTo>
                  <a:cubicBezTo>
                    <a:pt x="8794" y="10073"/>
                    <a:pt x="9463" y="9799"/>
                    <a:pt x="9557" y="9286"/>
                  </a:cubicBezTo>
                  <a:cubicBezTo>
                    <a:pt x="9563" y="9253"/>
                    <a:pt x="9566" y="9220"/>
                    <a:pt x="9566" y="9187"/>
                  </a:cubicBezTo>
                  <a:close/>
                  <a:moveTo>
                    <a:pt x="5409" y="9687"/>
                  </a:moveTo>
                  <a:cubicBezTo>
                    <a:pt x="5316" y="9687"/>
                    <a:pt x="5226" y="9685"/>
                    <a:pt x="5136" y="9681"/>
                  </a:cubicBezTo>
                  <a:lnTo>
                    <a:pt x="5351" y="6608"/>
                  </a:lnTo>
                  <a:cubicBezTo>
                    <a:pt x="5390" y="6597"/>
                    <a:pt x="5429" y="6588"/>
                    <a:pt x="5462" y="6588"/>
                  </a:cubicBezTo>
                  <a:cubicBezTo>
                    <a:pt x="5501" y="6588"/>
                    <a:pt x="5539" y="6595"/>
                    <a:pt x="5577" y="6599"/>
                  </a:cubicBezTo>
                  <a:lnTo>
                    <a:pt x="5773" y="9671"/>
                  </a:lnTo>
                  <a:cubicBezTo>
                    <a:pt x="5653" y="9678"/>
                    <a:pt x="5535" y="9687"/>
                    <a:pt x="5409" y="9687"/>
                  </a:cubicBezTo>
                  <a:close/>
                  <a:moveTo>
                    <a:pt x="9863" y="6751"/>
                  </a:moveTo>
                  <a:cubicBezTo>
                    <a:pt x="9985" y="6801"/>
                    <a:pt x="10061" y="6867"/>
                    <a:pt x="10061" y="6939"/>
                  </a:cubicBezTo>
                  <a:cubicBezTo>
                    <a:pt x="10061" y="7043"/>
                    <a:pt x="9905" y="7134"/>
                    <a:pt x="9674" y="7185"/>
                  </a:cubicBezTo>
                  <a:cubicBezTo>
                    <a:pt x="9657" y="7190"/>
                    <a:pt x="9638" y="7195"/>
                    <a:pt x="9619" y="7197"/>
                  </a:cubicBezTo>
                  <a:cubicBezTo>
                    <a:pt x="9614" y="7198"/>
                    <a:pt x="9609" y="7198"/>
                    <a:pt x="9605" y="7198"/>
                  </a:cubicBezTo>
                  <a:cubicBezTo>
                    <a:pt x="9499" y="7217"/>
                    <a:pt x="9382" y="7228"/>
                    <a:pt x="9255" y="7228"/>
                  </a:cubicBezTo>
                  <a:cubicBezTo>
                    <a:pt x="8811" y="7228"/>
                    <a:pt x="8451" y="7098"/>
                    <a:pt x="8451" y="6939"/>
                  </a:cubicBezTo>
                  <a:cubicBezTo>
                    <a:pt x="8451" y="6861"/>
                    <a:pt x="8539" y="6790"/>
                    <a:pt x="8681" y="6739"/>
                  </a:cubicBezTo>
                  <a:lnTo>
                    <a:pt x="8691" y="6602"/>
                  </a:lnTo>
                  <a:cubicBezTo>
                    <a:pt x="8203" y="6681"/>
                    <a:pt x="7861" y="6854"/>
                    <a:pt x="7861" y="7058"/>
                  </a:cubicBezTo>
                  <a:cubicBezTo>
                    <a:pt x="7861" y="7335"/>
                    <a:pt x="8489" y="7560"/>
                    <a:pt x="9264" y="7560"/>
                  </a:cubicBezTo>
                  <a:cubicBezTo>
                    <a:pt x="10039" y="7560"/>
                    <a:pt x="10667" y="7335"/>
                    <a:pt x="10667" y="7058"/>
                  </a:cubicBezTo>
                  <a:cubicBezTo>
                    <a:pt x="10667" y="6855"/>
                    <a:pt x="10328" y="6682"/>
                    <a:pt x="9845" y="6603"/>
                  </a:cubicBezTo>
                  <a:lnTo>
                    <a:pt x="9863" y="6751"/>
                  </a:lnTo>
                  <a:close/>
                  <a:moveTo>
                    <a:pt x="1068" y="4056"/>
                  </a:moveTo>
                  <a:cubicBezTo>
                    <a:pt x="1068" y="3866"/>
                    <a:pt x="1220" y="3713"/>
                    <a:pt x="1407" y="3713"/>
                  </a:cubicBezTo>
                  <a:cubicBezTo>
                    <a:pt x="1594" y="3713"/>
                    <a:pt x="1747" y="3866"/>
                    <a:pt x="1747" y="4056"/>
                  </a:cubicBezTo>
                  <a:cubicBezTo>
                    <a:pt x="1747" y="4246"/>
                    <a:pt x="1594" y="4399"/>
                    <a:pt x="1407" y="4399"/>
                  </a:cubicBezTo>
                  <a:cubicBezTo>
                    <a:pt x="1220" y="4399"/>
                    <a:pt x="1068" y="4246"/>
                    <a:pt x="1068" y="4056"/>
                  </a:cubicBezTo>
                  <a:close/>
                  <a:moveTo>
                    <a:pt x="1780" y="4561"/>
                  </a:moveTo>
                  <a:cubicBezTo>
                    <a:pt x="1731" y="4523"/>
                    <a:pt x="1680" y="4489"/>
                    <a:pt x="1620" y="4469"/>
                  </a:cubicBezTo>
                  <a:cubicBezTo>
                    <a:pt x="1565" y="4449"/>
                    <a:pt x="1507" y="4439"/>
                    <a:pt x="1449" y="4434"/>
                  </a:cubicBezTo>
                  <a:lnTo>
                    <a:pt x="1537" y="5365"/>
                  </a:lnTo>
                  <a:lnTo>
                    <a:pt x="1410" y="5515"/>
                  </a:lnTo>
                  <a:lnTo>
                    <a:pt x="1266" y="5365"/>
                  </a:lnTo>
                  <a:lnTo>
                    <a:pt x="1376" y="4433"/>
                  </a:lnTo>
                  <a:cubicBezTo>
                    <a:pt x="1312" y="4435"/>
                    <a:pt x="1248" y="4446"/>
                    <a:pt x="1189" y="4467"/>
                  </a:cubicBezTo>
                  <a:cubicBezTo>
                    <a:pt x="1164" y="4476"/>
                    <a:pt x="1140" y="4487"/>
                    <a:pt x="1118" y="4500"/>
                  </a:cubicBezTo>
                  <a:cubicBezTo>
                    <a:pt x="1078" y="4523"/>
                    <a:pt x="1042" y="4551"/>
                    <a:pt x="1008" y="4582"/>
                  </a:cubicBezTo>
                  <a:cubicBezTo>
                    <a:pt x="839" y="4734"/>
                    <a:pt x="747" y="4997"/>
                    <a:pt x="728" y="5387"/>
                  </a:cubicBezTo>
                  <a:cubicBezTo>
                    <a:pt x="725" y="5454"/>
                    <a:pt x="775" y="5511"/>
                    <a:pt x="841" y="5514"/>
                  </a:cubicBezTo>
                  <a:cubicBezTo>
                    <a:pt x="843" y="5514"/>
                    <a:pt x="845" y="5514"/>
                    <a:pt x="848" y="5514"/>
                  </a:cubicBezTo>
                  <a:cubicBezTo>
                    <a:pt x="911" y="5514"/>
                    <a:pt x="964" y="5464"/>
                    <a:pt x="967" y="5399"/>
                  </a:cubicBezTo>
                  <a:cubicBezTo>
                    <a:pt x="980" y="5135"/>
                    <a:pt x="1032" y="4938"/>
                    <a:pt x="1117" y="4821"/>
                  </a:cubicBezTo>
                  <a:cubicBezTo>
                    <a:pt x="1111" y="4944"/>
                    <a:pt x="1100" y="5167"/>
                    <a:pt x="1090" y="5395"/>
                  </a:cubicBezTo>
                  <a:cubicBezTo>
                    <a:pt x="1090" y="5399"/>
                    <a:pt x="1089" y="5403"/>
                    <a:pt x="1088" y="5407"/>
                  </a:cubicBezTo>
                  <a:lnTo>
                    <a:pt x="993" y="6776"/>
                  </a:lnTo>
                  <a:cubicBezTo>
                    <a:pt x="987" y="6863"/>
                    <a:pt x="1051" y="6938"/>
                    <a:pt x="1136" y="6944"/>
                  </a:cubicBezTo>
                  <a:cubicBezTo>
                    <a:pt x="1140" y="6944"/>
                    <a:pt x="1144" y="6944"/>
                    <a:pt x="1148" y="6944"/>
                  </a:cubicBezTo>
                  <a:cubicBezTo>
                    <a:pt x="1228" y="6944"/>
                    <a:pt x="1296" y="6881"/>
                    <a:pt x="1302" y="6798"/>
                  </a:cubicBezTo>
                  <a:lnTo>
                    <a:pt x="1378" y="5720"/>
                  </a:lnTo>
                  <a:cubicBezTo>
                    <a:pt x="1389" y="5717"/>
                    <a:pt x="1401" y="5714"/>
                    <a:pt x="1411" y="5714"/>
                  </a:cubicBezTo>
                  <a:cubicBezTo>
                    <a:pt x="1423" y="5714"/>
                    <a:pt x="1435" y="5716"/>
                    <a:pt x="1446" y="5717"/>
                  </a:cubicBezTo>
                  <a:lnTo>
                    <a:pt x="1516" y="6807"/>
                  </a:lnTo>
                  <a:cubicBezTo>
                    <a:pt x="1521" y="6890"/>
                    <a:pt x="1589" y="6954"/>
                    <a:pt x="1671" y="6954"/>
                  </a:cubicBezTo>
                  <a:cubicBezTo>
                    <a:pt x="1674" y="6954"/>
                    <a:pt x="1677" y="6954"/>
                    <a:pt x="1681" y="6954"/>
                  </a:cubicBezTo>
                  <a:cubicBezTo>
                    <a:pt x="1766" y="6948"/>
                    <a:pt x="1831" y="6873"/>
                    <a:pt x="1826" y="6787"/>
                  </a:cubicBezTo>
                  <a:lnTo>
                    <a:pt x="1743" y="5493"/>
                  </a:lnTo>
                  <a:cubicBezTo>
                    <a:pt x="1742" y="5486"/>
                    <a:pt x="1741" y="5479"/>
                    <a:pt x="1739" y="5472"/>
                  </a:cubicBezTo>
                  <a:cubicBezTo>
                    <a:pt x="1732" y="5274"/>
                    <a:pt x="1710" y="4981"/>
                    <a:pt x="1697" y="4821"/>
                  </a:cubicBezTo>
                  <a:cubicBezTo>
                    <a:pt x="1784" y="4939"/>
                    <a:pt x="1833" y="5134"/>
                    <a:pt x="1838" y="5396"/>
                  </a:cubicBezTo>
                  <a:cubicBezTo>
                    <a:pt x="1840" y="5462"/>
                    <a:pt x="1893" y="5514"/>
                    <a:pt x="1960" y="5514"/>
                  </a:cubicBezTo>
                  <a:cubicBezTo>
                    <a:pt x="2027" y="5513"/>
                    <a:pt x="2079" y="5458"/>
                    <a:pt x="2078" y="5391"/>
                  </a:cubicBezTo>
                  <a:cubicBezTo>
                    <a:pt x="2069" y="4988"/>
                    <a:pt x="1969" y="4709"/>
                    <a:pt x="1780" y="4561"/>
                  </a:cubicBezTo>
                  <a:close/>
                  <a:moveTo>
                    <a:pt x="2002" y="6751"/>
                  </a:moveTo>
                  <a:cubicBezTo>
                    <a:pt x="2124" y="6801"/>
                    <a:pt x="2200" y="6867"/>
                    <a:pt x="2200" y="6939"/>
                  </a:cubicBezTo>
                  <a:cubicBezTo>
                    <a:pt x="2200" y="7043"/>
                    <a:pt x="2044" y="7134"/>
                    <a:pt x="1813" y="7185"/>
                  </a:cubicBezTo>
                  <a:cubicBezTo>
                    <a:pt x="1795" y="7190"/>
                    <a:pt x="1777" y="7195"/>
                    <a:pt x="1758" y="7197"/>
                  </a:cubicBezTo>
                  <a:cubicBezTo>
                    <a:pt x="1753" y="7198"/>
                    <a:pt x="1748" y="7198"/>
                    <a:pt x="1743" y="7198"/>
                  </a:cubicBezTo>
                  <a:cubicBezTo>
                    <a:pt x="1637" y="7217"/>
                    <a:pt x="1520" y="7228"/>
                    <a:pt x="1394" y="7228"/>
                  </a:cubicBezTo>
                  <a:cubicBezTo>
                    <a:pt x="950" y="7228"/>
                    <a:pt x="589" y="7098"/>
                    <a:pt x="589" y="6939"/>
                  </a:cubicBezTo>
                  <a:cubicBezTo>
                    <a:pt x="589" y="6861"/>
                    <a:pt x="678" y="6790"/>
                    <a:pt x="820" y="6739"/>
                  </a:cubicBezTo>
                  <a:lnTo>
                    <a:pt x="830" y="6602"/>
                  </a:lnTo>
                  <a:cubicBezTo>
                    <a:pt x="342" y="6681"/>
                    <a:pt x="0" y="6854"/>
                    <a:pt x="0" y="7058"/>
                  </a:cubicBezTo>
                  <a:cubicBezTo>
                    <a:pt x="0" y="7335"/>
                    <a:pt x="628" y="7560"/>
                    <a:pt x="1403" y="7560"/>
                  </a:cubicBezTo>
                  <a:cubicBezTo>
                    <a:pt x="2177" y="7560"/>
                    <a:pt x="2805" y="7335"/>
                    <a:pt x="2805" y="7058"/>
                  </a:cubicBezTo>
                  <a:cubicBezTo>
                    <a:pt x="2805" y="6855"/>
                    <a:pt x="2467" y="6682"/>
                    <a:pt x="1984" y="6603"/>
                  </a:cubicBezTo>
                  <a:lnTo>
                    <a:pt x="2002" y="6751"/>
                  </a:lnTo>
                  <a:close/>
                </a:path>
              </a:pathLst>
            </a:custGeom>
            <a:solidFill>
              <a:srgbClr val="F08247"/>
            </a:solidFill>
            <a:ln>
              <a:noFill/>
            </a:ln>
          </p:spPr>
          <p:txBody>
            <a:bodyPr/>
            <a:lstStyle/>
            <a:p/>
          </p:txBody>
        </p:sp>
      </p:grpSp>
      <p:grpSp>
        <p:nvGrpSpPr>
          <p:cNvPr id="13" name="组合 12">
            <a:extLst>
              <a:ext uri="{FF2B5EF4-FFF2-40B4-BE49-F238E27FC236}">
                <a16:creationId xmlns:a16="http://schemas.microsoft.com/office/drawing/2014/main" id="{6CDD3A8D-1E66-4C21-BE58-50D2B37BA505}"/>
              </a:ext>
            </a:extLst>
          </p:cNvPr>
          <p:cNvGrpSpPr/>
          <p:nvPr/>
        </p:nvGrpSpPr>
        <p:grpSpPr>
          <a:xfrm>
            <a:off x="1494771" y="3522813"/>
            <a:ext cx="4700531" cy="766196"/>
            <a:chOff x="1220056" y="3516818"/>
            <a:chExt cx="4700531" cy="766196"/>
          </a:xfrm>
        </p:grpSpPr>
        <p:sp>
          <p:nvSpPr>
            <p:cNvPr id="106" name="Text Box 4">
              <a:extLst>
                <a:ext uri="{FF2B5EF4-FFF2-40B4-BE49-F238E27FC236}">
                  <a16:creationId xmlns:a16="http://schemas.microsoft.com/office/drawing/2014/main" id="{12E26ECB-F3C4-4F12-8FF6-9DC240E82C2C}"/>
                </a:ext>
              </a:extLst>
            </p:cNvPr>
            <p:cNvSpPr txBox="1">
              <a:spLocks noChangeArrowheads="1"/>
            </p:cNvSpPr>
            <p:nvPr/>
          </p:nvSpPr>
          <p:spPr bwMode="auto">
            <a:xfrm>
              <a:off x="1220056" y="3516818"/>
              <a:ext cx="1695395" cy="365760"/>
            </a:xfrm>
            <a:prstGeom prst="rect">
              <a:avLst/>
            </a:prstGeom>
            <a:noFill/>
            <a:ln w="9525">
              <a:noFill/>
              <a:miter lim="800000"/>
            </a:ln>
            <a:effectLst/>
            <a:extLst>
              <a:ext uri="{AF507438-7753-43E0-B8FC-AC1667EBCBE1}">
                <a14:hiddenEffects>
                  <a:effectLst>
                    <a:outerShdw algn="ctr" dir="2700000" dist="35921" rotWithShape="0">
                      <a:schemeClr val="bg2"/>
                    </a:outerShdw>
                  </a:effectLst>
                </a14:hiddenEffects>
              </a:ext>
            </a:extLst>
          </p:spPr>
          <p:txBody>
            <a:bodyPr wrap="square">
              <a:spAutoFit/>
            </a:bodyPr>
            <a:lstStyle/>
            <a:p>
              <a:r>
                <a:rPr altLang="en-US" b="1" kumimoji="1" lang="zh-CN">
                  <a:solidFill>
                    <a:schemeClr val="tx1">
                      <a:lumMod val="65000"/>
                      <a:lumOff val="35000"/>
                    </a:schemeClr>
                  </a:solidFill>
                  <a:latin charset="-122" panose="020b0503020204020204" pitchFamily="34" typeface="微软雅黑"/>
                  <a:ea charset="-122" panose="020b0503020204020204" pitchFamily="34" typeface="微软雅黑"/>
                  <a:sym charset="0" panose="020b0806030902050204" pitchFamily="34" typeface="Impact"/>
                </a:rPr>
                <a:t>倾听的语调</a:t>
              </a:r>
            </a:p>
          </p:txBody>
        </p:sp>
        <p:sp>
          <p:nvSpPr>
            <p:cNvPr id="107" name="矩形 106">
              <a:extLst>
                <a:ext uri="{FF2B5EF4-FFF2-40B4-BE49-F238E27FC236}">
                  <a16:creationId xmlns:a16="http://schemas.microsoft.com/office/drawing/2014/main" id="{8CFE3F31-60DB-4E82-91F4-FE8CEEDCC246}"/>
                </a:ext>
              </a:extLst>
            </p:cNvPr>
            <p:cNvSpPr/>
            <p:nvPr/>
          </p:nvSpPr>
          <p:spPr>
            <a:xfrm>
              <a:off x="1220056" y="3913682"/>
              <a:ext cx="4700531" cy="365760"/>
            </a:xfrm>
            <a:prstGeom prst="rect">
              <a:avLst/>
            </a:prstGeom>
            <a:noFill/>
            <a:ln>
              <a:noFill/>
            </a:ln>
          </p:spPr>
          <p:txBody>
            <a:bodyPr wrap="square">
              <a:spAutoFit/>
            </a:bodyPr>
            <a:lstStyle/>
            <a:p>
              <a:r>
                <a:rPr altLang="en-US" lang="zh-CN">
                  <a:solidFill>
                    <a:schemeClr val="tx1">
                      <a:lumMod val="65000"/>
                      <a:lumOff val="35000"/>
                    </a:schemeClr>
                  </a:solidFill>
                  <a:latin charset="-122" panose="020b0503020204020204" pitchFamily="34" typeface="微软雅黑"/>
                  <a:ea charset="-122" panose="020b0503020204020204" pitchFamily="34" typeface="微软雅黑"/>
                </a:rPr>
                <a:t>激励、热情、与谈论者的情绪相吻合。</a:t>
              </a:r>
            </a:p>
          </p:txBody>
        </p:sp>
      </p:grpSp>
      <p:grpSp>
        <p:nvGrpSpPr>
          <p:cNvPr id="11" name="组合 10">
            <a:extLst>
              <a:ext uri="{FF2B5EF4-FFF2-40B4-BE49-F238E27FC236}">
                <a16:creationId xmlns:a16="http://schemas.microsoft.com/office/drawing/2014/main" id="{333399CA-0D28-445F-966E-BD18D8A2524A}"/>
              </a:ext>
            </a:extLst>
          </p:cNvPr>
          <p:cNvGrpSpPr/>
          <p:nvPr/>
        </p:nvGrpSpPr>
        <p:grpSpPr>
          <a:xfrm>
            <a:off x="1494771" y="4902863"/>
            <a:ext cx="5183780" cy="748722"/>
            <a:chOff x="1252853" y="4497536"/>
            <a:chExt cx="5183780" cy="748722"/>
          </a:xfrm>
        </p:grpSpPr>
        <p:sp>
          <p:nvSpPr>
            <p:cNvPr id="110" name="Text Box 4">
              <a:extLst>
                <a:ext uri="{FF2B5EF4-FFF2-40B4-BE49-F238E27FC236}">
                  <a16:creationId xmlns:a16="http://schemas.microsoft.com/office/drawing/2014/main" id="{2F7B4DC5-5973-4C9D-8031-279152E552EA}"/>
                </a:ext>
              </a:extLst>
            </p:cNvPr>
            <p:cNvSpPr txBox="1">
              <a:spLocks noChangeArrowheads="1"/>
            </p:cNvSpPr>
            <p:nvPr/>
          </p:nvSpPr>
          <p:spPr bwMode="auto">
            <a:xfrm>
              <a:off x="1252853" y="4497536"/>
              <a:ext cx="1767403" cy="365760"/>
            </a:xfrm>
            <a:prstGeom prst="rect">
              <a:avLst/>
            </a:prstGeom>
            <a:noFill/>
            <a:ln w="9525">
              <a:noFill/>
              <a:miter lim="800000"/>
            </a:ln>
            <a:effectLst/>
            <a:extLst>
              <a:ext uri="{AF507438-7753-43E0-B8FC-AC1667EBCBE1}">
                <a14:hiddenEffects>
                  <a:effectLst>
                    <a:outerShdw algn="ctr" dir="2700000" dist="35921" rotWithShape="0">
                      <a:schemeClr val="bg2"/>
                    </a:outerShdw>
                  </a:effectLst>
                </a14:hiddenEffects>
              </a:ext>
            </a:extLst>
          </p:spPr>
          <p:txBody>
            <a:bodyPr wrap="square">
              <a:spAutoFit/>
            </a:bodyPr>
            <a:lstStyle/>
            <a:p>
              <a:r>
                <a:rPr altLang="en-US" b="1" kumimoji="1" lang="zh-CN">
                  <a:solidFill>
                    <a:schemeClr val="tx1">
                      <a:lumMod val="65000"/>
                      <a:lumOff val="35000"/>
                    </a:schemeClr>
                  </a:solidFill>
                  <a:latin charset="-122" panose="020b0503020204020204" pitchFamily="34" typeface="微软雅黑"/>
                  <a:ea charset="-122" panose="020b0503020204020204" pitchFamily="34" typeface="微软雅黑"/>
                  <a:sym charset="0" panose="020b0806030902050204" pitchFamily="34" typeface="Impact"/>
                </a:rPr>
                <a:t>倾听的动作</a:t>
              </a:r>
            </a:p>
          </p:txBody>
        </p:sp>
        <p:sp>
          <p:nvSpPr>
            <p:cNvPr id="111" name="矩形 110">
              <a:extLst>
                <a:ext uri="{FF2B5EF4-FFF2-40B4-BE49-F238E27FC236}">
                  <a16:creationId xmlns:a16="http://schemas.microsoft.com/office/drawing/2014/main" id="{4C7ED449-3892-463D-8E43-CA65F7473370}"/>
                </a:ext>
              </a:extLst>
            </p:cNvPr>
            <p:cNvSpPr/>
            <p:nvPr/>
          </p:nvSpPr>
          <p:spPr>
            <a:xfrm>
              <a:off x="1252853" y="4876926"/>
              <a:ext cx="5183780" cy="365760"/>
            </a:xfrm>
            <a:prstGeom prst="rect">
              <a:avLst/>
            </a:prstGeom>
            <a:noFill/>
            <a:ln>
              <a:noFill/>
            </a:ln>
          </p:spPr>
          <p:txBody>
            <a:bodyPr wrap="square">
              <a:spAutoFit/>
            </a:bodyPr>
            <a:lstStyle/>
            <a:p>
              <a:r>
                <a:rPr altLang="en-US" lang="zh-CN">
                  <a:solidFill>
                    <a:schemeClr val="tx1">
                      <a:lumMod val="65000"/>
                      <a:lumOff val="35000"/>
                    </a:schemeClr>
                  </a:solidFill>
                  <a:latin charset="-122" panose="020b0503020204020204" pitchFamily="34" typeface="微软雅黑"/>
                  <a:ea charset="-122" panose="020b0503020204020204" pitchFamily="34" typeface="微软雅黑"/>
                </a:rPr>
                <a:t>保持目光接触，身体动作 与谈话者一致。</a:t>
              </a:r>
            </a:p>
          </p:txBody>
        </p:sp>
      </p:grpSp>
      <p:grpSp>
        <p:nvGrpSpPr>
          <p:cNvPr id="12" name="组合 11">
            <a:extLst>
              <a:ext uri="{FF2B5EF4-FFF2-40B4-BE49-F238E27FC236}">
                <a16:creationId xmlns:a16="http://schemas.microsoft.com/office/drawing/2014/main" id="{CC6F0DA6-C41F-44C8-B6FF-75FA6DDB7A4F}"/>
              </a:ext>
            </a:extLst>
          </p:cNvPr>
          <p:cNvGrpSpPr/>
          <p:nvPr/>
        </p:nvGrpSpPr>
        <p:grpSpPr>
          <a:xfrm>
            <a:off x="1494771" y="2098748"/>
            <a:ext cx="3510390" cy="779918"/>
            <a:chOff x="1304232" y="1897532"/>
            <a:chExt cx="3510390" cy="779918"/>
          </a:xfrm>
        </p:grpSpPr>
        <p:sp>
          <p:nvSpPr>
            <p:cNvPr id="103" name="Text Box 4">
              <a:extLst>
                <a:ext uri="{FF2B5EF4-FFF2-40B4-BE49-F238E27FC236}">
                  <a16:creationId xmlns:a16="http://schemas.microsoft.com/office/drawing/2014/main" id="{046E8117-860E-4391-94A0-A6DE4B1AA6DE}"/>
                </a:ext>
              </a:extLst>
            </p:cNvPr>
            <p:cNvSpPr txBox="1">
              <a:spLocks noChangeArrowheads="1"/>
            </p:cNvSpPr>
            <p:nvPr/>
          </p:nvSpPr>
          <p:spPr bwMode="auto">
            <a:xfrm>
              <a:off x="1304232" y="1897532"/>
              <a:ext cx="2037326" cy="365760"/>
            </a:xfrm>
            <a:prstGeom prst="rect">
              <a:avLst/>
            </a:prstGeom>
            <a:noFill/>
            <a:ln w="9525">
              <a:noFill/>
              <a:miter lim="800000"/>
            </a:ln>
            <a:effectLst/>
            <a:extLst>
              <a:ext uri="{AF507438-7753-43E0-B8FC-AC1667EBCBE1}">
                <a14:hiddenEffects>
                  <a:effectLst>
                    <a:outerShdw algn="ctr" dir="2700000" dist="35921" rotWithShape="0">
                      <a:schemeClr val="bg2"/>
                    </a:outerShdw>
                  </a:effectLst>
                </a14:hiddenEffects>
              </a:ext>
            </a:extLst>
          </p:spPr>
          <p:txBody>
            <a:bodyPr wrap="square">
              <a:spAutoFit/>
            </a:bodyPr>
            <a:lstStyle/>
            <a:p>
              <a:r>
                <a:rPr altLang="en-US" b="1" kumimoji="1" lang="zh-CN">
                  <a:solidFill>
                    <a:schemeClr val="tx1">
                      <a:lumMod val="65000"/>
                      <a:lumOff val="35000"/>
                    </a:schemeClr>
                  </a:solidFill>
                  <a:latin charset="-122" panose="020b0503020204020204" pitchFamily="34" typeface="微软雅黑"/>
                  <a:ea charset="-122" panose="020b0503020204020204" pitchFamily="34" typeface="微软雅黑"/>
                  <a:sym charset="0" panose="020b0806030902050204" pitchFamily="34" typeface="Impact"/>
                </a:rPr>
                <a:t>倾听的用词</a:t>
              </a:r>
            </a:p>
          </p:txBody>
        </p:sp>
        <p:sp>
          <p:nvSpPr>
            <p:cNvPr id="21" name="矩形 20">
              <a:extLst>
                <a:ext uri="{FF2B5EF4-FFF2-40B4-BE49-F238E27FC236}">
                  <a16:creationId xmlns:a16="http://schemas.microsoft.com/office/drawing/2014/main" id="{5D1BB545-DC32-4978-902A-4469F903C60D}"/>
                </a:ext>
              </a:extLst>
            </p:cNvPr>
            <p:cNvSpPr/>
            <p:nvPr/>
          </p:nvSpPr>
          <p:spPr>
            <a:xfrm>
              <a:off x="1304232" y="2308118"/>
              <a:ext cx="3510390" cy="365760"/>
            </a:xfrm>
            <a:prstGeom prst="rect">
              <a:avLst/>
            </a:prstGeom>
            <a:noFill/>
            <a:ln>
              <a:noFill/>
            </a:ln>
          </p:spPr>
          <p:txBody>
            <a:bodyPr wrap="square">
              <a:spAutoFit/>
            </a:bodyPr>
            <a:lstStyle/>
            <a:p>
              <a:r>
                <a:rPr altLang="en-US" lang="zh-CN">
                  <a:solidFill>
                    <a:schemeClr val="tx1">
                      <a:lumMod val="65000"/>
                      <a:lumOff val="35000"/>
                    </a:schemeClr>
                  </a:solidFill>
                  <a:latin charset="-122" panose="020b0503020204020204" pitchFamily="34" typeface="微软雅黑"/>
                  <a:ea charset="-122" panose="020b0503020204020204" pitchFamily="34" typeface="微软雅黑"/>
                </a:rPr>
                <a:t>语言组织与交流相符合。</a:t>
              </a:r>
            </a:p>
          </p:txBody>
        </p:sp>
      </p:grpSp>
      <p:pic>
        <p:nvPicPr>
          <p:cNvPr id="7" name="图片 6">
            <a:extLst>
              <a:ext uri="{FF2B5EF4-FFF2-40B4-BE49-F238E27FC236}">
                <a16:creationId xmlns:a16="http://schemas.microsoft.com/office/drawing/2014/main" id="{CB96F74C-FBA1-43F3-BFF5-D9447725FF72}"/>
              </a:ext>
            </a:extLst>
          </p:cNvPr>
          <p:cNvPicPr>
            <a:picLocks noChangeAspect="1"/>
          </p:cNvPicPr>
          <p:nvPr/>
        </p:nvPicPr>
        <p:blipFill>
          <a:blip r:embed="rId2">
            <a:extLst>
              <a:ext uri="{28A0092B-C50C-407E-A947-70E740481C1C}">
                <a14:useLocalDpi val="0"/>
              </a:ext>
            </a:extLst>
          </a:blip>
          <a:stretch>
            <a:fillRect/>
          </a:stretch>
        </p:blipFill>
        <p:spPr>
          <a:xfrm>
            <a:off x="6731990" y="2744798"/>
            <a:ext cx="4700532" cy="3539141"/>
          </a:xfrm>
          <a:prstGeom prst="rect">
            <a:avLst/>
          </a:prstGeom>
        </p:spPr>
      </p:pic>
      <p:sp>
        <p:nvSpPr>
          <p:cNvPr id="9" name="矩形 8">
            <a:extLst>
              <a:ext uri="{FF2B5EF4-FFF2-40B4-BE49-F238E27FC236}">
                <a16:creationId xmlns:a16="http://schemas.microsoft.com/office/drawing/2014/main" id="{E7C565B0-1780-4B08-8263-EB7F2E59D1C6}"/>
              </a:ext>
            </a:extLst>
          </p:cNvPr>
          <p:cNvSpPr/>
          <p:nvPr/>
        </p:nvSpPr>
        <p:spPr>
          <a:xfrm>
            <a:off x="775281" y="1727141"/>
            <a:ext cx="36000" cy="4320000"/>
          </a:xfrm>
          <a:prstGeom prst="rect">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4" name="矩形: 圆角 13">
            <a:extLst>
              <a:ext uri="{FF2B5EF4-FFF2-40B4-BE49-F238E27FC236}">
                <a16:creationId xmlns:a16="http://schemas.microsoft.com/office/drawing/2014/main" id="{D163B237-C6A4-490E-B824-26F802129B61}"/>
              </a:ext>
            </a:extLst>
          </p:cNvPr>
          <p:cNvSpPr/>
          <p:nvPr/>
        </p:nvSpPr>
        <p:spPr>
          <a:xfrm>
            <a:off x="1004410" y="2098676"/>
            <a:ext cx="481239" cy="386337"/>
          </a:xfrm>
          <a:prstGeom prst="roundRect">
            <a:avLst/>
          </a:prstGeom>
          <a:solidFill>
            <a:srgbClr val="B3DBD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a:t>1</a:t>
            </a:r>
          </a:p>
        </p:txBody>
      </p:sp>
      <p:sp>
        <p:nvSpPr>
          <p:cNvPr id="29" name="矩形: 圆角 28">
            <a:extLst>
              <a:ext uri="{FF2B5EF4-FFF2-40B4-BE49-F238E27FC236}">
                <a16:creationId xmlns:a16="http://schemas.microsoft.com/office/drawing/2014/main" id="{59B0816F-E1F8-4F3D-9802-9C1394612C08}"/>
              </a:ext>
            </a:extLst>
          </p:cNvPr>
          <p:cNvSpPr/>
          <p:nvPr/>
        </p:nvSpPr>
        <p:spPr>
          <a:xfrm>
            <a:off x="1004410" y="3522741"/>
            <a:ext cx="481239" cy="386337"/>
          </a:xfrm>
          <a:prstGeom prst="roundRect">
            <a:avLst/>
          </a:prstGeom>
          <a:solidFill>
            <a:srgbClr val="B3DBD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a:t>2</a:t>
            </a:r>
          </a:p>
        </p:txBody>
      </p:sp>
      <p:sp>
        <p:nvSpPr>
          <p:cNvPr id="30" name="矩形: 圆角 29">
            <a:extLst>
              <a:ext uri="{FF2B5EF4-FFF2-40B4-BE49-F238E27FC236}">
                <a16:creationId xmlns:a16="http://schemas.microsoft.com/office/drawing/2014/main" id="{9444EEFC-3FDF-439F-95A5-6F34119530BA}"/>
              </a:ext>
            </a:extLst>
          </p:cNvPr>
          <p:cNvSpPr/>
          <p:nvPr/>
        </p:nvSpPr>
        <p:spPr>
          <a:xfrm>
            <a:off x="1004410" y="4916669"/>
            <a:ext cx="481239" cy="386337"/>
          </a:xfrm>
          <a:prstGeom prst="roundRect">
            <a:avLst/>
          </a:prstGeom>
          <a:solidFill>
            <a:srgbClr val="B3DBD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a:t>3</a:t>
            </a:r>
          </a:p>
        </p:txBody>
      </p:sp>
    </p:spTree>
    <p:extLst>
      <p:ext uri="{BB962C8B-B14F-4D97-AF65-F5344CB8AC3E}">
        <p14:creationId val="255544287"/>
      </p:ext>
    </p:extLst>
  </p:cSld>
  <p:clrMapOvr>
    <a:masterClrMapping/>
  </p:clrMapOvr>
  <mc:AlternateContent>
    <mc:Choice Requires="p14">
      <p:transition p14:dur="1600" spd="slow">
        <p14:gallery dir="l"/>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3" presetSubtype="32">
                                  <p:stCondLst>
                                    <p:cond delay="0"/>
                                  </p:stCondLst>
                                  <p:iterate type="lt">
                                    <p:tmPct val="10000"/>
                                  </p:iterate>
                                  <p:childTnLst>
                                    <p:set>
                                      <p:cBhvr>
                                        <p:cTn dur="1" fill="hold" id="6">
                                          <p:stCondLst>
                                            <p:cond delay="0"/>
                                          </p:stCondLst>
                                        </p:cTn>
                                        <p:tgtEl>
                                          <p:spTgt spid="87"/>
                                        </p:tgtEl>
                                        <p:attrNameLst>
                                          <p:attrName>style.visibility</p:attrName>
                                        </p:attrNameLst>
                                      </p:cBhvr>
                                      <p:to>
                                        <p:strVal val="visible"/>
                                      </p:to>
                                    </p:set>
                                    <p:anim calcmode="lin" valueType="num">
                                      <p:cBhvr>
                                        <p:cTn dur="500" fill="hold" id="7"/>
                                        <p:tgtEl>
                                          <p:spTgt spid="87"/>
                                        </p:tgtEl>
                                        <p:attrNameLst>
                                          <p:attrName>ppt_w</p:attrName>
                                        </p:attrNameLst>
                                      </p:cBhvr>
                                      <p:tavLst>
                                        <p:tav tm="0">
                                          <p:val>
                                            <p:strVal val="4*#ppt_w"/>
                                          </p:val>
                                        </p:tav>
                                        <p:tav tm="100000">
                                          <p:val>
                                            <p:strVal val="#ppt_w"/>
                                          </p:val>
                                        </p:tav>
                                      </p:tavLst>
                                    </p:anim>
                                    <p:anim calcmode="lin" valueType="num">
                                      <p:cBhvr>
                                        <p:cTn dur="500" fill="hold" id="8"/>
                                        <p:tgtEl>
                                          <p:spTgt spid="87"/>
                                        </p:tgtEl>
                                        <p:attrNameLst>
                                          <p:attrName>ppt_h</p:attrName>
                                        </p:attrNameLst>
                                      </p:cBhvr>
                                      <p:tavLst>
                                        <p:tav tm="0">
                                          <p:val>
                                            <p:strVal val="4*#ppt_h"/>
                                          </p:val>
                                        </p:tav>
                                        <p:tav tm="100000">
                                          <p:val>
                                            <p:strVal val="#ppt_h"/>
                                          </p:val>
                                        </p:tav>
                                      </p:tavLst>
                                    </p:anim>
                                  </p:childTnLst>
                                </p:cTn>
                              </p:par>
                            </p:childTnLst>
                          </p:cTn>
                        </p:par>
                        <p:par>
                          <p:cTn fill="hold" id="9" nodeType="afterGroup">
                            <p:stCondLst>
                              <p:cond delay="500"/>
                            </p:stCondLst>
                            <p:childTnLst>
                              <p:par>
                                <p:cTn fill="hold" id="10" nodeType="afterEffect" presetClass="entr" presetID="42" presetSubtype="0">
                                  <p:stCondLst>
                                    <p:cond delay="0"/>
                                  </p:stCondLst>
                                  <p:childTnLst>
                                    <p:set>
                                      <p:cBhvr>
                                        <p:cTn dur="1" fill="hold" id="11">
                                          <p:stCondLst>
                                            <p:cond delay="0"/>
                                          </p:stCondLst>
                                        </p:cTn>
                                        <p:tgtEl>
                                          <p:spTgt spid="7"/>
                                        </p:tgtEl>
                                        <p:attrNameLst>
                                          <p:attrName>style.visibility</p:attrName>
                                        </p:attrNameLst>
                                      </p:cBhvr>
                                      <p:to>
                                        <p:strVal val="visible"/>
                                      </p:to>
                                    </p:set>
                                    <p:animEffect filter="fade" transition="in">
                                      <p:cBhvr>
                                        <p:cTn dur="500" id="12"/>
                                        <p:tgtEl>
                                          <p:spTgt spid="7"/>
                                        </p:tgtEl>
                                      </p:cBhvr>
                                    </p:animEffect>
                                    <p:anim calcmode="lin" valueType="num">
                                      <p:cBhvr>
                                        <p:cTn dur="500" fill="hold" id="13"/>
                                        <p:tgtEl>
                                          <p:spTgt spid="7"/>
                                        </p:tgtEl>
                                        <p:attrNameLst>
                                          <p:attrName>ppt_x</p:attrName>
                                        </p:attrNameLst>
                                      </p:cBhvr>
                                      <p:tavLst>
                                        <p:tav tm="0">
                                          <p:val>
                                            <p:strVal val="#ppt_x"/>
                                          </p:val>
                                        </p:tav>
                                        <p:tav tm="100000">
                                          <p:val>
                                            <p:strVal val="#ppt_x"/>
                                          </p:val>
                                        </p:tav>
                                      </p:tavLst>
                                    </p:anim>
                                    <p:anim calcmode="lin" valueType="num">
                                      <p:cBhvr>
                                        <p:cTn dur="500" fill="hold" id="14"/>
                                        <p:tgtEl>
                                          <p:spTgt spid="7"/>
                                        </p:tgtEl>
                                        <p:attrNameLst>
                                          <p:attrName>ppt_y</p:attrName>
                                        </p:attrNameLst>
                                      </p:cBhvr>
                                      <p:tavLst>
                                        <p:tav tm="0">
                                          <p:val>
                                            <p:strVal val="#ppt_y+.1"/>
                                          </p:val>
                                        </p:tav>
                                        <p:tav tm="100000">
                                          <p:val>
                                            <p:strVal val="#ppt_y"/>
                                          </p:val>
                                        </p:tav>
                                      </p:tavLst>
                                    </p:anim>
                                  </p:childTnLst>
                                </p:cTn>
                              </p:par>
                            </p:childTnLst>
                          </p:cTn>
                        </p:par>
                        <p:par>
                          <p:cTn fill="hold" id="15" nodeType="afterGroup">
                            <p:stCondLst>
                              <p:cond delay="1000"/>
                            </p:stCondLst>
                            <p:childTnLst>
                              <p:par>
                                <p:cTn fill="hold" grpId="0" id="16" nodeType="afterEffect" presetClass="entr" presetID="16" presetSubtype="42">
                                  <p:stCondLst>
                                    <p:cond delay="0"/>
                                  </p:stCondLst>
                                  <p:childTnLst>
                                    <p:set>
                                      <p:cBhvr>
                                        <p:cTn dur="1" fill="hold" id="17">
                                          <p:stCondLst>
                                            <p:cond delay="0"/>
                                          </p:stCondLst>
                                        </p:cTn>
                                        <p:tgtEl>
                                          <p:spTgt spid="9"/>
                                        </p:tgtEl>
                                        <p:attrNameLst>
                                          <p:attrName>style.visibility</p:attrName>
                                        </p:attrNameLst>
                                      </p:cBhvr>
                                      <p:to>
                                        <p:strVal val="visible"/>
                                      </p:to>
                                    </p:set>
                                    <p:animEffect filter="barn(outHorizontal)" transition="in">
                                      <p:cBhvr>
                                        <p:cTn dur="500" id="18"/>
                                        <p:tgtEl>
                                          <p:spTgt spid="9"/>
                                        </p:tgtEl>
                                      </p:cBhvr>
                                    </p:animEffect>
                                  </p:childTnLst>
                                </p:cTn>
                              </p:par>
                            </p:childTnLst>
                          </p:cTn>
                        </p:par>
                        <p:par>
                          <p:cTn fill="hold" id="19" nodeType="afterGroup">
                            <p:stCondLst>
                              <p:cond delay="1500"/>
                            </p:stCondLst>
                            <p:childTnLst>
                              <p:par>
                                <p:cTn fill="hold" grpId="0" id="20" nodeType="afterEffect" presetClass="entr" presetID="1" presetSubtype="0">
                                  <p:stCondLst>
                                    <p:cond delay="0"/>
                                  </p:stCondLst>
                                  <p:childTnLst>
                                    <p:set>
                                      <p:cBhvr>
                                        <p:cTn dur="1" fill="hold" id="21">
                                          <p:stCondLst>
                                            <p:cond delay="0"/>
                                          </p:stCondLst>
                                        </p:cTn>
                                        <p:tgtEl>
                                          <p:spTgt spid="14"/>
                                        </p:tgtEl>
                                        <p:attrNameLst>
                                          <p:attrName>style.visibility</p:attrName>
                                        </p:attrNameLst>
                                      </p:cBhvr>
                                      <p:to>
                                        <p:strVal val="visible"/>
                                      </p:to>
                                    </p:set>
                                  </p:childTnLst>
                                </p:cTn>
                              </p:par>
                              <p:par>
                                <p:cTn accel="50000" decel="50000" fill="hold" grpId="1" id="22" nodeType="withEffect" presetClass="path" presetID="0" presetSubtype="0">
                                  <p:stCondLst>
                                    <p:cond delay="0"/>
                                  </p:stCondLst>
                                  <p:childTnLst>
                                    <p:animMotion origin="layout" path="M -0.03815 0.53518 L -0.03815 0.53518 C -0.03645 0.52129 -0.03437 0.50717 -0.03398 0.49305 C -0.03112 0.34467 -0.03567 0.41551 -0.03125 0.35231 C -0.03177 0.24375 -0.03177 0.13495 -0.03268 0.02639 C -0.03268 0.02384 -0.03372 0.02153 -0.03398 0.01898 C -0.03463 0.01481 -0.03502 0.01065 -0.03541 0.00671 C -0.03502 0.00254 -0.03632 -0.00486 -0.03398 -0.00579 C -0.025 -0.0088 -0.01549 -0.00463 -0.00625 -0.00324 C 0.01341 -0.00047 -0.00625 -0.0007 0.00352 -0.0007 L 0.00352 -0.0007" pathEditMode="relative" ptsTypes="AAAAAAAAAAA">
                                      <p:cBhvr>
                                        <p:cTn dur="2000" fill="hold" id="23"/>
                                        <p:tgtEl>
                                          <p:spTgt spid="14"/>
                                        </p:tgtEl>
                                        <p:attrNameLst>
                                          <p:attrName>ppt_x</p:attrName>
                                          <p:attrName>ppt_y</p:attrName>
                                        </p:attrNameLst>
                                      </p:cBhvr>
                                    </p:animMotion>
                                  </p:childTnLst>
                                </p:cTn>
                              </p:par>
                              <p:par>
                                <p:cTn fill="hold" id="24" nodeType="withEffect" presetClass="entr" presetID="12" presetSubtype="8">
                                  <p:stCondLst>
                                    <p:cond delay="1500"/>
                                  </p:stCondLst>
                                  <p:childTnLst>
                                    <p:set>
                                      <p:cBhvr>
                                        <p:cTn dur="1" fill="hold" id="25">
                                          <p:stCondLst>
                                            <p:cond delay="0"/>
                                          </p:stCondLst>
                                        </p:cTn>
                                        <p:tgtEl>
                                          <p:spTgt spid="12"/>
                                        </p:tgtEl>
                                        <p:attrNameLst>
                                          <p:attrName>style.visibility</p:attrName>
                                        </p:attrNameLst>
                                      </p:cBhvr>
                                      <p:to>
                                        <p:strVal val="visible"/>
                                      </p:to>
                                    </p:set>
                                    <p:anim calcmode="lin" valueType="num">
                                      <p:cBhvr additive="base">
                                        <p:cTn dur="750" id="26"/>
                                        <p:tgtEl>
                                          <p:spTgt spid="12"/>
                                        </p:tgtEl>
                                        <p:attrNameLst>
                                          <p:attrName>ppt_x</p:attrName>
                                        </p:attrNameLst>
                                      </p:cBhvr>
                                      <p:tavLst>
                                        <p:tav tm="0">
                                          <p:val>
                                            <p:strVal val="#ppt_x-#ppt_w*1.125000"/>
                                          </p:val>
                                        </p:tav>
                                        <p:tav tm="100000">
                                          <p:val>
                                            <p:strVal val="#ppt_x"/>
                                          </p:val>
                                        </p:tav>
                                      </p:tavLst>
                                    </p:anim>
                                    <p:animEffect filter="wipe(right)" transition="in">
                                      <p:cBhvr>
                                        <p:cTn dur="750" id="27"/>
                                        <p:tgtEl>
                                          <p:spTgt spid="12"/>
                                        </p:tgtEl>
                                      </p:cBhvr>
                                    </p:animEffect>
                                  </p:childTnLst>
                                </p:cTn>
                              </p:par>
                            </p:childTnLst>
                          </p:cTn>
                        </p:par>
                        <p:par>
                          <p:cTn fill="hold" id="28" nodeType="afterGroup">
                            <p:stCondLst>
                              <p:cond delay="3750"/>
                            </p:stCondLst>
                            <p:childTnLst>
                              <p:par>
                                <p:cTn fill="hold" grpId="0" id="29" nodeType="afterEffect" presetClass="entr" presetID="1" presetSubtype="0">
                                  <p:stCondLst>
                                    <p:cond delay="0"/>
                                  </p:stCondLst>
                                  <p:childTnLst>
                                    <p:set>
                                      <p:cBhvr>
                                        <p:cTn dur="1" fill="hold" id="30">
                                          <p:stCondLst>
                                            <p:cond delay="0"/>
                                          </p:stCondLst>
                                        </p:cTn>
                                        <p:tgtEl>
                                          <p:spTgt spid="29"/>
                                        </p:tgtEl>
                                        <p:attrNameLst>
                                          <p:attrName>style.visibility</p:attrName>
                                        </p:attrNameLst>
                                      </p:cBhvr>
                                      <p:to>
                                        <p:strVal val="visible"/>
                                      </p:to>
                                    </p:set>
                                  </p:childTnLst>
                                </p:cTn>
                              </p:par>
                              <p:par>
                                <p:cTn accel="50000" decel="50000" fill="hold" grpId="1" id="31" nodeType="withEffect" presetClass="path" presetID="0" presetSubtype="0">
                                  <p:stCondLst>
                                    <p:cond delay="0"/>
                                  </p:stCondLst>
                                  <p:childTnLst>
                                    <p:animMotion origin="layout" path="M -0.03971 0.31759 L -0.03971 0.31759 C -0.02825 0.26319 -0.03685 0.3118 -0.03685 0.19166 C -0.03685 0.12893 -0.04687 0.06319 -0.03554 0.00393 C -0.03177 -0.01551 -0.01237 0.00393 -0.00065 0.00393 L -0.00065 0.00393" pathEditMode="relative" ptsTypes="AAAAAA">
                                      <p:cBhvr>
                                        <p:cTn dur="2000" fill="hold" id="32"/>
                                        <p:tgtEl>
                                          <p:spTgt spid="29"/>
                                        </p:tgtEl>
                                        <p:attrNameLst>
                                          <p:attrName>ppt_x</p:attrName>
                                          <p:attrName>ppt_y</p:attrName>
                                        </p:attrNameLst>
                                      </p:cBhvr>
                                    </p:animMotion>
                                  </p:childTnLst>
                                </p:cTn>
                              </p:par>
                              <p:par>
                                <p:cTn fill="hold" id="33" nodeType="withEffect" presetClass="entr" presetID="12" presetSubtype="8">
                                  <p:stCondLst>
                                    <p:cond delay="1500"/>
                                  </p:stCondLst>
                                  <p:childTnLst>
                                    <p:set>
                                      <p:cBhvr>
                                        <p:cTn dur="1" fill="hold" id="34">
                                          <p:stCondLst>
                                            <p:cond delay="0"/>
                                          </p:stCondLst>
                                        </p:cTn>
                                        <p:tgtEl>
                                          <p:spTgt spid="13"/>
                                        </p:tgtEl>
                                        <p:attrNameLst>
                                          <p:attrName>style.visibility</p:attrName>
                                        </p:attrNameLst>
                                      </p:cBhvr>
                                      <p:to>
                                        <p:strVal val="visible"/>
                                      </p:to>
                                    </p:set>
                                    <p:anim calcmode="lin" valueType="num">
                                      <p:cBhvr additive="base">
                                        <p:cTn dur="750" id="35"/>
                                        <p:tgtEl>
                                          <p:spTgt spid="13"/>
                                        </p:tgtEl>
                                        <p:attrNameLst>
                                          <p:attrName>ppt_x</p:attrName>
                                        </p:attrNameLst>
                                      </p:cBhvr>
                                      <p:tavLst>
                                        <p:tav tm="0">
                                          <p:val>
                                            <p:strVal val="#ppt_x-#ppt_w*1.125000"/>
                                          </p:val>
                                        </p:tav>
                                        <p:tav tm="100000">
                                          <p:val>
                                            <p:strVal val="#ppt_x"/>
                                          </p:val>
                                        </p:tav>
                                      </p:tavLst>
                                    </p:anim>
                                    <p:animEffect filter="wipe(right)" transition="in">
                                      <p:cBhvr>
                                        <p:cTn dur="750" id="36"/>
                                        <p:tgtEl>
                                          <p:spTgt spid="13"/>
                                        </p:tgtEl>
                                      </p:cBhvr>
                                    </p:animEffect>
                                  </p:childTnLst>
                                </p:cTn>
                              </p:par>
                            </p:childTnLst>
                          </p:cTn>
                        </p:par>
                        <p:par>
                          <p:cTn fill="hold" id="37" nodeType="afterGroup">
                            <p:stCondLst>
                              <p:cond delay="6000"/>
                            </p:stCondLst>
                            <p:childTnLst>
                              <p:par>
                                <p:cTn fill="hold" grpId="0" id="38" nodeType="afterEffect" presetClass="entr" presetID="1" presetSubtype="0">
                                  <p:stCondLst>
                                    <p:cond delay="0"/>
                                  </p:stCondLst>
                                  <p:childTnLst>
                                    <p:set>
                                      <p:cBhvr>
                                        <p:cTn dur="1" fill="hold" id="39">
                                          <p:stCondLst>
                                            <p:cond delay="0"/>
                                          </p:stCondLst>
                                        </p:cTn>
                                        <p:tgtEl>
                                          <p:spTgt spid="30"/>
                                        </p:tgtEl>
                                        <p:attrNameLst>
                                          <p:attrName>style.visibility</p:attrName>
                                        </p:attrNameLst>
                                      </p:cBhvr>
                                      <p:to>
                                        <p:strVal val="visible"/>
                                      </p:to>
                                    </p:set>
                                  </p:childTnLst>
                                </p:cTn>
                              </p:par>
                              <p:par>
                                <p:cTn accel="50000" decel="50000" fill="hold" grpId="1" id="40" nodeType="withEffect" presetClass="path" presetID="0" presetSubtype="0">
                                  <p:stCondLst>
                                    <p:cond delay="0"/>
                                  </p:stCondLst>
                                  <p:childTnLst>
                                    <p:animMotion origin="layout" path="M -0.03815 0.1169 L -0.03815 0.1169 C -0.03776 0.10602 -0.0375 0.09537 -0.03685 0.08472 C -0.03619 0.0743 -0.03541 0.06944 -0.03411 0.05995 C -0.03216 -0.01482 -0.04336 0.00324 -0.00208 0.00324 L -0.00208 0.00324" pathEditMode="relative" ptsTypes="AAAAAA">
                                      <p:cBhvr>
                                        <p:cTn dur="2000" fill="hold" id="41"/>
                                        <p:tgtEl>
                                          <p:spTgt spid="30"/>
                                        </p:tgtEl>
                                        <p:attrNameLst>
                                          <p:attrName>ppt_x</p:attrName>
                                          <p:attrName>ppt_y</p:attrName>
                                        </p:attrNameLst>
                                      </p:cBhvr>
                                    </p:animMotion>
                                  </p:childTnLst>
                                </p:cTn>
                              </p:par>
                              <p:par>
                                <p:cTn fill="hold" id="42" nodeType="withEffect" presetClass="entr" presetID="12" presetSubtype="8">
                                  <p:stCondLst>
                                    <p:cond delay="1500"/>
                                  </p:stCondLst>
                                  <p:childTnLst>
                                    <p:set>
                                      <p:cBhvr>
                                        <p:cTn dur="1" fill="hold" id="43">
                                          <p:stCondLst>
                                            <p:cond delay="0"/>
                                          </p:stCondLst>
                                        </p:cTn>
                                        <p:tgtEl>
                                          <p:spTgt spid="11"/>
                                        </p:tgtEl>
                                        <p:attrNameLst>
                                          <p:attrName>style.visibility</p:attrName>
                                        </p:attrNameLst>
                                      </p:cBhvr>
                                      <p:to>
                                        <p:strVal val="visible"/>
                                      </p:to>
                                    </p:set>
                                    <p:anim calcmode="lin" valueType="num">
                                      <p:cBhvr additive="base">
                                        <p:cTn dur="750" id="44"/>
                                        <p:tgtEl>
                                          <p:spTgt spid="11"/>
                                        </p:tgtEl>
                                        <p:attrNameLst>
                                          <p:attrName>ppt_x</p:attrName>
                                        </p:attrNameLst>
                                      </p:cBhvr>
                                      <p:tavLst>
                                        <p:tav tm="0">
                                          <p:val>
                                            <p:strVal val="#ppt_x-#ppt_w*1.125000"/>
                                          </p:val>
                                        </p:tav>
                                        <p:tav tm="100000">
                                          <p:val>
                                            <p:strVal val="#ppt_x"/>
                                          </p:val>
                                        </p:tav>
                                      </p:tavLst>
                                    </p:anim>
                                    <p:animEffect filter="wipe(right)" transition="in">
                                      <p:cBhvr>
                                        <p:cTn dur="750" id="45"/>
                                        <p:tgtEl>
                                          <p:spTgt spid="11"/>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87"/>
      <p:bldP grpId="0" spid="9"/>
      <p:bldP grpId="0" spid="14"/>
      <p:bldP grpId="1" spid="14"/>
      <p:bldP grpId="0" spid="29"/>
      <p:bldP grpId="1" spid="29"/>
      <p:bldP grpId="0" spid="30"/>
      <p:bldP grpId="1" spid="30"/>
    </p:bldLst>
  </p:timing>
</p:sld>
</file>

<file path=ppt/slides/slide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rgbClr val="EBF6F7"/>
        </a:solidFill>
        <a:effectLst/>
      </p:bgPr>
    </p:bg>
    <p:spTree>
      <p:nvGrpSpPr>
        <p:cNvPr id="1" name=""/>
        <p:cNvGrpSpPr/>
        <p:nvPr/>
      </p:nvGrpSpPr>
      <p:grpSpPr>
        <a:xfrm>
          <a:off x="0" y="0"/>
          <a:ext cx="0" cy="0"/>
        </a:xfrm>
      </p:grpSpPr>
      <p:sp>
        <p:nvSpPr>
          <p:cNvPr id="16" name="文本框 15">
            <a:extLst>
              <a:ext uri="{FF2B5EF4-FFF2-40B4-BE49-F238E27FC236}">
                <a16:creationId xmlns:a16="http://schemas.microsoft.com/office/drawing/2014/main" id="{BF1143CF-CB7F-41D7-BCB1-EF4AE42600B7}"/>
              </a:ext>
            </a:extLst>
          </p:cNvPr>
          <p:cNvSpPr txBox="1"/>
          <p:nvPr/>
        </p:nvSpPr>
        <p:spPr>
          <a:xfrm>
            <a:off x="909488" y="560166"/>
            <a:ext cx="1262380" cy="1386840"/>
          </a:xfrm>
          <a:prstGeom prst="rect">
            <a:avLst/>
          </a:prstGeom>
          <a:noFill/>
        </p:spPr>
        <p:txBody>
          <a:bodyPr rtlCol="0" wrap="none">
            <a:spAutoFit/>
          </a:bodyPr>
          <a:lstStyle/>
          <a:p>
            <a:r>
              <a:rPr altLang="en-US" lang="zh-CN" sz="8500">
                <a:solidFill>
                  <a:srgbClr val="C17C5A"/>
                </a:solidFill>
                <a:latin charset="-122" panose="02010609030101010101" pitchFamily="49" typeface="新宋体"/>
                <a:ea charset="-122" panose="02010609030101010101" pitchFamily="49" typeface="新宋体"/>
              </a:rPr>
              <a:t>目</a:t>
            </a:r>
          </a:p>
        </p:txBody>
      </p:sp>
      <p:sp>
        <p:nvSpPr>
          <p:cNvPr id="29" name="文本框 28">
            <a:extLst>
              <a:ext uri="{FF2B5EF4-FFF2-40B4-BE49-F238E27FC236}">
                <a16:creationId xmlns:a16="http://schemas.microsoft.com/office/drawing/2014/main" id="{815C7960-9D75-4DEB-9261-CCB6F29303CE}"/>
              </a:ext>
            </a:extLst>
          </p:cNvPr>
          <p:cNvSpPr txBox="1"/>
          <p:nvPr/>
        </p:nvSpPr>
        <p:spPr>
          <a:xfrm>
            <a:off x="1845843" y="837887"/>
            <a:ext cx="1262380" cy="1386840"/>
          </a:xfrm>
          <a:prstGeom prst="rect">
            <a:avLst/>
          </a:prstGeom>
          <a:noFill/>
        </p:spPr>
        <p:txBody>
          <a:bodyPr rtlCol="0" wrap="none">
            <a:spAutoFit/>
          </a:bodyPr>
          <a:lstStyle/>
          <a:p>
            <a:r>
              <a:rPr altLang="en-US" lang="zh-CN" sz="8500">
                <a:solidFill>
                  <a:schemeClr val="tx1">
                    <a:lumMod val="75000"/>
                    <a:lumOff val="25000"/>
                  </a:schemeClr>
                </a:solidFill>
                <a:latin charset="-122" panose="02010609030101010101" pitchFamily="49" typeface="新宋体"/>
                <a:ea charset="-122" panose="02010609030101010101" pitchFamily="49" typeface="新宋体"/>
              </a:rPr>
              <a:t>录</a:t>
            </a:r>
          </a:p>
        </p:txBody>
      </p:sp>
      <p:sp>
        <p:nvSpPr>
          <p:cNvPr id="33" name="弧形 32">
            <a:extLst>
              <a:ext uri="{FF2B5EF4-FFF2-40B4-BE49-F238E27FC236}">
                <a16:creationId xmlns:a16="http://schemas.microsoft.com/office/drawing/2014/main" id="{CF6DA811-DC75-45F7-AB3D-5C8169D60BE9}"/>
              </a:ext>
            </a:extLst>
          </p:cNvPr>
          <p:cNvSpPr/>
          <p:nvPr/>
        </p:nvSpPr>
        <p:spPr>
          <a:xfrm rot="19287978">
            <a:off x="717879" y="464174"/>
            <a:ext cx="1229701" cy="1189469"/>
          </a:xfrm>
          <a:prstGeom prst="arc">
            <a:avLst>
              <a:gd fmla="val 9042436" name="adj1"/>
              <a:gd fmla="val 997924" name="adj2"/>
            </a:avLst>
          </a:prstGeom>
          <a:ln>
            <a:solidFill>
              <a:srgbClr val="C17C5A"/>
            </a:solidFill>
          </a:ln>
        </p:spPr>
        <p:style>
          <a:lnRef idx="1">
            <a:schemeClr val="accent1"/>
          </a:lnRef>
          <a:fillRef idx="0">
            <a:schemeClr val="accent1"/>
          </a:fillRef>
          <a:effectRef idx="0">
            <a:schemeClr val="accent1"/>
          </a:effectRef>
          <a:fontRef idx="minor">
            <a:schemeClr val="tx1"/>
          </a:fontRef>
        </p:style>
        <p:txBody>
          <a:bodyPr anchor="ctr" rtlCol="0"/>
          <a:lstStyle/>
          <a:p>
            <a:pPr algn="ctr"/>
            <a:endParaRPr altLang="en-US" lang="zh-CN">
              <a:solidFill>
                <a:srgbClr val="C17C5A"/>
              </a:solidFill>
            </a:endParaRPr>
          </a:p>
        </p:txBody>
      </p:sp>
      <p:sp>
        <p:nvSpPr>
          <p:cNvPr id="37" name="弧形 36">
            <a:extLst>
              <a:ext uri="{FF2B5EF4-FFF2-40B4-BE49-F238E27FC236}">
                <a16:creationId xmlns:a16="http://schemas.microsoft.com/office/drawing/2014/main" id="{E9C7471C-D183-4F00-AD0B-3A7F7912ADB8}"/>
              </a:ext>
            </a:extLst>
          </p:cNvPr>
          <p:cNvSpPr/>
          <p:nvPr/>
        </p:nvSpPr>
        <p:spPr>
          <a:xfrm rot="3710123">
            <a:off x="2314469" y="745020"/>
            <a:ext cx="1109737" cy="1169411"/>
          </a:xfrm>
          <a:prstGeom prst="arc">
            <a:avLst>
              <a:gd fmla="val 9042436" name="adj1"/>
              <a:gd fmla="val 997924" name="adj2"/>
            </a:avLst>
          </a:prstGeom>
          <a:ln>
            <a:solidFill>
              <a:srgbClr val="C17C5A"/>
            </a:solidFill>
          </a:ln>
        </p:spPr>
        <p:style>
          <a:lnRef idx="1">
            <a:schemeClr val="accent1"/>
          </a:lnRef>
          <a:fillRef idx="0">
            <a:schemeClr val="accent1"/>
          </a:fillRef>
          <a:effectRef idx="0">
            <a:schemeClr val="accent1"/>
          </a:effectRef>
          <a:fontRef idx="minor">
            <a:schemeClr val="tx1"/>
          </a:fontRef>
        </p:style>
        <p:txBody>
          <a:bodyPr anchor="ctr" rtlCol="0"/>
          <a:lstStyle/>
          <a:p>
            <a:pPr algn="ctr"/>
            <a:endParaRPr altLang="en-US" lang="zh-CN">
              <a:solidFill>
                <a:srgbClr val="C17C5A"/>
              </a:solidFill>
            </a:endParaRPr>
          </a:p>
        </p:txBody>
      </p:sp>
      <p:cxnSp>
        <p:nvCxnSpPr>
          <p:cNvPr id="39" name="直接连接符 38">
            <a:extLst>
              <a:ext uri="{FF2B5EF4-FFF2-40B4-BE49-F238E27FC236}">
                <a16:creationId xmlns:a16="http://schemas.microsoft.com/office/drawing/2014/main" id="{0217B41B-4A96-4BAF-B013-123DF7C5BE37}"/>
              </a:ext>
            </a:extLst>
          </p:cNvPr>
          <p:cNvCxnSpPr/>
          <p:nvPr/>
        </p:nvCxnSpPr>
        <p:spPr>
          <a:xfrm>
            <a:off x="1544961" y="215448"/>
            <a:ext cx="744173" cy="633398"/>
          </a:xfrm>
          <a:prstGeom prst="line">
            <a:avLst/>
          </a:prstGeom>
          <a:ln>
            <a:solidFill>
              <a:srgbClr val="C17C5A"/>
            </a:solidFill>
          </a:ln>
        </p:spPr>
        <p:style>
          <a:lnRef idx="1">
            <a:schemeClr val="accent1"/>
          </a:lnRef>
          <a:fillRef idx="0">
            <a:schemeClr val="accent1"/>
          </a:fillRef>
          <a:effectRef idx="0">
            <a:schemeClr val="accent1"/>
          </a:effectRef>
          <a:fontRef idx="minor">
            <a:schemeClr val="tx1"/>
          </a:fontRef>
        </p:style>
      </p:cxnSp>
      <p:cxnSp>
        <p:nvCxnSpPr>
          <p:cNvPr id="40" name="直接连接符 39">
            <a:extLst>
              <a:ext uri="{FF2B5EF4-FFF2-40B4-BE49-F238E27FC236}">
                <a16:creationId xmlns:a16="http://schemas.microsoft.com/office/drawing/2014/main" id="{BDE638F7-104C-4291-84E5-B8F21B93A532}"/>
              </a:ext>
            </a:extLst>
          </p:cNvPr>
          <p:cNvCxnSpPr/>
          <p:nvPr/>
        </p:nvCxnSpPr>
        <p:spPr>
          <a:xfrm>
            <a:off x="1812402" y="45762"/>
            <a:ext cx="457364" cy="392017"/>
          </a:xfrm>
          <a:prstGeom prst="line">
            <a:avLst/>
          </a:prstGeom>
          <a:ln>
            <a:solidFill>
              <a:srgbClr val="C17C5A"/>
            </a:solidFill>
          </a:ln>
        </p:spPr>
        <p:style>
          <a:lnRef idx="1">
            <a:schemeClr val="accent1"/>
          </a:lnRef>
          <a:fillRef idx="0">
            <a:schemeClr val="accent1"/>
          </a:fillRef>
          <a:effectRef idx="0">
            <a:schemeClr val="accent1"/>
          </a:effectRef>
          <a:fontRef idx="minor">
            <a:schemeClr val="tx1"/>
          </a:fontRef>
        </p:style>
      </p:cxnSp>
      <p:sp>
        <p:nvSpPr>
          <p:cNvPr id="41" name="椭圆 40">
            <a:extLst>
              <a:ext uri="{FF2B5EF4-FFF2-40B4-BE49-F238E27FC236}">
                <a16:creationId xmlns:a16="http://schemas.microsoft.com/office/drawing/2014/main" id="{08D60DBA-BA9F-4E1C-A749-13870A1A61DA}"/>
              </a:ext>
            </a:extLst>
          </p:cNvPr>
          <p:cNvSpPr/>
          <p:nvPr/>
        </p:nvSpPr>
        <p:spPr>
          <a:xfrm flipH="1">
            <a:off x="2483198" y="580700"/>
            <a:ext cx="154831" cy="154831"/>
          </a:xfrm>
          <a:prstGeom prst="ellipse">
            <a:avLst/>
          </a:prstGeom>
          <a:solidFill>
            <a:srgbClr val="C17C5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7" name="TextBox 72">
            <a:extLst>
              <a:ext uri="{FF2B5EF4-FFF2-40B4-BE49-F238E27FC236}">
                <a16:creationId xmlns:a16="http://schemas.microsoft.com/office/drawing/2014/main" id="{D85CEAB1-A015-45D8-9125-8E3B71FB237F}"/>
              </a:ext>
            </a:extLst>
          </p:cNvPr>
          <p:cNvSpPr txBox="1"/>
          <p:nvPr/>
        </p:nvSpPr>
        <p:spPr>
          <a:xfrm>
            <a:off x="7163907" y="1374783"/>
            <a:ext cx="2662987" cy="457200"/>
          </a:xfrm>
          <a:prstGeom prst="rect">
            <a:avLst/>
          </a:prstGeom>
          <a:noFill/>
        </p:spPr>
        <p:txBody>
          <a:bodyPr rtlCol="0"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dist" defTabSz="432037">
              <a:defRPr/>
            </a:pPr>
            <a:r>
              <a:rPr altLang="en-US" kern="0" lang="zh-CN" sz="2400">
                <a:solidFill>
                  <a:sysClr lastClr="000000" val="windowText">
                    <a:lumMod val="65000"/>
                    <a:lumOff val="35000"/>
                  </a:sysClr>
                </a:solidFill>
                <a:latin charset="-122" panose="020b0503020204020204" pitchFamily="34" typeface="微软雅黑"/>
                <a:ea charset="-122" panose="020b0503020204020204" pitchFamily="34" typeface="微软雅黑"/>
                <a:cs charset="0" panose="020b0604020202020204" pitchFamily="34" typeface="Arial"/>
              </a:rPr>
              <a:t>沟通的重要性</a:t>
            </a:r>
          </a:p>
        </p:txBody>
      </p:sp>
      <p:sp>
        <p:nvSpPr>
          <p:cNvPr id="88" name="TextBox 72">
            <a:extLst>
              <a:ext uri="{FF2B5EF4-FFF2-40B4-BE49-F238E27FC236}">
                <a16:creationId xmlns:a16="http://schemas.microsoft.com/office/drawing/2014/main" id="{ED2EF2F7-67FF-4359-A848-3616EC02466A}"/>
              </a:ext>
            </a:extLst>
          </p:cNvPr>
          <p:cNvSpPr txBox="1"/>
          <p:nvPr/>
        </p:nvSpPr>
        <p:spPr>
          <a:xfrm>
            <a:off x="7163907" y="2377228"/>
            <a:ext cx="2662987" cy="457200"/>
          </a:xfrm>
          <a:prstGeom prst="rect">
            <a:avLst/>
          </a:prstGeom>
          <a:noFill/>
        </p:spPr>
        <p:txBody>
          <a:bodyPr rtlCol="0"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dist" defTabSz="432037">
              <a:defRPr/>
            </a:pPr>
            <a:r>
              <a:rPr altLang="en-US" kern="0" lang="zh-CN" sz="2400">
                <a:solidFill>
                  <a:sysClr lastClr="000000" val="windowText">
                    <a:lumMod val="65000"/>
                    <a:lumOff val="35000"/>
                  </a:sysClr>
                </a:solidFill>
                <a:latin charset="-122" panose="020b0503020204020204" pitchFamily="34" typeface="微软雅黑"/>
                <a:ea charset="-122" panose="020b0503020204020204" pitchFamily="34" typeface="微软雅黑"/>
                <a:cs charset="0" panose="020b0604020202020204" pitchFamily="34" typeface="Arial"/>
              </a:rPr>
              <a:t>沟通的过程</a:t>
            </a:r>
          </a:p>
        </p:txBody>
      </p:sp>
      <p:sp>
        <p:nvSpPr>
          <p:cNvPr id="93" name="TextBox 72">
            <a:extLst>
              <a:ext uri="{FF2B5EF4-FFF2-40B4-BE49-F238E27FC236}">
                <a16:creationId xmlns:a16="http://schemas.microsoft.com/office/drawing/2014/main" id="{DF61691D-0F1C-41AA-9BCC-FAA758C33BC4}"/>
              </a:ext>
            </a:extLst>
          </p:cNvPr>
          <p:cNvSpPr txBox="1"/>
          <p:nvPr/>
        </p:nvSpPr>
        <p:spPr>
          <a:xfrm>
            <a:off x="7163907" y="3485881"/>
            <a:ext cx="2662987" cy="457200"/>
          </a:xfrm>
          <a:prstGeom prst="rect">
            <a:avLst/>
          </a:prstGeom>
          <a:noFill/>
        </p:spPr>
        <p:txBody>
          <a:bodyPr rtlCol="0"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dist" defTabSz="432037">
              <a:defRPr/>
            </a:pPr>
            <a:r>
              <a:rPr altLang="en-US" kern="0" lang="zh-CN" sz="2400">
                <a:solidFill>
                  <a:sysClr lastClr="000000" val="windowText">
                    <a:lumMod val="65000"/>
                    <a:lumOff val="35000"/>
                  </a:sysClr>
                </a:solidFill>
                <a:latin charset="-122" panose="020b0503020204020204" pitchFamily="34" typeface="微软雅黑"/>
                <a:ea charset="-122" panose="020b0503020204020204" pitchFamily="34" typeface="微软雅黑"/>
                <a:cs charset="0" panose="020b0604020202020204" pitchFamily="34" typeface="Arial"/>
              </a:rPr>
              <a:t>表达的技巧</a:t>
            </a:r>
          </a:p>
        </p:txBody>
      </p:sp>
      <p:sp>
        <p:nvSpPr>
          <p:cNvPr id="98" name="TextBox 72">
            <a:extLst>
              <a:ext uri="{FF2B5EF4-FFF2-40B4-BE49-F238E27FC236}">
                <a16:creationId xmlns:a16="http://schemas.microsoft.com/office/drawing/2014/main" id="{0F601B04-705A-47C6-8641-E5547535FA0A}"/>
              </a:ext>
            </a:extLst>
          </p:cNvPr>
          <p:cNvSpPr txBox="1"/>
          <p:nvPr/>
        </p:nvSpPr>
        <p:spPr>
          <a:xfrm>
            <a:off x="7163907" y="4617732"/>
            <a:ext cx="2662987" cy="457200"/>
          </a:xfrm>
          <a:prstGeom prst="rect">
            <a:avLst/>
          </a:prstGeom>
          <a:noFill/>
        </p:spPr>
        <p:txBody>
          <a:bodyPr rtlCol="0"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dist" defTabSz="432037">
              <a:defRPr/>
            </a:pPr>
            <a:r>
              <a:rPr altLang="en-US" kern="0" lang="zh-CN" sz="2400">
                <a:solidFill>
                  <a:sysClr lastClr="000000" val="windowText">
                    <a:lumMod val="65000"/>
                    <a:lumOff val="35000"/>
                  </a:sysClr>
                </a:solidFill>
                <a:latin charset="-122" panose="020b0503020204020204" pitchFamily="34" typeface="微软雅黑"/>
                <a:ea charset="-122" panose="020b0503020204020204" pitchFamily="34" typeface="微软雅黑"/>
                <a:cs charset="0" panose="020b0604020202020204" pitchFamily="34" typeface="Arial"/>
              </a:rPr>
              <a:t>积极倾听</a:t>
            </a:r>
          </a:p>
        </p:txBody>
      </p:sp>
      <p:sp>
        <p:nvSpPr>
          <p:cNvPr id="103" name="TextBox 72">
            <a:extLst>
              <a:ext uri="{FF2B5EF4-FFF2-40B4-BE49-F238E27FC236}">
                <a16:creationId xmlns:a16="http://schemas.microsoft.com/office/drawing/2014/main" id="{5E99FA4C-451F-4260-8DCD-F94D4591A9C0}"/>
              </a:ext>
            </a:extLst>
          </p:cNvPr>
          <p:cNvSpPr txBox="1"/>
          <p:nvPr/>
        </p:nvSpPr>
        <p:spPr>
          <a:xfrm>
            <a:off x="7163907" y="5649545"/>
            <a:ext cx="2662987" cy="457200"/>
          </a:xfrm>
          <a:prstGeom prst="rect">
            <a:avLst/>
          </a:prstGeom>
          <a:noFill/>
        </p:spPr>
        <p:txBody>
          <a:bodyPr rtlCol="0"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dist" defTabSz="432037">
              <a:defRPr/>
            </a:pPr>
            <a:r>
              <a:rPr altLang="en-US" kern="0" lang="zh-CN" sz="2400">
                <a:solidFill>
                  <a:sysClr lastClr="000000" val="windowText">
                    <a:lumMod val="65000"/>
                    <a:lumOff val="35000"/>
                  </a:sysClr>
                </a:solidFill>
                <a:latin charset="-122" panose="020b0503020204020204" pitchFamily="34" typeface="微软雅黑"/>
                <a:ea charset="-122" panose="020b0503020204020204" pitchFamily="34" typeface="微软雅黑"/>
                <a:cs charset="0" panose="020b0604020202020204" pitchFamily="34" typeface="Arial"/>
              </a:rPr>
              <a:t>注重和建立共同点</a:t>
            </a:r>
          </a:p>
        </p:txBody>
      </p:sp>
      <p:grpSp>
        <p:nvGrpSpPr>
          <p:cNvPr id="121" name="组合 120">
            <a:extLst>
              <a:ext uri="{FF2B5EF4-FFF2-40B4-BE49-F238E27FC236}">
                <a16:creationId xmlns:a16="http://schemas.microsoft.com/office/drawing/2014/main" id="{DB9EA03C-BCB4-4BD5-A3D8-0C76D2634D3F}"/>
              </a:ext>
            </a:extLst>
          </p:cNvPr>
          <p:cNvGrpSpPr/>
          <p:nvPr/>
        </p:nvGrpSpPr>
        <p:grpSpPr>
          <a:xfrm>
            <a:off x="5929800" y="1155615"/>
            <a:ext cx="4537642" cy="864000"/>
            <a:chOff x="5929800" y="1155615"/>
            <a:chExt cx="4537642" cy="864000"/>
          </a:xfrm>
        </p:grpSpPr>
        <p:grpSp>
          <p:nvGrpSpPr>
            <p:cNvPr id="9" name="组合 8">
              <a:extLst>
                <a:ext uri="{FF2B5EF4-FFF2-40B4-BE49-F238E27FC236}">
                  <a16:creationId xmlns:a16="http://schemas.microsoft.com/office/drawing/2014/main" id="{3B0F9B5F-3F7F-4D80-BFF7-E01BEF8BBAF5}"/>
                </a:ext>
              </a:extLst>
            </p:cNvPr>
            <p:cNvGrpSpPr/>
            <p:nvPr/>
          </p:nvGrpSpPr>
          <p:grpSpPr>
            <a:xfrm>
              <a:off x="5929800" y="1155615"/>
              <a:ext cx="864000" cy="864000"/>
              <a:chOff x="5086483" y="1362453"/>
              <a:chExt cx="864000" cy="864000"/>
            </a:xfrm>
          </p:grpSpPr>
          <p:sp>
            <p:nvSpPr>
              <p:cNvPr id="5" name="椭圆 4">
                <a:extLst>
                  <a:ext uri="{FF2B5EF4-FFF2-40B4-BE49-F238E27FC236}">
                    <a16:creationId xmlns:a16="http://schemas.microsoft.com/office/drawing/2014/main" id="{BC0A086B-A049-499B-9EB8-7B30562371D3}"/>
                  </a:ext>
                </a:extLst>
              </p:cNvPr>
              <p:cNvSpPr/>
              <p:nvPr/>
            </p:nvSpPr>
            <p:spPr>
              <a:xfrm>
                <a:off x="5176483" y="1452453"/>
                <a:ext cx="684000" cy="684000"/>
              </a:xfrm>
              <a:prstGeom prst="ellipse">
                <a:avLst/>
              </a:prstGeom>
              <a:solidFill>
                <a:srgbClr val="F0824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 name="文本框 2">
                <a:extLst>
                  <a:ext uri="{FF2B5EF4-FFF2-40B4-BE49-F238E27FC236}">
                    <a16:creationId xmlns:a16="http://schemas.microsoft.com/office/drawing/2014/main" id="{99294887-756E-47CE-A4AC-99D104379E19}"/>
                  </a:ext>
                </a:extLst>
              </p:cNvPr>
              <p:cNvSpPr txBox="1"/>
              <p:nvPr/>
            </p:nvSpPr>
            <p:spPr>
              <a:xfrm>
                <a:off x="5240324" y="1581621"/>
                <a:ext cx="556318" cy="457200"/>
              </a:xfrm>
              <a:prstGeom prst="rect">
                <a:avLst/>
              </a:prstGeom>
              <a:noFill/>
            </p:spPr>
            <p:txBody>
              <a:bodyPr rtlCol="0" wrap="square">
                <a:spAutoFit/>
              </a:bodyPr>
              <a:lstStyle/>
              <a:p>
                <a:r>
                  <a:rPr altLang="zh-CN" lang="en-US" sz="2400">
                    <a:solidFill>
                      <a:schemeClr val="bg1"/>
                    </a:solidFill>
                    <a:latin charset="-122" panose="020b0503020204020204" pitchFamily="34" typeface="微软雅黑"/>
                    <a:ea charset="-122" panose="020b0503020204020204" pitchFamily="34" typeface="微软雅黑"/>
                  </a:rPr>
                  <a:t>01</a:t>
                </a:r>
              </a:p>
            </p:txBody>
          </p:sp>
          <p:sp>
            <p:nvSpPr>
              <p:cNvPr id="6" name="椭圆 5">
                <a:extLst>
                  <a:ext uri="{FF2B5EF4-FFF2-40B4-BE49-F238E27FC236}">
                    <a16:creationId xmlns:a16="http://schemas.microsoft.com/office/drawing/2014/main" id="{3D31BC24-D92E-456B-83C6-F1A7120A61DB}"/>
                  </a:ext>
                </a:extLst>
              </p:cNvPr>
              <p:cNvSpPr/>
              <p:nvPr/>
            </p:nvSpPr>
            <p:spPr>
              <a:xfrm>
                <a:off x="5086483" y="1362453"/>
                <a:ext cx="864000" cy="864000"/>
              </a:xfrm>
              <a:prstGeom prst="ellipse">
                <a:avLst/>
              </a:prstGeom>
              <a:noFill/>
              <a:ln>
                <a:solidFill>
                  <a:srgbClr val="F08247"/>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cxnSp>
          <p:nvCxnSpPr>
            <p:cNvPr id="17" name="直接连接符 16">
              <a:extLst>
                <a:ext uri="{FF2B5EF4-FFF2-40B4-BE49-F238E27FC236}">
                  <a16:creationId xmlns:a16="http://schemas.microsoft.com/office/drawing/2014/main" id="{0C5F2FA1-9434-4BE6-8791-3BF4C019EF87}"/>
                </a:ext>
              </a:extLst>
            </p:cNvPr>
            <p:cNvCxnSpPr>
              <a:stCxn id="6" idx="5"/>
            </p:cNvCxnSpPr>
            <p:nvPr/>
          </p:nvCxnSpPr>
          <p:spPr>
            <a:xfrm>
              <a:off x="6667270" y="1893085"/>
              <a:ext cx="3800172" cy="0"/>
            </a:xfrm>
            <a:prstGeom prst="line">
              <a:avLst/>
            </a:prstGeom>
            <a:ln w="19050">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cxnSp>
      </p:grpSp>
      <p:grpSp>
        <p:nvGrpSpPr>
          <p:cNvPr id="122" name="组合 121">
            <a:extLst>
              <a:ext uri="{FF2B5EF4-FFF2-40B4-BE49-F238E27FC236}">
                <a16:creationId xmlns:a16="http://schemas.microsoft.com/office/drawing/2014/main" id="{41E366CD-EE9D-4356-A462-1BE385B468EE}"/>
              </a:ext>
            </a:extLst>
          </p:cNvPr>
          <p:cNvGrpSpPr/>
          <p:nvPr/>
        </p:nvGrpSpPr>
        <p:grpSpPr>
          <a:xfrm>
            <a:off x="5929800" y="2158060"/>
            <a:ext cx="4510331" cy="864000"/>
            <a:chOff x="5929800" y="2238270"/>
            <a:chExt cx="4510331" cy="864000"/>
          </a:xfrm>
        </p:grpSpPr>
        <p:grpSp>
          <p:nvGrpSpPr>
            <p:cNvPr id="89" name="组合 88">
              <a:extLst>
                <a:ext uri="{FF2B5EF4-FFF2-40B4-BE49-F238E27FC236}">
                  <a16:creationId xmlns:a16="http://schemas.microsoft.com/office/drawing/2014/main" id="{A80C6C8C-8F35-4D2E-8260-CAFD8170AFF6}"/>
                </a:ext>
              </a:extLst>
            </p:cNvPr>
            <p:cNvGrpSpPr/>
            <p:nvPr/>
          </p:nvGrpSpPr>
          <p:grpSpPr>
            <a:xfrm>
              <a:off x="5929800" y="2238270"/>
              <a:ext cx="864000" cy="864000"/>
              <a:chOff x="5086483" y="1362453"/>
              <a:chExt cx="864000" cy="864000"/>
            </a:xfrm>
          </p:grpSpPr>
          <p:sp>
            <p:nvSpPr>
              <p:cNvPr id="90" name="椭圆 89">
                <a:extLst>
                  <a:ext uri="{FF2B5EF4-FFF2-40B4-BE49-F238E27FC236}">
                    <a16:creationId xmlns:a16="http://schemas.microsoft.com/office/drawing/2014/main" id="{FFF5B5C0-B3A1-4D15-8CB1-128500D68CD1}"/>
                  </a:ext>
                </a:extLst>
              </p:cNvPr>
              <p:cNvSpPr/>
              <p:nvPr/>
            </p:nvSpPr>
            <p:spPr>
              <a:xfrm>
                <a:off x="5176483" y="1452453"/>
                <a:ext cx="684000" cy="684000"/>
              </a:xfrm>
              <a:prstGeom prst="ellipse">
                <a:avLst/>
              </a:prstGeom>
              <a:solidFill>
                <a:srgbClr val="F0824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1" name="文本框 90">
                <a:extLst>
                  <a:ext uri="{FF2B5EF4-FFF2-40B4-BE49-F238E27FC236}">
                    <a16:creationId xmlns:a16="http://schemas.microsoft.com/office/drawing/2014/main" id="{771B4E12-B95F-4E54-A6FF-7609D252768B}"/>
                  </a:ext>
                </a:extLst>
              </p:cNvPr>
              <p:cNvSpPr txBox="1"/>
              <p:nvPr/>
            </p:nvSpPr>
            <p:spPr>
              <a:xfrm>
                <a:off x="5240324" y="1581621"/>
                <a:ext cx="556318" cy="457200"/>
              </a:xfrm>
              <a:prstGeom prst="rect">
                <a:avLst/>
              </a:prstGeom>
              <a:noFill/>
            </p:spPr>
            <p:txBody>
              <a:bodyPr rtlCol="0" wrap="square">
                <a:spAutoFit/>
              </a:bodyPr>
              <a:lstStyle/>
              <a:p>
                <a:r>
                  <a:rPr altLang="zh-CN" lang="en-US" sz="2400">
                    <a:solidFill>
                      <a:schemeClr val="bg1"/>
                    </a:solidFill>
                    <a:latin charset="-122" panose="020b0503020204020204" pitchFamily="34" typeface="微软雅黑"/>
                    <a:ea charset="-122" panose="020b0503020204020204" pitchFamily="34" typeface="微软雅黑"/>
                  </a:rPr>
                  <a:t>02</a:t>
                </a:r>
              </a:p>
            </p:txBody>
          </p:sp>
          <p:sp>
            <p:nvSpPr>
              <p:cNvPr id="92" name="椭圆 91">
                <a:extLst>
                  <a:ext uri="{FF2B5EF4-FFF2-40B4-BE49-F238E27FC236}">
                    <a16:creationId xmlns:a16="http://schemas.microsoft.com/office/drawing/2014/main" id="{0CE2A527-0599-4C6B-B08C-67F55D621069}"/>
                  </a:ext>
                </a:extLst>
              </p:cNvPr>
              <p:cNvSpPr/>
              <p:nvPr/>
            </p:nvSpPr>
            <p:spPr>
              <a:xfrm>
                <a:off x="5086483" y="1362453"/>
                <a:ext cx="864000" cy="864000"/>
              </a:xfrm>
              <a:prstGeom prst="ellipse">
                <a:avLst/>
              </a:prstGeom>
              <a:noFill/>
              <a:ln>
                <a:solidFill>
                  <a:srgbClr val="F08247"/>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cxnSp>
          <p:nvCxnSpPr>
            <p:cNvPr id="109" name="直接连接符 108">
              <a:extLst>
                <a:ext uri="{FF2B5EF4-FFF2-40B4-BE49-F238E27FC236}">
                  <a16:creationId xmlns:a16="http://schemas.microsoft.com/office/drawing/2014/main" id="{C646CF48-0D83-4E94-B444-37395537EA04}"/>
                </a:ext>
              </a:extLst>
            </p:cNvPr>
            <p:cNvCxnSpPr/>
            <p:nvPr/>
          </p:nvCxnSpPr>
          <p:spPr>
            <a:xfrm>
              <a:off x="6639959" y="3003431"/>
              <a:ext cx="3800172" cy="0"/>
            </a:xfrm>
            <a:prstGeom prst="line">
              <a:avLst/>
            </a:prstGeom>
            <a:ln w="19050">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cxnSp>
      </p:grpSp>
      <p:grpSp>
        <p:nvGrpSpPr>
          <p:cNvPr id="123" name="组合 122">
            <a:extLst>
              <a:ext uri="{FF2B5EF4-FFF2-40B4-BE49-F238E27FC236}">
                <a16:creationId xmlns:a16="http://schemas.microsoft.com/office/drawing/2014/main" id="{7354CED4-FEF3-4E26-ADDD-7BE2121B21BB}"/>
              </a:ext>
            </a:extLst>
          </p:cNvPr>
          <p:cNvGrpSpPr/>
          <p:nvPr/>
        </p:nvGrpSpPr>
        <p:grpSpPr>
          <a:xfrm>
            <a:off x="5929800" y="3266713"/>
            <a:ext cx="4510331" cy="864000"/>
            <a:chOff x="5929800" y="3362965"/>
            <a:chExt cx="4510331" cy="864000"/>
          </a:xfrm>
        </p:grpSpPr>
        <p:grpSp>
          <p:nvGrpSpPr>
            <p:cNvPr id="94" name="组合 93">
              <a:extLst>
                <a:ext uri="{FF2B5EF4-FFF2-40B4-BE49-F238E27FC236}">
                  <a16:creationId xmlns:a16="http://schemas.microsoft.com/office/drawing/2014/main" id="{6BF39F27-05B6-4389-BAA4-72EA8EF605AC}"/>
                </a:ext>
              </a:extLst>
            </p:cNvPr>
            <p:cNvGrpSpPr/>
            <p:nvPr/>
          </p:nvGrpSpPr>
          <p:grpSpPr>
            <a:xfrm>
              <a:off x="5929800" y="3362965"/>
              <a:ext cx="864000" cy="864000"/>
              <a:chOff x="5086483" y="1362453"/>
              <a:chExt cx="864000" cy="864000"/>
            </a:xfrm>
          </p:grpSpPr>
          <p:sp>
            <p:nvSpPr>
              <p:cNvPr id="95" name="椭圆 94">
                <a:extLst>
                  <a:ext uri="{FF2B5EF4-FFF2-40B4-BE49-F238E27FC236}">
                    <a16:creationId xmlns:a16="http://schemas.microsoft.com/office/drawing/2014/main" id="{D6003F8D-7648-43E2-8A8F-AF6314989DDD}"/>
                  </a:ext>
                </a:extLst>
              </p:cNvPr>
              <p:cNvSpPr/>
              <p:nvPr/>
            </p:nvSpPr>
            <p:spPr>
              <a:xfrm>
                <a:off x="5176483" y="1452453"/>
                <a:ext cx="684000" cy="684000"/>
              </a:xfrm>
              <a:prstGeom prst="ellipse">
                <a:avLst/>
              </a:prstGeom>
              <a:solidFill>
                <a:srgbClr val="F0824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6" name="文本框 95">
                <a:extLst>
                  <a:ext uri="{FF2B5EF4-FFF2-40B4-BE49-F238E27FC236}">
                    <a16:creationId xmlns:a16="http://schemas.microsoft.com/office/drawing/2014/main" id="{A6291E68-2E93-4662-855C-E559FE3D56F3}"/>
                  </a:ext>
                </a:extLst>
              </p:cNvPr>
              <p:cNvSpPr txBox="1"/>
              <p:nvPr/>
            </p:nvSpPr>
            <p:spPr>
              <a:xfrm>
                <a:off x="5240324" y="1581622"/>
                <a:ext cx="556318" cy="457200"/>
              </a:xfrm>
              <a:prstGeom prst="rect">
                <a:avLst/>
              </a:prstGeom>
              <a:noFill/>
            </p:spPr>
            <p:txBody>
              <a:bodyPr rtlCol="0" wrap="square">
                <a:spAutoFit/>
              </a:bodyPr>
              <a:lstStyle/>
              <a:p>
                <a:r>
                  <a:rPr altLang="zh-CN" lang="en-US" sz="2400">
                    <a:solidFill>
                      <a:schemeClr val="bg1"/>
                    </a:solidFill>
                    <a:latin charset="-122" panose="020b0503020204020204" pitchFamily="34" typeface="微软雅黑"/>
                    <a:ea charset="-122" panose="020b0503020204020204" pitchFamily="34" typeface="微软雅黑"/>
                  </a:rPr>
                  <a:t>03</a:t>
                </a:r>
              </a:p>
            </p:txBody>
          </p:sp>
          <p:sp>
            <p:nvSpPr>
              <p:cNvPr id="97" name="椭圆 96">
                <a:extLst>
                  <a:ext uri="{FF2B5EF4-FFF2-40B4-BE49-F238E27FC236}">
                    <a16:creationId xmlns:a16="http://schemas.microsoft.com/office/drawing/2014/main" id="{50A77F35-B82C-4D5A-BDB6-D56B6D035003}"/>
                  </a:ext>
                </a:extLst>
              </p:cNvPr>
              <p:cNvSpPr/>
              <p:nvPr/>
            </p:nvSpPr>
            <p:spPr>
              <a:xfrm>
                <a:off x="5086483" y="1362453"/>
                <a:ext cx="864000" cy="864000"/>
              </a:xfrm>
              <a:prstGeom prst="ellipse">
                <a:avLst/>
              </a:prstGeom>
              <a:noFill/>
              <a:ln>
                <a:solidFill>
                  <a:srgbClr val="F08247"/>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cxnSp>
          <p:nvCxnSpPr>
            <p:cNvPr id="110" name="直接连接符 109">
              <a:extLst>
                <a:ext uri="{FF2B5EF4-FFF2-40B4-BE49-F238E27FC236}">
                  <a16:creationId xmlns:a16="http://schemas.microsoft.com/office/drawing/2014/main" id="{CFABF014-63F0-458E-8B10-FC997B3F1854}"/>
                </a:ext>
              </a:extLst>
            </p:cNvPr>
            <p:cNvCxnSpPr/>
            <p:nvPr/>
          </p:nvCxnSpPr>
          <p:spPr>
            <a:xfrm>
              <a:off x="6639959" y="4144168"/>
              <a:ext cx="3800172" cy="0"/>
            </a:xfrm>
            <a:prstGeom prst="line">
              <a:avLst/>
            </a:prstGeom>
            <a:ln w="19050">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cxnSp>
      </p:grpSp>
      <p:grpSp>
        <p:nvGrpSpPr>
          <p:cNvPr id="124" name="组合 123">
            <a:extLst>
              <a:ext uri="{FF2B5EF4-FFF2-40B4-BE49-F238E27FC236}">
                <a16:creationId xmlns:a16="http://schemas.microsoft.com/office/drawing/2014/main" id="{98076DA0-336B-4BE2-9C2D-2593F2EA6A42}"/>
              </a:ext>
            </a:extLst>
          </p:cNvPr>
          <p:cNvGrpSpPr/>
          <p:nvPr/>
        </p:nvGrpSpPr>
        <p:grpSpPr>
          <a:xfrm>
            <a:off x="5929800" y="4398564"/>
            <a:ext cx="4537642" cy="864000"/>
            <a:chOff x="5929800" y="4510858"/>
            <a:chExt cx="4537642" cy="864000"/>
          </a:xfrm>
        </p:grpSpPr>
        <p:grpSp>
          <p:nvGrpSpPr>
            <p:cNvPr id="99" name="组合 98">
              <a:extLst>
                <a:ext uri="{FF2B5EF4-FFF2-40B4-BE49-F238E27FC236}">
                  <a16:creationId xmlns:a16="http://schemas.microsoft.com/office/drawing/2014/main" id="{010EAAEB-9583-48CC-B226-16692C879A15}"/>
                </a:ext>
              </a:extLst>
            </p:cNvPr>
            <p:cNvGrpSpPr/>
            <p:nvPr/>
          </p:nvGrpSpPr>
          <p:grpSpPr>
            <a:xfrm>
              <a:off x="5929800" y="4510858"/>
              <a:ext cx="864000" cy="864000"/>
              <a:chOff x="5086483" y="1362453"/>
              <a:chExt cx="864000" cy="864000"/>
            </a:xfrm>
          </p:grpSpPr>
          <p:sp>
            <p:nvSpPr>
              <p:cNvPr id="100" name="椭圆 99">
                <a:extLst>
                  <a:ext uri="{FF2B5EF4-FFF2-40B4-BE49-F238E27FC236}">
                    <a16:creationId xmlns:a16="http://schemas.microsoft.com/office/drawing/2014/main" id="{F3893E42-C4E5-4962-89A8-C8585922B696}"/>
                  </a:ext>
                </a:extLst>
              </p:cNvPr>
              <p:cNvSpPr/>
              <p:nvPr/>
            </p:nvSpPr>
            <p:spPr>
              <a:xfrm>
                <a:off x="5176483" y="1452453"/>
                <a:ext cx="684000" cy="684000"/>
              </a:xfrm>
              <a:prstGeom prst="ellipse">
                <a:avLst/>
              </a:prstGeom>
              <a:solidFill>
                <a:srgbClr val="F0824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1" name="文本框 100">
                <a:extLst>
                  <a:ext uri="{FF2B5EF4-FFF2-40B4-BE49-F238E27FC236}">
                    <a16:creationId xmlns:a16="http://schemas.microsoft.com/office/drawing/2014/main" id="{B4A41021-EC6C-4237-8518-45598863B1AC}"/>
                  </a:ext>
                </a:extLst>
              </p:cNvPr>
              <p:cNvSpPr txBox="1"/>
              <p:nvPr/>
            </p:nvSpPr>
            <p:spPr>
              <a:xfrm>
                <a:off x="5240324" y="1581621"/>
                <a:ext cx="556318" cy="457200"/>
              </a:xfrm>
              <a:prstGeom prst="rect">
                <a:avLst/>
              </a:prstGeom>
              <a:noFill/>
            </p:spPr>
            <p:txBody>
              <a:bodyPr rtlCol="0" wrap="square">
                <a:spAutoFit/>
              </a:bodyPr>
              <a:lstStyle/>
              <a:p>
                <a:r>
                  <a:rPr altLang="zh-CN" lang="en-US" sz="2400">
                    <a:solidFill>
                      <a:schemeClr val="bg1"/>
                    </a:solidFill>
                    <a:latin charset="-122" panose="020b0503020204020204" pitchFamily="34" typeface="微软雅黑"/>
                    <a:ea charset="-122" panose="020b0503020204020204" pitchFamily="34" typeface="微软雅黑"/>
                  </a:rPr>
                  <a:t>04</a:t>
                </a:r>
              </a:p>
            </p:txBody>
          </p:sp>
          <p:sp>
            <p:nvSpPr>
              <p:cNvPr id="102" name="椭圆 101">
                <a:extLst>
                  <a:ext uri="{FF2B5EF4-FFF2-40B4-BE49-F238E27FC236}">
                    <a16:creationId xmlns:a16="http://schemas.microsoft.com/office/drawing/2014/main" id="{C967D6D8-3A6F-491C-AD74-9CE31701E066}"/>
                  </a:ext>
                </a:extLst>
              </p:cNvPr>
              <p:cNvSpPr/>
              <p:nvPr/>
            </p:nvSpPr>
            <p:spPr>
              <a:xfrm>
                <a:off x="5086483" y="1362453"/>
                <a:ext cx="864000" cy="864000"/>
              </a:xfrm>
              <a:prstGeom prst="ellipse">
                <a:avLst/>
              </a:prstGeom>
              <a:noFill/>
              <a:ln>
                <a:solidFill>
                  <a:srgbClr val="F08247"/>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cxnSp>
          <p:nvCxnSpPr>
            <p:cNvPr id="111" name="直接连接符 110">
              <a:extLst>
                <a:ext uri="{FF2B5EF4-FFF2-40B4-BE49-F238E27FC236}">
                  <a16:creationId xmlns:a16="http://schemas.microsoft.com/office/drawing/2014/main" id="{8F056FF2-3F91-462C-81A2-A1C43C506F36}"/>
                </a:ext>
              </a:extLst>
            </p:cNvPr>
            <p:cNvCxnSpPr/>
            <p:nvPr/>
          </p:nvCxnSpPr>
          <p:spPr>
            <a:xfrm>
              <a:off x="6667270" y="5284858"/>
              <a:ext cx="3800172" cy="0"/>
            </a:xfrm>
            <a:prstGeom prst="line">
              <a:avLst/>
            </a:prstGeom>
            <a:ln w="19050">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cxnSp>
      </p:grpSp>
      <p:grpSp>
        <p:nvGrpSpPr>
          <p:cNvPr id="125" name="组合 124">
            <a:extLst>
              <a:ext uri="{FF2B5EF4-FFF2-40B4-BE49-F238E27FC236}">
                <a16:creationId xmlns:a16="http://schemas.microsoft.com/office/drawing/2014/main" id="{20ADDE13-088E-4E42-8FCB-73907289CA45}"/>
              </a:ext>
            </a:extLst>
          </p:cNvPr>
          <p:cNvGrpSpPr/>
          <p:nvPr/>
        </p:nvGrpSpPr>
        <p:grpSpPr>
          <a:xfrm>
            <a:off x="5929800" y="5430378"/>
            <a:ext cx="4510331" cy="864000"/>
            <a:chOff x="5929800" y="5558714"/>
            <a:chExt cx="4510331" cy="864000"/>
          </a:xfrm>
        </p:grpSpPr>
        <p:grpSp>
          <p:nvGrpSpPr>
            <p:cNvPr id="104" name="组合 103">
              <a:extLst>
                <a:ext uri="{FF2B5EF4-FFF2-40B4-BE49-F238E27FC236}">
                  <a16:creationId xmlns:a16="http://schemas.microsoft.com/office/drawing/2014/main" id="{31F07635-37A9-4CCC-9FC6-7AEDBC563E1C}"/>
                </a:ext>
              </a:extLst>
            </p:cNvPr>
            <p:cNvGrpSpPr/>
            <p:nvPr/>
          </p:nvGrpSpPr>
          <p:grpSpPr>
            <a:xfrm>
              <a:off x="5929800" y="5558714"/>
              <a:ext cx="864000" cy="864000"/>
              <a:chOff x="5086483" y="1362453"/>
              <a:chExt cx="864000" cy="864000"/>
            </a:xfrm>
          </p:grpSpPr>
          <p:sp>
            <p:nvSpPr>
              <p:cNvPr id="105" name="椭圆 104">
                <a:extLst>
                  <a:ext uri="{FF2B5EF4-FFF2-40B4-BE49-F238E27FC236}">
                    <a16:creationId xmlns:a16="http://schemas.microsoft.com/office/drawing/2014/main" id="{3A5009EA-EC4C-4D5B-8A96-E9BAD3E59B04}"/>
                  </a:ext>
                </a:extLst>
              </p:cNvPr>
              <p:cNvSpPr/>
              <p:nvPr/>
            </p:nvSpPr>
            <p:spPr>
              <a:xfrm>
                <a:off x="5176483" y="1452453"/>
                <a:ext cx="684000" cy="684000"/>
              </a:xfrm>
              <a:prstGeom prst="ellipse">
                <a:avLst/>
              </a:prstGeom>
              <a:solidFill>
                <a:srgbClr val="F0824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6" name="文本框 105">
                <a:extLst>
                  <a:ext uri="{FF2B5EF4-FFF2-40B4-BE49-F238E27FC236}">
                    <a16:creationId xmlns:a16="http://schemas.microsoft.com/office/drawing/2014/main" id="{FB4B2ECC-F011-4434-8E9D-0BF058BD2AF8}"/>
                  </a:ext>
                </a:extLst>
              </p:cNvPr>
              <p:cNvSpPr txBox="1"/>
              <p:nvPr/>
            </p:nvSpPr>
            <p:spPr>
              <a:xfrm>
                <a:off x="5240324" y="1581621"/>
                <a:ext cx="556318" cy="457200"/>
              </a:xfrm>
              <a:prstGeom prst="rect">
                <a:avLst/>
              </a:prstGeom>
              <a:noFill/>
            </p:spPr>
            <p:txBody>
              <a:bodyPr rtlCol="0" wrap="square">
                <a:spAutoFit/>
              </a:bodyPr>
              <a:lstStyle/>
              <a:p>
                <a:r>
                  <a:rPr altLang="zh-CN" lang="en-US" sz="2400">
                    <a:solidFill>
                      <a:schemeClr val="bg1"/>
                    </a:solidFill>
                    <a:latin charset="-122" panose="020b0503020204020204" pitchFamily="34" typeface="微软雅黑"/>
                    <a:ea charset="-122" panose="020b0503020204020204" pitchFamily="34" typeface="微软雅黑"/>
                  </a:rPr>
                  <a:t>05</a:t>
                </a:r>
              </a:p>
            </p:txBody>
          </p:sp>
          <p:sp>
            <p:nvSpPr>
              <p:cNvPr id="107" name="椭圆 106">
                <a:extLst>
                  <a:ext uri="{FF2B5EF4-FFF2-40B4-BE49-F238E27FC236}">
                    <a16:creationId xmlns:a16="http://schemas.microsoft.com/office/drawing/2014/main" id="{F64A91F0-7EC2-4A7C-B871-1FADE52B0A15}"/>
                  </a:ext>
                </a:extLst>
              </p:cNvPr>
              <p:cNvSpPr/>
              <p:nvPr/>
            </p:nvSpPr>
            <p:spPr>
              <a:xfrm>
                <a:off x="5086483" y="1362453"/>
                <a:ext cx="864000" cy="864000"/>
              </a:xfrm>
              <a:prstGeom prst="ellipse">
                <a:avLst/>
              </a:prstGeom>
              <a:noFill/>
              <a:ln>
                <a:solidFill>
                  <a:srgbClr val="F08247"/>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cxnSp>
          <p:nvCxnSpPr>
            <p:cNvPr id="112" name="直接连接符 111">
              <a:extLst>
                <a:ext uri="{FF2B5EF4-FFF2-40B4-BE49-F238E27FC236}">
                  <a16:creationId xmlns:a16="http://schemas.microsoft.com/office/drawing/2014/main" id="{2F6D330E-AEED-45E2-A288-A5EFFADDE03B}"/>
                </a:ext>
              </a:extLst>
            </p:cNvPr>
            <p:cNvCxnSpPr/>
            <p:nvPr/>
          </p:nvCxnSpPr>
          <p:spPr>
            <a:xfrm>
              <a:off x="6639959" y="6332714"/>
              <a:ext cx="3800172" cy="0"/>
            </a:xfrm>
            <a:prstGeom prst="line">
              <a:avLst/>
            </a:prstGeom>
            <a:ln w="19050">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cxnSp>
      </p:grpSp>
      <p:sp>
        <p:nvSpPr>
          <p:cNvPr id="115" name="椭圆 114">
            <a:extLst>
              <a:ext uri="{FF2B5EF4-FFF2-40B4-BE49-F238E27FC236}">
                <a16:creationId xmlns:a16="http://schemas.microsoft.com/office/drawing/2014/main" id="{42D9DDD4-5CA6-4787-B354-4FDE960F117E}"/>
              </a:ext>
            </a:extLst>
          </p:cNvPr>
          <p:cNvSpPr/>
          <p:nvPr/>
        </p:nvSpPr>
        <p:spPr>
          <a:xfrm>
            <a:off x="823918" y="1694717"/>
            <a:ext cx="154831" cy="154831"/>
          </a:xfrm>
          <a:prstGeom prst="ellipse">
            <a:avLst/>
          </a:prstGeom>
          <a:noFill/>
          <a:ln>
            <a:solidFill>
              <a:srgbClr val="C17C5A"/>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cxnSp>
        <p:nvCxnSpPr>
          <p:cNvPr id="116" name="直接连接符 115">
            <a:extLst>
              <a:ext uri="{FF2B5EF4-FFF2-40B4-BE49-F238E27FC236}">
                <a16:creationId xmlns:a16="http://schemas.microsoft.com/office/drawing/2014/main" id="{81ACC730-A65F-470B-94C9-C905336C1E5E}"/>
              </a:ext>
            </a:extLst>
          </p:cNvPr>
          <p:cNvCxnSpPr/>
          <p:nvPr/>
        </p:nvCxnSpPr>
        <p:spPr>
          <a:xfrm>
            <a:off x="1721853" y="1998972"/>
            <a:ext cx="744173" cy="633398"/>
          </a:xfrm>
          <a:prstGeom prst="line">
            <a:avLst/>
          </a:prstGeom>
          <a:ln>
            <a:solidFill>
              <a:srgbClr val="C17C5A"/>
            </a:solidFill>
          </a:ln>
        </p:spPr>
        <p:style>
          <a:lnRef idx="1">
            <a:schemeClr val="accent1"/>
          </a:lnRef>
          <a:fillRef idx="0">
            <a:schemeClr val="accent1"/>
          </a:fillRef>
          <a:effectRef idx="0">
            <a:schemeClr val="accent1"/>
          </a:effectRef>
          <a:fontRef idx="minor">
            <a:schemeClr val="tx1"/>
          </a:fontRef>
        </p:style>
      </p:cxnSp>
      <p:cxnSp>
        <p:nvCxnSpPr>
          <p:cNvPr id="117" name="直接连接符 116">
            <a:extLst>
              <a:ext uri="{FF2B5EF4-FFF2-40B4-BE49-F238E27FC236}">
                <a16:creationId xmlns:a16="http://schemas.microsoft.com/office/drawing/2014/main" id="{B5F72F24-FF28-4FC3-95A1-ED06A255A28E}"/>
              </a:ext>
            </a:extLst>
          </p:cNvPr>
          <p:cNvCxnSpPr/>
          <p:nvPr/>
        </p:nvCxnSpPr>
        <p:spPr>
          <a:xfrm>
            <a:off x="2225988" y="2060614"/>
            <a:ext cx="654327" cy="532412"/>
          </a:xfrm>
          <a:prstGeom prst="line">
            <a:avLst/>
          </a:prstGeom>
          <a:ln>
            <a:solidFill>
              <a:srgbClr val="C17C5A"/>
            </a:solidFill>
          </a:ln>
        </p:spPr>
        <p:style>
          <a:lnRef idx="1">
            <a:schemeClr val="accent1"/>
          </a:lnRef>
          <a:fillRef idx="0">
            <a:schemeClr val="accent1"/>
          </a:fillRef>
          <a:effectRef idx="0">
            <a:schemeClr val="accent1"/>
          </a:effectRef>
          <a:fontRef idx="minor">
            <a:schemeClr val="tx1"/>
          </a:fontRef>
        </p:style>
      </p:cxnSp>
      <p:pic>
        <p:nvPicPr>
          <p:cNvPr id="120" name="图片 119">
            <a:extLst>
              <a:ext uri="{FF2B5EF4-FFF2-40B4-BE49-F238E27FC236}">
                <a16:creationId xmlns:a16="http://schemas.microsoft.com/office/drawing/2014/main" id="{B2541FE7-914B-4297-AC88-E3AA5FC727AF}"/>
              </a:ext>
            </a:extLst>
          </p:cNvPr>
          <p:cNvPicPr>
            <a:picLocks noChangeAspect="1"/>
          </p:cNvPicPr>
          <p:nvPr/>
        </p:nvPicPr>
        <p:blipFill>
          <a:blip r:embed="rId2">
            <a:extLst>
              <a:ext uri="{28A0092B-C50C-407E-A947-70E740481C1C}">
                <a14:useLocalDpi val="0"/>
              </a:ext>
            </a:extLst>
          </a:blip>
          <a:srcRect l="18251" r="13099" t="52227"/>
          <a:stretch>
            <a:fillRect/>
          </a:stretch>
        </p:blipFill>
        <p:spPr>
          <a:xfrm>
            <a:off x="201670" y="3438523"/>
            <a:ext cx="4826423" cy="3358702"/>
          </a:xfrm>
          <a:prstGeom prst="rect">
            <a:avLst/>
          </a:prstGeom>
        </p:spPr>
      </p:pic>
    </p:spTree>
    <p:extLst>
      <p:ext uri="{BB962C8B-B14F-4D97-AF65-F5344CB8AC3E}">
        <p14:creationId val="2762460644"/>
      </p:ext>
    </p:extLst>
  </p:cSld>
  <p:clrMapOvr>
    <a:masterClrMapping/>
  </p:clrMapOvr>
  <mc:AlternateContent>
    <mc:Choice Requires="p14">
      <p:transition p14:dur="1400" spd="slow">
        <p14:doors dir="vert"/>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42" presetSubtype="0">
                                  <p:stCondLst>
                                    <p:cond delay="0"/>
                                  </p:stCondLst>
                                  <p:childTnLst>
                                    <p:set>
                                      <p:cBhvr>
                                        <p:cTn dur="1" fill="hold" id="6">
                                          <p:stCondLst>
                                            <p:cond delay="0"/>
                                          </p:stCondLst>
                                        </p:cTn>
                                        <p:tgtEl>
                                          <p:spTgt spid="120"/>
                                        </p:tgtEl>
                                        <p:attrNameLst>
                                          <p:attrName>style.visibility</p:attrName>
                                        </p:attrNameLst>
                                      </p:cBhvr>
                                      <p:to>
                                        <p:strVal val="visible"/>
                                      </p:to>
                                    </p:set>
                                    <p:animEffect filter="fade" transition="in">
                                      <p:cBhvr>
                                        <p:cTn dur="750" id="7"/>
                                        <p:tgtEl>
                                          <p:spTgt spid="120"/>
                                        </p:tgtEl>
                                      </p:cBhvr>
                                    </p:animEffect>
                                    <p:anim calcmode="lin" valueType="num">
                                      <p:cBhvr>
                                        <p:cTn dur="750" fill="hold" id="8"/>
                                        <p:tgtEl>
                                          <p:spTgt spid="120"/>
                                        </p:tgtEl>
                                        <p:attrNameLst>
                                          <p:attrName>ppt_x</p:attrName>
                                        </p:attrNameLst>
                                      </p:cBhvr>
                                      <p:tavLst>
                                        <p:tav tm="0">
                                          <p:val>
                                            <p:strVal val="#ppt_x"/>
                                          </p:val>
                                        </p:tav>
                                        <p:tav tm="100000">
                                          <p:val>
                                            <p:strVal val="#ppt_x"/>
                                          </p:val>
                                        </p:tav>
                                      </p:tavLst>
                                    </p:anim>
                                    <p:anim calcmode="lin" valueType="num">
                                      <p:cBhvr>
                                        <p:cTn dur="750" fill="hold" id="9"/>
                                        <p:tgtEl>
                                          <p:spTgt spid="120"/>
                                        </p:tgtEl>
                                        <p:attrNameLst>
                                          <p:attrName>ppt_y</p:attrName>
                                        </p:attrNameLst>
                                      </p:cBhvr>
                                      <p:tavLst>
                                        <p:tav tm="0">
                                          <p:val>
                                            <p:strVal val="#ppt_y+.1"/>
                                          </p:val>
                                        </p:tav>
                                        <p:tav tm="100000">
                                          <p:val>
                                            <p:strVal val="#ppt_y"/>
                                          </p:val>
                                        </p:tav>
                                      </p:tavLst>
                                    </p:anim>
                                  </p:childTnLst>
                                </p:cTn>
                              </p:par>
                              <p:par>
                                <p:cTn fill="hold" grpId="0" id="10" nodeType="withEffect" presetClass="entr" presetID="23" presetSubtype="32">
                                  <p:stCondLst>
                                    <p:cond delay="750"/>
                                  </p:stCondLst>
                                  <p:childTnLst>
                                    <p:set>
                                      <p:cBhvr>
                                        <p:cTn dur="1" fill="hold" id="11">
                                          <p:stCondLst>
                                            <p:cond delay="0"/>
                                          </p:stCondLst>
                                        </p:cTn>
                                        <p:tgtEl>
                                          <p:spTgt spid="16"/>
                                        </p:tgtEl>
                                        <p:attrNameLst>
                                          <p:attrName>style.visibility</p:attrName>
                                        </p:attrNameLst>
                                      </p:cBhvr>
                                      <p:to>
                                        <p:strVal val="visible"/>
                                      </p:to>
                                    </p:set>
                                    <p:anim calcmode="lin" valueType="num">
                                      <p:cBhvr>
                                        <p:cTn dur="750" fill="hold" id="12"/>
                                        <p:tgtEl>
                                          <p:spTgt spid="16"/>
                                        </p:tgtEl>
                                        <p:attrNameLst>
                                          <p:attrName>ppt_w</p:attrName>
                                        </p:attrNameLst>
                                      </p:cBhvr>
                                      <p:tavLst>
                                        <p:tav tm="0">
                                          <p:val>
                                            <p:strVal val="4*#ppt_w"/>
                                          </p:val>
                                        </p:tav>
                                        <p:tav tm="100000">
                                          <p:val>
                                            <p:strVal val="#ppt_w"/>
                                          </p:val>
                                        </p:tav>
                                      </p:tavLst>
                                    </p:anim>
                                    <p:anim calcmode="lin" valueType="num">
                                      <p:cBhvr>
                                        <p:cTn dur="750" fill="hold" id="13"/>
                                        <p:tgtEl>
                                          <p:spTgt spid="16"/>
                                        </p:tgtEl>
                                        <p:attrNameLst>
                                          <p:attrName>ppt_h</p:attrName>
                                        </p:attrNameLst>
                                      </p:cBhvr>
                                      <p:tavLst>
                                        <p:tav tm="0">
                                          <p:val>
                                            <p:strVal val="4*#ppt_h"/>
                                          </p:val>
                                        </p:tav>
                                        <p:tav tm="100000">
                                          <p:val>
                                            <p:strVal val="#ppt_h"/>
                                          </p:val>
                                        </p:tav>
                                      </p:tavLst>
                                    </p:anim>
                                  </p:childTnLst>
                                </p:cTn>
                              </p:par>
                              <p:par>
                                <p:cTn fill="hold" grpId="0" id="14" nodeType="withEffect" presetClass="entr" presetID="23" presetSubtype="32">
                                  <p:stCondLst>
                                    <p:cond delay="750"/>
                                  </p:stCondLst>
                                  <p:childTnLst>
                                    <p:set>
                                      <p:cBhvr>
                                        <p:cTn dur="1" fill="hold" id="15">
                                          <p:stCondLst>
                                            <p:cond delay="0"/>
                                          </p:stCondLst>
                                        </p:cTn>
                                        <p:tgtEl>
                                          <p:spTgt spid="29"/>
                                        </p:tgtEl>
                                        <p:attrNameLst>
                                          <p:attrName>style.visibility</p:attrName>
                                        </p:attrNameLst>
                                      </p:cBhvr>
                                      <p:to>
                                        <p:strVal val="visible"/>
                                      </p:to>
                                    </p:set>
                                    <p:anim calcmode="lin" valueType="num">
                                      <p:cBhvr>
                                        <p:cTn dur="750" fill="hold" id="16"/>
                                        <p:tgtEl>
                                          <p:spTgt spid="29"/>
                                        </p:tgtEl>
                                        <p:attrNameLst>
                                          <p:attrName>ppt_w</p:attrName>
                                        </p:attrNameLst>
                                      </p:cBhvr>
                                      <p:tavLst>
                                        <p:tav tm="0">
                                          <p:val>
                                            <p:strVal val="4*#ppt_w"/>
                                          </p:val>
                                        </p:tav>
                                        <p:tav tm="100000">
                                          <p:val>
                                            <p:strVal val="#ppt_w"/>
                                          </p:val>
                                        </p:tav>
                                      </p:tavLst>
                                    </p:anim>
                                    <p:anim calcmode="lin" valueType="num">
                                      <p:cBhvr>
                                        <p:cTn dur="750" fill="hold" id="17"/>
                                        <p:tgtEl>
                                          <p:spTgt spid="29"/>
                                        </p:tgtEl>
                                        <p:attrNameLst>
                                          <p:attrName>ppt_h</p:attrName>
                                        </p:attrNameLst>
                                      </p:cBhvr>
                                      <p:tavLst>
                                        <p:tav tm="0">
                                          <p:val>
                                            <p:strVal val="4*#ppt_h"/>
                                          </p:val>
                                        </p:tav>
                                        <p:tav tm="100000">
                                          <p:val>
                                            <p:strVal val="#ppt_h"/>
                                          </p:val>
                                        </p:tav>
                                      </p:tavLst>
                                    </p:anim>
                                  </p:childTnLst>
                                </p:cTn>
                              </p:par>
                              <p:par>
                                <p:cTn fill="hold" grpId="0" id="18" nodeType="withEffect" presetClass="entr" presetID="22" presetSubtype="4">
                                  <p:stCondLst>
                                    <p:cond delay="1500"/>
                                  </p:stCondLst>
                                  <p:childTnLst>
                                    <p:set>
                                      <p:cBhvr>
                                        <p:cTn dur="1" fill="hold" id="19">
                                          <p:stCondLst>
                                            <p:cond delay="0"/>
                                          </p:stCondLst>
                                        </p:cTn>
                                        <p:tgtEl>
                                          <p:spTgt spid="33"/>
                                        </p:tgtEl>
                                        <p:attrNameLst>
                                          <p:attrName>style.visibility</p:attrName>
                                        </p:attrNameLst>
                                      </p:cBhvr>
                                      <p:to>
                                        <p:strVal val="visible"/>
                                      </p:to>
                                    </p:set>
                                    <p:animEffect filter="wipe(down)" transition="in">
                                      <p:cBhvr>
                                        <p:cTn dur="500" id="20"/>
                                        <p:tgtEl>
                                          <p:spTgt spid="33"/>
                                        </p:tgtEl>
                                      </p:cBhvr>
                                    </p:animEffect>
                                  </p:childTnLst>
                                </p:cTn>
                              </p:par>
                              <p:par>
                                <p:cTn fill="hold" grpId="0" id="21" nodeType="withEffect" presetClass="entr" presetID="22" presetSubtype="4">
                                  <p:stCondLst>
                                    <p:cond delay="1500"/>
                                  </p:stCondLst>
                                  <p:childTnLst>
                                    <p:set>
                                      <p:cBhvr>
                                        <p:cTn dur="1" fill="hold" id="22">
                                          <p:stCondLst>
                                            <p:cond delay="0"/>
                                          </p:stCondLst>
                                        </p:cTn>
                                        <p:tgtEl>
                                          <p:spTgt spid="37"/>
                                        </p:tgtEl>
                                        <p:attrNameLst>
                                          <p:attrName>style.visibility</p:attrName>
                                        </p:attrNameLst>
                                      </p:cBhvr>
                                      <p:to>
                                        <p:strVal val="visible"/>
                                      </p:to>
                                    </p:set>
                                    <p:animEffect filter="wipe(down)" transition="in">
                                      <p:cBhvr>
                                        <p:cTn dur="500" id="23"/>
                                        <p:tgtEl>
                                          <p:spTgt spid="37"/>
                                        </p:tgtEl>
                                      </p:cBhvr>
                                    </p:animEffect>
                                  </p:childTnLst>
                                </p:cTn>
                              </p:par>
                              <p:par>
                                <p:cTn fill="hold" id="24" nodeType="withEffect" presetClass="entr" presetID="1" presetSubtype="0">
                                  <p:stCondLst>
                                    <p:cond delay="2000"/>
                                  </p:stCondLst>
                                  <p:childTnLst>
                                    <p:set>
                                      <p:cBhvr>
                                        <p:cTn dur="1" fill="hold" id="25">
                                          <p:stCondLst>
                                            <p:cond delay="0"/>
                                          </p:stCondLst>
                                        </p:cTn>
                                        <p:tgtEl>
                                          <p:spTgt spid="39"/>
                                        </p:tgtEl>
                                        <p:attrNameLst>
                                          <p:attrName>style.visibility</p:attrName>
                                        </p:attrNameLst>
                                      </p:cBhvr>
                                      <p:to>
                                        <p:strVal val="visible"/>
                                      </p:to>
                                    </p:set>
                                  </p:childTnLst>
                                </p:cTn>
                              </p:par>
                              <p:par>
                                <p:cTn accel="50000" decel="50000" fill="hold" id="26" nodeType="withEffect" presetClass="path" presetID="56" presetSubtype="0">
                                  <p:stCondLst>
                                    <p:cond delay="2000"/>
                                  </p:stCondLst>
                                  <p:childTnLst>
                                    <p:animMotion origin="layout" path="M -2.08333E-07 -4.81481E-06 L -0.17539 -0.25393" pathEditMode="relative" ptsTypes="AA" rAng="0">
                                      <p:cBhvr>
                                        <p:cTn dur="1500" fill="hold" id="27" spd="-100000"/>
                                        <p:tgtEl>
                                          <p:spTgt spid="39"/>
                                        </p:tgtEl>
                                        <p:attrNameLst>
                                          <p:attrName>ppt_x</p:attrName>
                                          <p:attrName>ppt_y</p:attrName>
                                        </p:attrNameLst>
                                      </p:cBhvr>
                                      <p:rCtr x="-8776" y="-12685"/>
                                    </p:animMotion>
                                  </p:childTnLst>
                                </p:cTn>
                              </p:par>
                              <p:par>
                                <p:cTn fill="hold" id="28" nodeType="withEffect" presetClass="entr" presetID="1" presetSubtype="0">
                                  <p:stCondLst>
                                    <p:cond delay="2750"/>
                                  </p:stCondLst>
                                  <p:childTnLst>
                                    <p:set>
                                      <p:cBhvr>
                                        <p:cTn dur="1" fill="hold" id="29">
                                          <p:stCondLst>
                                            <p:cond delay="0"/>
                                          </p:stCondLst>
                                        </p:cTn>
                                        <p:tgtEl>
                                          <p:spTgt spid="40"/>
                                        </p:tgtEl>
                                        <p:attrNameLst>
                                          <p:attrName>style.visibility</p:attrName>
                                        </p:attrNameLst>
                                      </p:cBhvr>
                                      <p:to>
                                        <p:strVal val="visible"/>
                                      </p:to>
                                    </p:set>
                                  </p:childTnLst>
                                </p:cTn>
                              </p:par>
                              <p:par>
                                <p:cTn accel="50000" decel="50000" fill="hold" id="30" nodeType="withEffect" presetClass="path" presetID="56" presetSubtype="0">
                                  <p:stCondLst>
                                    <p:cond delay="2750"/>
                                  </p:stCondLst>
                                  <p:childTnLst>
                                    <p:animMotion origin="layout" path="M 2.08333E-06 4.81481E-06 L -0.25808 -0.41644" pathEditMode="relative" ptsTypes="AA" rAng="0">
                                      <p:cBhvr>
                                        <p:cTn dur="1500" fill="hold" id="31" spd="-100000"/>
                                        <p:tgtEl>
                                          <p:spTgt spid="40"/>
                                        </p:tgtEl>
                                        <p:attrNameLst>
                                          <p:attrName>ppt_x</p:attrName>
                                          <p:attrName>ppt_y</p:attrName>
                                        </p:attrNameLst>
                                      </p:cBhvr>
                                      <p:rCtr x="-12904" y="-20810"/>
                                    </p:animMotion>
                                  </p:childTnLst>
                                </p:cTn>
                              </p:par>
                              <p:par>
                                <p:cTn fill="hold" grpId="0" id="32" nodeType="withEffect" presetClass="entr" presetID="53" presetSubtype="0">
                                  <p:stCondLst>
                                    <p:cond delay="3500"/>
                                  </p:stCondLst>
                                  <p:childTnLst>
                                    <p:set>
                                      <p:cBhvr>
                                        <p:cTn dur="1" fill="hold" id="33">
                                          <p:stCondLst>
                                            <p:cond delay="0"/>
                                          </p:stCondLst>
                                        </p:cTn>
                                        <p:tgtEl>
                                          <p:spTgt spid="41"/>
                                        </p:tgtEl>
                                        <p:attrNameLst>
                                          <p:attrName>style.visibility</p:attrName>
                                        </p:attrNameLst>
                                      </p:cBhvr>
                                      <p:to>
                                        <p:strVal val="visible"/>
                                      </p:to>
                                    </p:set>
                                    <p:anim calcmode="lin" valueType="num">
                                      <p:cBhvr>
                                        <p:cTn dur="500" fill="hold" id="34"/>
                                        <p:tgtEl>
                                          <p:spTgt spid="41"/>
                                        </p:tgtEl>
                                        <p:attrNameLst>
                                          <p:attrName>ppt_w</p:attrName>
                                        </p:attrNameLst>
                                      </p:cBhvr>
                                      <p:tavLst>
                                        <p:tav tm="0">
                                          <p:val>
                                            <p:fltVal val="0"/>
                                          </p:val>
                                        </p:tav>
                                        <p:tav tm="100000">
                                          <p:val>
                                            <p:strVal val="#ppt_w"/>
                                          </p:val>
                                        </p:tav>
                                      </p:tavLst>
                                    </p:anim>
                                    <p:anim calcmode="lin" valueType="num">
                                      <p:cBhvr>
                                        <p:cTn dur="500" fill="hold" id="35"/>
                                        <p:tgtEl>
                                          <p:spTgt spid="41"/>
                                        </p:tgtEl>
                                        <p:attrNameLst>
                                          <p:attrName>ppt_h</p:attrName>
                                        </p:attrNameLst>
                                      </p:cBhvr>
                                      <p:tavLst>
                                        <p:tav tm="0">
                                          <p:val>
                                            <p:fltVal val="0"/>
                                          </p:val>
                                        </p:tav>
                                        <p:tav tm="100000">
                                          <p:val>
                                            <p:strVal val="#ppt_h"/>
                                          </p:val>
                                        </p:tav>
                                      </p:tavLst>
                                    </p:anim>
                                    <p:animEffect filter="fade" transition="in">
                                      <p:cBhvr>
                                        <p:cTn dur="500" id="36"/>
                                        <p:tgtEl>
                                          <p:spTgt spid="41"/>
                                        </p:tgtEl>
                                      </p:cBhvr>
                                    </p:animEffect>
                                  </p:childTnLst>
                                </p:cTn>
                              </p:par>
                              <p:par>
                                <p:cTn fill="hold" grpId="0" id="37" nodeType="withEffect" presetClass="entr" presetID="53" presetSubtype="0">
                                  <p:stCondLst>
                                    <p:cond delay="3500"/>
                                  </p:stCondLst>
                                  <p:childTnLst>
                                    <p:set>
                                      <p:cBhvr>
                                        <p:cTn dur="1" fill="hold" id="38">
                                          <p:stCondLst>
                                            <p:cond delay="0"/>
                                          </p:stCondLst>
                                        </p:cTn>
                                        <p:tgtEl>
                                          <p:spTgt spid="115"/>
                                        </p:tgtEl>
                                        <p:attrNameLst>
                                          <p:attrName>style.visibility</p:attrName>
                                        </p:attrNameLst>
                                      </p:cBhvr>
                                      <p:to>
                                        <p:strVal val="visible"/>
                                      </p:to>
                                    </p:set>
                                    <p:anim calcmode="lin" valueType="num">
                                      <p:cBhvr>
                                        <p:cTn dur="500" fill="hold" id="39"/>
                                        <p:tgtEl>
                                          <p:spTgt spid="115"/>
                                        </p:tgtEl>
                                        <p:attrNameLst>
                                          <p:attrName>ppt_w</p:attrName>
                                        </p:attrNameLst>
                                      </p:cBhvr>
                                      <p:tavLst>
                                        <p:tav tm="0">
                                          <p:val>
                                            <p:fltVal val="0"/>
                                          </p:val>
                                        </p:tav>
                                        <p:tav tm="100000">
                                          <p:val>
                                            <p:strVal val="#ppt_w"/>
                                          </p:val>
                                        </p:tav>
                                      </p:tavLst>
                                    </p:anim>
                                    <p:anim calcmode="lin" valueType="num">
                                      <p:cBhvr>
                                        <p:cTn dur="500" fill="hold" id="40"/>
                                        <p:tgtEl>
                                          <p:spTgt spid="115"/>
                                        </p:tgtEl>
                                        <p:attrNameLst>
                                          <p:attrName>ppt_h</p:attrName>
                                        </p:attrNameLst>
                                      </p:cBhvr>
                                      <p:tavLst>
                                        <p:tav tm="0">
                                          <p:val>
                                            <p:fltVal val="0"/>
                                          </p:val>
                                        </p:tav>
                                        <p:tav tm="100000">
                                          <p:val>
                                            <p:strVal val="#ppt_h"/>
                                          </p:val>
                                        </p:tav>
                                      </p:tavLst>
                                    </p:anim>
                                    <p:animEffect filter="fade" transition="in">
                                      <p:cBhvr>
                                        <p:cTn dur="500" id="41"/>
                                        <p:tgtEl>
                                          <p:spTgt spid="115"/>
                                        </p:tgtEl>
                                      </p:cBhvr>
                                    </p:animEffect>
                                  </p:childTnLst>
                                </p:cTn>
                              </p:par>
                              <p:par>
                                <p:cTn fill="hold" id="42" nodeType="withEffect" presetClass="entr" presetID="1" presetSubtype="0">
                                  <p:stCondLst>
                                    <p:cond delay="2500"/>
                                  </p:stCondLst>
                                  <p:childTnLst>
                                    <p:set>
                                      <p:cBhvr>
                                        <p:cTn dur="1" fill="hold" id="43">
                                          <p:stCondLst>
                                            <p:cond delay="0"/>
                                          </p:stCondLst>
                                        </p:cTn>
                                        <p:tgtEl>
                                          <p:spTgt spid="116"/>
                                        </p:tgtEl>
                                        <p:attrNameLst>
                                          <p:attrName>style.visibility</p:attrName>
                                        </p:attrNameLst>
                                      </p:cBhvr>
                                      <p:to>
                                        <p:strVal val="visible"/>
                                      </p:to>
                                    </p:set>
                                  </p:childTnLst>
                                </p:cTn>
                              </p:par>
                              <p:par>
                                <p:cTn accel="50000" decel="50000" fill="hold" id="44" nodeType="withEffect" presetClass="path" presetID="56" presetSubtype="0">
                                  <p:stCondLst>
                                    <p:cond delay="2500"/>
                                  </p:stCondLst>
                                  <p:childTnLst>
                                    <p:animMotion origin="layout" path="M -0.03697 -0.02569 L -0.31106 -0.37222" pathEditMode="relative" ptsTypes="AA" rAng="0">
                                      <p:cBhvr>
                                        <p:cTn dur="1500" fill="hold" id="45" spd="-100000"/>
                                        <p:tgtEl>
                                          <p:spTgt spid="116"/>
                                        </p:tgtEl>
                                        <p:attrNameLst>
                                          <p:attrName>ppt_x</p:attrName>
                                          <p:attrName>ppt_y</p:attrName>
                                        </p:attrNameLst>
                                      </p:cBhvr>
                                      <p:rCtr x="-13698" y="-17338"/>
                                    </p:animMotion>
                                  </p:childTnLst>
                                </p:cTn>
                              </p:par>
                              <p:par>
                                <p:cTn fill="hold" id="46" nodeType="withEffect" presetClass="entr" presetID="1" presetSubtype="0">
                                  <p:stCondLst>
                                    <p:cond delay="3000"/>
                                  </p:stCondLst>
                                  <p:childTnLst>
                                    <p:set>
                                      <p:cBhvr>
                                        <p:cTn dur="1" fill="hold" id="47">
                                          <p:stCondLst>
                                            <p:cond delay="0"/>
                                          </p:stCondLst>
                                        </p:cTn>
                                        <p:tgtEl>
                                          <p:spTgt spid="117"/>
                                        </p:tgtEl>
                                        <p:attrNameLst>
                                          <p:attrName>style.visibility</p:attrName>
                                        </p:attrNameLst>
                                      </p:cBhvr>
                                      <p:to>
                                        <p:strVal val="visible"/>
                                      </p:to>
                                    </p:set>
                                  </p:childTnLst>
                                </p:cTn>
                              </p:par>
                              <p:par>
                                <p:cTn accel="50000" decel="50000" fill="hold" id="48" nodeType="withEffect" presetClass="path" presetID="56" presetSubtype="0">
                                  <p:stCondLst>
                                    <p:cond delay="3000"/>
                                  </p:stCondLst>
                                  <p:childTnLst>
                                    <p:animMotion origin="layout" path="M 5E-06 -3.7037E-07 L -0.2573 -0.38356" pathEditMode="relative" ptsTypes="AA" rAng="0">
                                      <p:cBhvr>
                                        <p:cTn dur="1500" fill="hold" id="49" spd="-100000"/>
                                        <p:tgtEl>
                                          <p:spTgt spid="117"/>
                                        </p:tgtEl>
                                        <p:attrNameLst>
                                          <p:attrName>ppt_x</p:attrName>
                                          <p:attrName>ppt_y</p:attrName>
                                        </p:attrNameLst>
                                      </p:cBhvr>
                                      <p:rCtr x="-12865" y="-19190"/>
                                    </p:animMotion>
                                  </p:childTnLst>
                                </p:cTn>
                              </p:par>
                            </p:childTnLst>
                          </p:cTn>
                        </p:par>
                        <p:par>
                          <p:cTn fill="hold" id="50" nodeType="afterGroup">
                            <p:stCondLst>
                              <p:cond delay="4500"/>
                            </p:stCondLst>
                            <p:childTnLst>
                              <p:par>
                                <p:cTn fill="hold" id="51" nodeType="afterEffect" presetClass="entr" presetID="2" presetSubtype="8">
                                  <p:stCondLst>
                                    <p:cond delay="0"/>
                                  </p:stCondLst>
                                  <p:childTnLst>
                                    <p:set>
                                      <p:cBhvr>
                                        <p:cTn dur="1" fill="hold" id="52">
                                          <p:stCondLst>
                                            <p:cond delay="0"/>
                                          </p:stCondLst>
                                        </p:cTn>
                                        <p:tgtEl>
                                          <p:spTgt spid="121"/>
                                        </p:tgtEl>
                                        <p:attrNameLst>
                                          <p:attrName>style.visibility</p:attrName>
                                        </p:attrNameLst>
                                      </p:cBhvr>
                                      <p:to>
                                        <p:strVal val="visible"/>
                                      </p:to>
                                    </p:set>
                                    <p:anim calcmode="lin" valueType="num">
                                      <p:cBhvr additive="base">
                                        <p:cTn dur="1000" fill="hold" id="53"/>
                                        <p:tgtEl>
                                          <p:spTgt spid="121"/>
                                        </p:tgtEl>
                                        <p:attrNameLst>
                                          <p:attrName>ppt_x</p:attrName>
                                        </p:attrNameLst>
                                      </p:cBhvr>
                                      <p:tavLst>
                                        <p:tav tm="0">
                                          <p:val>
                                            <p:strVal val="0-#ppt_w/2"/>
                                          </p:val>
                                        </p:tav>
                                        <p:tav tm="100000">
                                          <p:val>
                                            <p:strVal val="#ppt_x"/>
                                          </p:val>
                                        </p:tav>
                                      </p:tavLst>
                                    </p:anim>
                                    <p:anim calcmode="lin" valueType="num">
                                      <p:cBhvr additive="base">
                                        <p:cTn dur="1000" fill="hold" id="54"/>
                                        <p:tgtEl>
                                          <p:spTgt spid="121"/>
                                        </p:tgtEl>
                                        <p:attrNameLst>
                                          <p:attrName>ppt_y</p:attrName>
                                        </p:attrNameLst>
                                      </p:cBhvr>
                                      <p:tavLst>
                                        <p:tav tm="0">
                                          <p:val>
                                            <p:strVal val="#ppt_y"/>
                                          </p:val>
                                        </p:tav>
                                        <p:tav tm="100000">
                                          <p:val>
                                            <p:strVal val="#ppt_y"/>
                                          </p:val>
                                        </p:tav>
                                      </p:tavLst>
                                    </p:anim>
                                  </p:childTnLst>
                                </p:cTn>
                              </p:par>
                            </p:childTnLst>
                          </p:cTn>
                        </p:par>
                        <p:par>
                          <p:cTn fill="hold" id="55" nodeType="afterGroup">
                            <p:stCondLst>
                              <p:cond delay="5500"/>
                            </p:stCondLst>
                            <p:childTnLst>
                              <p:par>
                                <p:cTn fill="hold" grpId="0" id="56" nodeType="afterEffect" presetClass="entr" presetID="23" presetSubtype="32">
                                  <p:stCondLst>
                                    <p:cond delay="0"/>
                                  </p:stCondLst>
                                  <p:iterate type="lt">
                                    <p:tmPct val="10000"/>
                                  </p:iterate>
                                  <p:childTnLst>
                                    <p:set>
                                      <p:cBhvr>
                                        <p:cTn dur="1" fill="hold" id="57">
                                          <p:stCondLst>
                                            <p:cond delay="0"/>
                                          </p:stCondLst>
                                        </p:cTn>
                                        <p:tgtEl>
                                          <p:spTgt spid="87"/>
                                        </p:tgtEl>
                                        <p:attrNameLst>
                                          <p:attrName>style.visibility</p:attrName>
                                        </p:attrNameLst>
                                      </p:cBhvr>
                                      <p:to>
                                        <p:strVal val="visible"/>
                                      </p:to>
                                    </p:set>
                                    <p:anim calcmode="lin" valueType="num">
                                      <p:cBhvr>
                                        <p:cTn dur="500" fill="hold" id="58"/>
                                        <p:tgtEl>
                                          <p:spTgt spid="87"/>
                                        </p:tgtEl>
                                        <p:attrNameLst>
                                          <p:attrName>ppt_w</p:attrName>
                                        </p:attrNameLst>
                                      </p:cBhvr>
                                      <p:tavLst>
                                        <p:tav tm="0">
                                          <p:val>
                                            <p:strVal val="4*#ppt_w"/>
                                          </p:val>
                                        </p:tav>
                                        <p:tav tm="100000">
                                          <p:val>
                                            <p:strVal val="#ppt_w"/>
                                          </p:val>
                                        </p:tav>
                                      </p:tavLst>
                                    </p:anim>
                                    <p:anim calcmode="lin" valueType="num">
                                      <p:cBhvr>
                                        <p:cTn dur="500" fill="hold" id="59"/>
                                        <p:tgtEl>
                                          <p:spTgt spid="87"/>
                                        </p:tgtEl>
                                        <p:attrNameLst>
                                          <p:attrName>ppt_h</p:attrName>
                                        </p:attrNameLst>
                                      </p:cBhvr>
                                      <p:tavLst>
                                        <p:tav tm="0">
                                          <p:val>
                                            <p:strVal val="4*#ppt_h"/>
                                          </p:val>
                                        </p:tav>
                                        <p:tav tm="100000">
                                          <p:val>
                                            <p:strVal val="#ppt_h"/>
                                          </p:val>
                                        </p:tav>
                                      </p:tavLst>
                                    </p:anim>
                                  </p:childTnLst>
                                </p:cTn>
                              </p:par>
                            </p:childTnLst>
                          </p:cTn>
                        </p:par>
                        <p:par>
                          <p:cTn fill="hold" id="60" nodeType="afterGroup">
                            <p:stCondLst>
                              <p:cond delay="6000"/>
                            </p:stCondLst>
                            <p:childTnLst>
                              <p:par>
                                <p:cTn fill="hold" id="61" nodeType="afterEffect" presetClass="entr" presetID="2" presetSubtype="8">
                                  <p:stCondLst>
                                    <p:cond delay="0"/>
                                  </p:stCondLst>
                                  <p:childTnLst>
                                    <p:set>
                                      <p:cBhvr>
                                        <p:cTn dur="1" fill="hold" id="62">
                                          <p:stCondLst>
                                            <p:cond delay="0"/>
                                          </p:stCondLst>
                                        </p:cTn>
                                        <p:tgtEl>
                                          <p:spTgt spid="122"/>
                                        </p:tgtEl>
                                        <p:attrNameLst>
                                          <p:attrName>style.visibility</p:attrName>
                                        </p:attrNameLst>
                                      </p:cBhvr>
                                      <p:to>
                                        <p:strVal val="visible"/>
                                      </p:to>
                                    </p:set>
                                    <p:anim calcmode="lin" valueType="num">
                                      <p:cBhvr additive="base">
                                        <p:cTn dur="1000" fill="hold" id="63"/>
                                        <p:tgtEl>
                                          <p:spTgt spid="122"/>
                                        </p:tgtEl>
                                        <p:attrNameLst>
                                          <p:attrName>ppt_x</p:attrName>
                                        </p:attrNameLst>
                                      </p:cBhvr>
                                      <p:tavLst>
                                        <p:tav tm="0">
                                          <p:val>
                                            <p:strVal val="0-#ppt_w/2"/>
                                          </p:val>
                                        </p:tav>
                                        <p:tav tm="100000">
                                          <p:val>
                                            <p:strVal val="#ppt_x"/>
                                          </p:val>
                                        </p:tav>
                                      </p:tavLst>
                                    </p:anim>
                                    <p:anim calcmode="lin" valueType="num">
                                      <p:cBhvr additive="base">
                                        <p:cTn dur="1000" fill="hold" id="64"/>
                                        <p:tgtEl>
                                          <p:spTgt spid="122"/>
                                        </p:tgtEl>
                                        <p:attrNameLst>
                                          <p:attrName>ppt_y</p:attrName>
                                        </p:attrNameLst>
                                      </p:cBhvr>
                                      <p:tavLst>
                                        <p:tav tm="0">
                                          <p:val>
                                            <p:strVal val="#ppt_y"/>
                                          </p:val>
                                        </p:tav>
                                        <p:tav tm="100000">
                                          <p:val>
                                            <p:strVal val="#ppt_y"/>
                                          </p:val>
                                        </p:tav>
                                      </p:tavLst>
                                    </p:anim>
                                  </p:childTnLst>
                                </p:cTn>
                              </p:par>
                            </p:childTnLst>
                          </p:cTn>
                        </p:par>
                        <p:par>
                          <p:cTn fill="hold" id="65" nodeType="afterGroup">
                            <p:stCondLst>
                              <p:cond delay="7000"/>
                            </p:stCondLst>
                            <p:childTnLst>
                              <p:par>
                                <p:cTn fill="hold" grpId="0" id="66" nodeType="afterEffect" presetClass="entr" presetID="23" presetSubtype="32">
                                  <p:stCondLst>
                                    <p:cond delay="0"/>
                                  </p:stCondLst>
                                  <p:iterate type="lt">
                                    <p:tmPct val="10000"/>
                                  </p:iterate>
                                  <p:childTnLst>
                                    <p:set>
                                      <p:cBhvr>
                                        <p:cTn dur="1" fill="hold" id="67">
                                          <p:stCondLst>
                                            <p:cond delay="0"/>
                                          </p:stCondLst>
                                        </p:cTn>
                                        <p:tgtEl>
                                          <p:spTgt spid="88"/>
                                        </p:tgtEl>
                                        <p:attrNameLst>
                                          <p:attrName>style.visibility</p:attrName>
                                        </p:attrNameLst>
                                      </p:cBhvr>
                                      <p:to>
                                        <p:strVal val="visible"/>
                                      </p:to>
                                    </p:set>
                                    <p:anim calcmode="lin" valueType="num">
                                      <p:cBhvr>
                                        <p:cTn dur="500" fill="hold" id="68"/>
                                        <p:tgtEl>
                                          <p:spTgt spid="88"/>
                                        </p:tgtEl>
                                        <p:attrNameLst>
                                          <p:attrName>ppt_w</p:attrName>
                                        </p:attrNameLst>
                                      </p:cBhvr>
                                      <p:tavLst>
                                        <p:tav tm="0">
                                          <p:val>
                                            <p:strVal val="4*#ppt_w"/>
                                          </p:val>
                                        </p:tav>
                                        <p:tav tm="100000">
                                          <p:val>
                                            <p:strVal val="#ppt_w"/>
                                          </p:val>
                                        </p:tav>
                                      </p:tavLst>
                                    </p:anim>
                                    <p:anim calcmode="lin" valueType="num">
                                      <p:cBhvr>
                                        <p:cTn dur="500" fill="hold" id="69"/>
                                        <p:tgtEl>
                                          <p:spTgt spid="88"/>
                                        </p:tgtEl>
                                        <p:attrNameLst>
                                          <p:attrName>ppt_h</p:attrName>
                                        </p:attrNameLst>
                                      </p:cBhvr>
                                      <p:tavLst>
                                        <p:tav tm="0">
                                          <p:val>
                                            <p:strVal val="4*#ppt_h"/>
                                          </p:val>
                                        </p:tav>
                                        <p:tav tm="100000">
                                          <p:val>
                                            <p:strVal val="#ppt_h"/>
                                          </p:val>
                                        </p:tav>
                                      </p:tavLst>
                                    </p:anim>
                                  </p:childTnLst>
                                </p:cTn>
                              </p:par>
                            </p:childTnLst>
                          </p:cTn>
                        </p:par>
                        <p:par>
                          <p:cTn fill="hold" id="70" nodeType="afterGroup">
                            <p:stCondLst>
                              <p:cond delay="7500"/>
                            </p:stCondLst>
                            <p:childTnLst>
                              <p:par>
                                <p:cTn fill="hold" id="71" nodeType="afterEffect" presetClass="entr" presetID="2" presetSubtype="8">
                                  <p:stCondLst>
                                    <p:cond delay="0"/>
                                  </p:stCondLst>
                                  <p:childTnLst>
                                    <p:set>
                                      <p:cBhvr>
                                        <p:cTn dur="1" fill="hold" id="72">
                                          <p:stCondLst>
                                            <p:cond delay="0"/>
                                          </p:stCondLst>
                                        </p:cTn>
                                        <p:tgtEl>
                                          <p:spTgt spid="123"/>
                                        </p:tgtEl>
                                        <p:attrNameLst>
                                          <p:attrName>style.visibility</p:attrName>
                                        </p:attrNameLst>
                                      </p:cBhvr>
                                      <p:to>
                                        <p:strVal val="visible"/>
                                      </p:to>
                                    </p:set>
                                    <p:anim calcmode="lin" valueType="num">
                                      <p:cBhvr additive="base">
                                        <p:cTn dur="1000" fill="hold" id="73"/>
                                        <p:tgtEl>
                                          <p:spTgt spid="123"/>
                                        </p:tgtEl>
                                        <p:attrNameLst>
                                          <p:attrName>ppt_x</p:attrName>
                                        </p:attrNameLst>
                                      </p:cBhvr>
                                      <p:tavLst>
                                        <p:tav tm="0">
                                          <p:val>
                                            <p:strVal val="0-#ppt_w/2"/>
                                          </p:val>
                                        </p:tav>
                                        <p:tav tm="100000">
                                          <p:val>
                                            <p:strVal val="#ppt_x"/>
                                          </p:val>
                                        </p:tav>
                                      </p:tavLst>
                                    </p:anim>
                                    <p:anim calcmode="lin" valueType="num">
                                      <p:cBhvr additive="base">
                                        <p:cTn dur="1000" fill="hold" id="74"/>
                                        <p:tgtEl>
                                          <p:spTgt spid="123"/>
                                        </p:tgtEl>
                                        <p:attrNameLst>
                                          <p:attrName>ppt_y</p:attrName>
                                        </p:attrNameLst>
                                      </p:cBhvr>
                                      <p:tavLst>
                                        <p:tav tm="0">
                                          <p:val>
                                            <p:strVal val="#ppt_y"/>
                                          </p:val>
                                        </p:tav>
                                        <p:tav tm="100000">
                                          <p:val>
                                            <p:strVal val="#ppt_y"/>
                                          </p:val>
                                        </p:tav>
                                      </p:tavLst>
                                    </p:anim>
                                  </p:childTnLst>
                                </p:cTn>
                              </p:par>
                            </p:childTnLst>
                          </p:cTn>
                        </p:par>
                        <p:par>
                          <p:cTn fill="hold" id="75" nodeType="afterGroup">
                            <p:stCondLst>
                              <p:cond delay="8500"/>
                            </p:stCondLst>
                            <p:childTnLst>
                              <p:par>
                                <p:cTn fill="hold" grpId="0" id="76" nodeType="afterEffect" presetClass="entr" presetID="23" presetSubtype="32">
                                  <p:stCondLst>
                                    <p:cond delay="0"/>
                                  </p:stCondLst>
                                  <p:iterate type="lt">
                                    <p:tmPct val="10000"/>
                                  </p:iterate>
                                  <p:childTnLst>
                                    <p:set>
                                      <p:cBhvr>
                                        <p:cTn dur="1" fill="hold" id="77">
                                          <p:stCondLst>
                                            <p:cond delay="0"/>
                                          </p:stCondLst>
                                        </p:cTn>
                                        <p:tgtEl>
                                          <p:spTgt spid="93"/>
                                        </p:tgtEl>
                                        <p:attrNameLst>
                                          <p:attrName>style.visibility</p:attrName>
                                        </p:attrNameLst>
                                      </p:cBhvr>
                                      <p:to>
                                        <p:strVal val="visible"/>
                                      </p:to>
                                    </p:set>
                                    <p:anim calcmode="lin" valueType="num">
                                      <p:cBhvr>
                                        <p:cTn dur="500" fill="hold" id="78"/>
                                        <p:tgtEl>
                                          <p:spTgt spid="93"/>
                                        </p:tgtEl>
                                        <p:attrNameLst>
                                          <p:attrName>ppt_w</p:attrName>
                                        </p:attrNameLst>
                                      </p:cBhvr>
                                      <p:tavLst>
                                        <p:tav tm="0">
                                          <p:val>
                                            <p:strVal val="4*#ppt_w"/>
                                          </p:val>
                                        </p:tav>
                                        <p:tav tm="100000">
                                          <p:val>
                                            <p:strVal val="#ppt_w"/>
                                          </p:val>
                                        </p:tav>
                                      </p:tavLst>
                                    </p:anim>
                                    <p:anim calcmode="lin" valueType="num">
                                      <p:cBhvr>
                                        <p:cTn dur="500" fill="hold" id="79"/>
                                        <p:tgtEl>
                                          <p:spTgt spid="93"/>
                                        </p:tgtEl>
                                        <p:attrNameLst>
                                          <p:attrName>ppt_h</p:attrName>
                                        </p:attrNameLst>
                                      </p:cBhvr>
                                      <p:tavLst>
                                        <p:tav tm="0">
                                          <p:val>
                                            <p:strVal val="4*#ppt_h"/>
                                          </p:val>
                                        </p:tav>
                                        <p:tav tm="100000">
                                          <p:val>
                                            <p:strVal val="#ppt_h"/>
                                          </p:val>
                                        </p:tav>
                                      </p:tavLst>
                                    </p:anim>
                                  </p:childTnLst>
                                </p:cTn>
                              </p:par>
                            </p:childTnLst>
                          </p:cTn>
                        </p:par>
                        <p:par>
                          <p:cTn fill="hold" id="80" nodeType="afterGroup">
                            <p:stCondLst>
                              <p:cond delay="9000"/>
                            </p:stCondLst>
                            <p:childTnLst>
                              <p:par>
                                <p:cTn fill="hold" id="81" nodeType="afterEffect" presetClass="entr" presetID="2" presetSubtype="8">
                                  <p:stCondLst>
                                    <p:cond delay="0"/>
                                  </p:stCondLst>
                                  <p:childTnLst>
                                    <p:set>
                                      <p:cBhvr>
                                        <p:cTn dur="1" fill="hold" id="82">
                                          <p:stCondLst>
                                            <p:cond delay="0"/>
                                          </p:stCondLst>
                                        </p:cTn>
                                        <p:tgtEl>
                                          <p:spTgt spid="124"/>
                                        </p:tgtEl>
                                        <p:attrNameLst>
                                          <p:attrName>style.visibility</p:attrName>
                                        </p:attrNameLst>
                                      </p:cBhvr>
                                      <p:to>
                                        <p:strVal val="visible"/>
                                      </p:to>
                                    </p:set>
                                    <p:anim calcmode="lin" valueType="num">
                                      <p:cBhvr additive="base">
                                        <p:cTn dur="1000" fill="hold" id="83"/>
                                        <p:tgtEl>
                                          <p:spTgt spid="124"/>
                                        </p:tgtEl>
                                        <p:attrNameLst>
                                          <p:attrName>ppt_x</p:attrName>
                                        </p:attrNameLst>
                                      </p:cBhvr>
                                      <p:tavLst>
                                        <p:tav tm="0">
                                          <p:val>
                                            <p:strVal val="0-#ppt_w/2"/>
                                          </p:val>
                                        </p:tav>
                                        <p:tav tm="100000">
                                          <p:val>
                                            <p:strVal val="#ppt_x"/>
                                          </p:val>
                                        </p:tav>
                                      </p:tavLst>
                                    </p:anim>
                                    <p:anim calcmode="lin" valueType="num">
                                      <p:cBhvr additive="base">
                                        <p:cTn dur="1000" fill="hold" id="84"/>
                                        <p:tgtEl>
                                          <p:spTgt spid="124"/>
                                        </p:tgtEl>
                                        <p:attrNameLst>
                                          <p:attrName>ppt_y</p:attrName>
                                        </p:attrNameLst>
                                      </p:cBhvr>
                                      <p:tavLst>
                                        <p:tav tm="0">
                                          <p:val>
                                            <p:strVal val="#ppt_y"/>
                                          </p:val>
                                        </p:tav>
                                        <p:tav tm="100000">
                                          <p:val>
                                            <p:strVal val="#ppt_y"/>
                                          </p:val>
                                        </p:tav>
                                      </p:tavLst>
                                    </p:anim>
                                  </p:childTnLst>
                                </p:cTn>
                              </p:par>
                            </p:childTnLst>
                          </p:cTn>
                        </p:par>
                        <p:par>
                          <p:cTn fill="hold" id="85" nodeType="afterGroup">
                            <p:stCondLst>
                              <p:cond delay="10000"/>
                            </p:stCondLst>
                            <p:childTnLst>
                              <p:par>
                                <p:cTn fill="hold" grpId="0" id="86" nodeType="afterEffect" presetClass="entr" presetID="23" presetSubtype="32">
                                  <p:stCondLst>
                                    <p:cond delay="0"/>
                                  </p:stCondLst>
                                  <p:iterate type="lt">
                                    <p:tmPct val="10000"/>
                                  </p:iterate>
                                  <p:childTnLst>
                                    <p:set>
                                      <p:cBhvr>
                                        <p:cTn dur="1" fill="hold" id="87">
                                          <p:stCondLst>
                                            <p:cond delay="0"/>
                                          </p:stCondLst>
                                        </p:cTn>
                                        <p:tgtEl>
                                          <p:spTgt spid="98"/>
                                        </p:tgtEl>
                                        <p:attrNameLst>
                                          <p:attrName>style.visibility</p:attrName>
                                        </p:attrNameLst>
                                      </p:cBhvr>
                                      <p:to>
                                        <p:strVal val="visible"/>
                                      </p:to>
                                    </p:set>
                                    <p:anim calcmode="lin" valueType="num">
                                      <p:cBhvr>
                                        <p:cTn dur="500" fill="hold" id="88"/>
                                        <p:tgtEl>
                                          <p:spTgt spid="98"/>
                                        </p:tgtEl>
                                        <p:attrNameLst>
                                          <p:attrName>ppt_w</p:attrName>
                                        </p:attrNameLst>
                                      </p:cBhvr>
                                      <p:tavLst>
                                        <p:tav tm="0">
                                          <p:val>
                                            <p:strVal val="4*#ppt_w"/>
                                          </p:val>
                                        </p:tav>
                                        <p:tav tm="100000">
                                          <p:val>
                                            <p:strVal val="#ppt_w"/>
                                          </p:val>
                                        </p:tav>
                                      </p:tavLst>
                                    </p:anim>
                                    <p:anim calcmode="lin" valueType="num">
                                      <p:cBhvr>
                                        <p:cTn dur="500" fill="hold" id="89"/>
                                        <p:tgtEl>
                                          <p:spTgt spid="98"/>
                                        </p:tgtEl>
                                        <p:attrNameLst>
                                          <p:attrName>ppt_h</p:attrName>
                                        </p:attrNameLst>
                                      </p:cBhvr>
                                      <p:tavLst>
                                        <p:tav tm="0">
                                          <p:val>
                                            <p:strVal val="4*#ppt_h"/>
                                          </p:val>
                                        </p:tav>
                                        <p:tav tm="100000">
                                          <p:val>
                                            <p:strVal val="#ppt_h"/>
                                          </p:val>
                                        </p:tav>
                                      </p:tavLst>
                                    </p:anim>
                                  </p:childTnLst>
                                </p:cTn>
                              </p:par>
                            </p:childTnLst>
                          </p:cTn>
                        </p:par>
                        <p:par>
                          <p:cTn fill="hold" id="90" nodeType="afterGroup">
                            <p:stCondLst>
                              <p:cond delay="10500"/>
                            </p:stCondLst>
                            <p:childTnLst>
                              <p:par>
                                <p:cTn fill="hold" id="91" nodeType="afterEffect" presetClass="entr" presetID="2" presetSubtype="8">
                                  <p:stCondLst>
                                    <p:cond delay="0"/>
                                  </p:stCondLst>
                                  <p:childTnLst>
                                    <p:set>
                                      <p:cBhvr>
                                        <p:cTn dur="1" fill="hold" id="92">
                                          <p:stCondLst>
                                            <p:cond delay="0"/>
                                          </p:stCondLst>
                                        </p:cTn>
                                        <p:tgtEl>
                                          <p:spTgt spid="125"/>
                                        </p:tgtEl>
                                        <p:attrNameLst>
                                          <p:attrName>style.visibility</p:attrName>
                                        </p:attrNameLst>
                                      </p:cBhvr>
                                      <p:to>
                                        <p:strVal val="visible"/>
                                      </p:to>
                                    </p:set>
                                    <p:anim calcmode="lin" valueType="num">
                                      <p:cBhvr additive="base">
                                        <p:cTn dur="1000" fill="hold" id="93"/>
                                        <p:tgtEl>
                                          <p:spTgt spid="125"/>
                                        </p:tgtEl>
                                        <p:attrNameLst>
                                          <p:attrName>ppt_x</p:attrName>
                                        </p:attrNameLst>
                                      </p:cBhvr>
                                      <p:tavLst>
                                        <p:tav tm="0">
                                          <p:val>
                                            <p:strVal val="0-#ppt_w/2"/>
                                          </p:val>
                                        </p:tav>
                                        <p:tav tm="100000">
                                          <p:val>
                                            <p:strVal val="#ppt_x"/>
                                          </p:val>
                                        </p:tav>
                                      </p:tavLst>
                                    </p:anim>
                                    <p:anim calcmode="lin" valueType="num">
                                      <p:cBhvr additive="base">
                                        <p:cTn dur="1000" fill="hold" id="94"/>
                                        <p:tgtEl>
                                          <p:spTgt spid="125"/>
                                        </p:tgtEl>
                                        <p:attrNameLst>
                                          <p:attrName>ppt_y</p:attrName>
                                        </p:attrNameLst>
                                      </p:cBhvr>
                                      <p:tavLst>
                                        <p:tav tm="0">
                                          <p:val>
                                            <p:strVal val="#ppt_y"/>
                                          </p:val>
                                        </p:tav>
                                        <p:tav tm="100000">
                                          <p:val>
                                            <p:strVal val="#ppt_y"/>
                                          </p:val>
                                        </p:tav>
                                      </p:tavLst>
                                    </p:anim>
                                  </p:childTnLst>
                                </p:cTn>
                              </p:par>
                            </p:childTnLst>
                          </p:cTn>
                        </p:par>
                        <p:par>
                          <p:cTn fill="hold" id="95" nodeType="afterGroup">
                            <p:stCondLst>
                              <p:cond delay="11500"/>
                            </p:stCondLst>
                            <p:childTnLst>
                              <p:par>
                                <p:cTn fill="hold" grpId="0" id="96" nodeType="afterEffect" presetClass="entr" presetID="23" presetSubtype="32">
                                  <p:stCondLst>
                                    <p:cond delay="0"/>
                                  </p:stCondLst>
                                  <p:iterate type="lt">
                                    <p:tmPct val="10000"/>
                                  </p:iterate>
                                  <p:childTnLst>
                                    <p:set>
                                      <p:cBhvr>
                                        <p:cTn dur="1" fill="hold" id="97">
                                          <p:stCondLst>
                                            <p:cond delay="0"/>
                                          </p:stCondLst>
                                        </p:cTn>
                                        <p:tgtEl>
                                          <p:spTgt spid="103"/>
                                        </p:tgtEl>
                                        <p:attrNameLst>
                                          <p:attrName>style.visibility</p:attrName>
                                        </p:attrNameLst>
                                      </p:cBhvr>
                                      <p:to>
                                        <p:strVal val="visible"/>
                                      </p:to>
                                    </p:set>
                                    <p:anim calcmode="lin" valueType="num">
                                      <p:cBhvr>
                                        <p:cTn dur="500" fill="hold" id="98"/>
                                        <p:tgtEl>
                                          <p:spTgt spid="103"/>
                                        </p:tgtEl>
                                        <p:attrNameLst>
                                          <p:attrName>ppt_w</p:attrName>
                                        </p:attrNameLst>
                                      </p:cBhvr>
                                      <p:tavLst>
                                        <p:tav tm="0">
                                          <p:val>
                                            <p:strVal val="4*#ppt_w"/>
                                          </p:val>
                                        </p:tav>
                                        <p:tav tm="100000">
                                          <p:val>
                                            <p:strVal val="#ppt_w"/>
                                          </p:val>
                                        </p:tav>
                                      </p:tavLst>
                                    </p:anim>
                                    <p:anim calcmode="lin" valueType="num">
                                      <p:cBhvr>
                                        <p:cTn dur="500" fill="hold" id="99"/>
                                        <p:tgtEl>
                                          <p:spTgt spid="103"/>
                                        </p:tgtEl>
                                        <p:attrNameLst>
                                          <p:attrName>ppt_h</p:attrName>
                                        </p:attrNameLst>
                                      </p:cBhvr>
                                      <p:tavLst>
                                        <p:tav tm="0">
                                          <p:val>
                                            <p:strVal val="4*#ppt_h"/>
                                          </p:val>
                                        </p:tav>
                                        <p:tav tm="100000">
                                          <p:val>
                                            <p:strVal val="#ppt_h"/>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6"/>
      <p:bldP grpId="0" spid="29"/>
      <p:bldP grpId="0" spid="33"/>
      <p:bldP grpId="0" spid="37"/>
      <p:bldP grpId="0" spid="41"/>
      <p:bldP grpId="0" spid="87"/>
      <p:bldP grpId="0" spid="88"/>
      <p:bldP grpId="0" spid="93"/>
      <p:bldP grpId="0" spid="98"/>
      <p:bldP grpId="0" spid="103"/>
      <p:bldP grpId="0" spid="115"/>
    </p:bldLst>
  </p:timing>
</p:sld>
</file>

<file path=ppt/slides/slide2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chemeClr val="bg1"/>
        </a:solidFill>
        <a:effectLst/>
      </p:bgPr>
    </p:bg>
    <p:spTree>
      <p:nvGrpSpPr>
        <p:cNvPr id="1" name=""/>
        <p:cNvGrpSpPr/>
        <p:nvPr/>
      </p:nvGrpSpPr>
      <p:grpSpPr>
        <a:xfrm>
          <a:off x="0" y="0"/>
          <a:ext cx="0" cy="0"/>
        </a:xfrm>
      </p:grpSpPr>
      <p:sp>
        <p:nvSpPr>
          <p:cNvPr id="3" name="矩形 2">
            <a:extLst>
              <a:ext uri="{FF2B5EF4-FFF2-40B4-BE49-F238E27FC236}">
                <a16:creationId xmlns:a16="http://schemas.microsoft.com/office/drawing/2014/main" id="{10706784-A0D9-4125-8A74-1959A1566C50}"/>
              </a:ext>
            </a:extLst>
          </p:cNvPr>
          <p:cNvSpPr/>
          <p:nvPr/>
        </p:nvSpPr>
        <p:spPr>
          <a:xfrm>
            <a:off x="1" y="0"/>
            <a:ext cx="12192000" cy="6858000"/>
          </a:xfrm>
          <a:prstGeom prst="rect">
            <a:avLst/>
          </a:prstGeom>
          <a:solidFill>
            <a:srgbClr val="EBF6F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7" name="TextBox 72">
            <a:extLst>
              <a:ext uri="{FF2B5EF4-FFF2-40B4-BE49-F238E27FC236}">
                <a16:creationId xmlns:a16="http://schemas.microsoft.com/office/drawing/2014/main" id="{D85CEAB1-A015-45D8-9125-8E3B71FB237F}"/>
              </a:ext>
            </a:extLst>
          </p:cNvPr>
          <p:cNvSpPr txBox="1"/>
          <p:nvPr/>
        </p:nvSpPr>
        <p:spPr>
          <a:xfrm>
            <a:off x="1094282" y="193555"/>
            <a:ext cx="3641548" cy="457200"/>
          </a:xfrm>
          <a:prstGeom prst="rect">
            <a:avLst/>
          </a:prstGeom>
          <a:noFill/>
        </p:spPr>
        <p:txBody>
          <a:bodyPr rtlCol="0"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dist" defTabSz="432037">
              <a:defRPr/>
            </a:pPr>
            <a:r>
              <a:rPr altLang="en-US" kern="0" lang="zh-CN" sz="2400">
                <a:solidFill>
                  <a:sysClr lastClr="000000" val="windowText">
                    <a:lumMod val="65000"/>
                    <a:lumOff val="35000"/>
                  </a:sysClr>
                </a:solidFill>
                <a:latin charset="-122" panose="020b0503020204020204" pitchFamily="34" typeface="微软雅黑"/>
                <a:ea charset="-122" panose="020b0503020204020204" pitchFamily="34" typeface="微软雅黑"/>
                <a:cs charset="0" panose="020b0604020202020204" pitchFamily="34" typeface="Arial"/>
              </a:rPr>
              <a:t>开发积极有效的聆听技能</a:t>
            </a:r>
          </a:p>
        </p:txBody>
      </p:sp>
      <p:grpSp>
        <p:nvGrpSpPr>
          <p:cNvPr id="5" name="组合 4">
            <a:extLst>
              <a:ext uri="{FF2B5EF4-FFF2-40B4-BE49-F238E27FC236}">
                <a16:creationId xmlns:a16="http://schemas.microsoft.com/office/drawing/2014/main" id="{D6894B82-68E8-45DF-BE57-D33A01A4B029}"/>
              </a:ext>
            </a:extLst>
          </p:cNvPr>
          <p:cNvGrpSpPr/>
          <p:nvPr/>
        </p:nvGrpSpPr>
        <p:grpSpPr>
          <a:xfrm>
            <a:off x="93570" y="132241"/>
            <a:ext cx="907141" cy="553998"/>
            <a:chOff x="93570" y="207191"/>
            <a:chExt cx="907141" cy="553998"/>
          </a:xfrm>
        </p:grpSpPr>
        <p:sp>
          <p:nvSpPr>
            <p:cNvPr id="2" name="矩形: 圆角 1">
              <a:extLst>
                <a:ext uri="{FF2B5EF4-FFF2-40B4-BE49-F238E27FC236}">
                  <a16:creationId xmlns:a16="http://schemas.microsoft.com/office/drawing/2014/main" id="{84531094-231B-42EA-B155-25F7A3A5F838}"/>
                </a:ext>
              </a:extLst>
            </p:cNvPr>
            <p:cNvSpPr/>
            <p:nvPr/>
          </p:nvSpPr>
          <p:spPr>
            <a:xfrm>
              <a:off x="187141" y="268190"/>
              <a:ext cx="720000" cy="432000"/>
            </a:xfrm>
            <a:prstGeom prst="roundRect">
              <a:avLst/>
            </a:prstGeom>
            <a:solidFill>
              <a:schemeClr val="accent2"/>
            </a:solidFill>
            <a:ln w="28575">
              <a:solidFill>
                <a:srgbClr val="F08247"/>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文本框 15">
              <a:extLst>
                <a:ext uri="{FF2B5EF4-FFF2-40B4-BE49-F238E27FC236}">
                  <a16:creationId xmlns:a16="http://schemas.microsoft.com/office/drawing/2014/main" id="{DF88DA1A-4F95-46DF-AB66-BCCA71DB9F9E}"/>
                </a:ext>
              </a:extLst>
            </p:cNvPr>
            <p:cNvSpPr txBox="1"/>
            <p:nvPr/>
          </p:nvSpPr>
          <p:spPr>
            <a:xfrm>
              <a:off x="93570" y="207191"/>
              <a:ext cx="907141" cy="548640"/>
            </a:xfrm>
            <a:prstGeom prst="rect">
              <a:avLst/>
            </a:prstGeom>
            <a:noFill/>
          </p:spPr>
          <p:txBody>
            <a:bodyPr rtlCol="0" wrap="square">
              <a:spAutoFit/>
            </a:bodyPr>
            <a:lstStyle/>
            <a:p>
              <a:pPr algn="ctr"/>
              <a:r>
                <a:rPr altLang="zh-CN" lang="en-US" sz="3000">
                  <a:solidFill>
                    <a:schemeClr val="bg1"/>
                  </a:solidFill>
                  <a:latin charset="-122" panose="020b0503020204020204" pitchFamily="34" typeface="微软雅黑"/>
                  <a:ea charset="-122" panose="020b0503020204020204" pitchFamily="34" typeface="微软雅黑"/>
                </a:rPr>
                <a:t>04</a:t>
              </a:r>
            </a:p>
          </p:txBody>
        </p:sp>
      </p:grpSp>
      <p:grpSp>
        <p:nvGrpSpPr>
          <p:cNvPr id="8" name="组合 7">
            <a:extLst>
              <a:ext uri="{FF2B5EF4-FFF2-40B4-BE49-F238E27FC236}">
                <a16:creationId xmlns:a16="http://schemas.microsoft.com/office/drawing/2014/main" id="{87C99E64-D4A2-4FE0-A3F9-76DCEC9302C8}"/>
              </a:ext>
            </a:extLst>
          </p:cNvPr>
          <p:cNvGrpSpPr/>
          <p:nvPr/>
        </p:nvGrpSpPr>
        <p:grpSpPr>
          <a:xfrm>
            <a:off x="11315548" y="66583"/>
            <a:ext cx="702039" cy="702039"/>
            <a:chOff x="5638800" y="2971800"/>
            <a:chExt cx="914400" cy="914400"/>
          </a:xfrm>
        </p:grpSpPr>
        <p:sp>
          <p:nvSpPr>
            <p:cNvPr id="6" name="椭圆 5">
              <a:extLst>
                <a:ext uri="{FF2B5EF4-FFF2-40B4-BE49-F238E27FC236}">
                  <a16:creationId xmlns:a16="http://schemas.microsoft.com/office/drawing/2014/main" id="{8F7CF43B-17AE-415A-AFF4-64B7A93905AE}"/>
                </a:ext>
              </a:extLst>
            </p:cNvPr>
            <p:cNvSpPr/>
            <p:nvPr/>
          </p:nvSpPr>
          <p:spPr>
            <a:xfrm>
              <a:off x="5638800" y="2971800"/>
              <a:ext cx="914400" cy="914400"/>
            </a:xfrm>
            <a:prstGeom prst="ellipse">
              <a:avLst/>
            </a:prstGeom>
            <a:solidFill>
              <a:schemeClr val="bg1"/>
            </a:solidFill>
            <a:ln>
              <a:solidFill>
                <a:srgbClr val="F08247"/>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 name="businessmen_47858">
              <a:extLst>
                <a:ext uri="{FF2B5EF4-FFF2-40B4-BE49-F238E27FC236}">
                  <a16:creationId xmlns:a16="http://schemas.microsoft.com/office/drawing/2014/main" id="{72635FD6-42D7-4313-A18C-126DC4150F59}"/>
                </a:ext>
              </a:extLst>
            </p:cNvPr>
            <p:cNvSpPr>
              <a:spLocks noChangeAspect="1"/>
            </p:cNvSpPr>
            <p:nvPr/>
          </p:nvSpPr>
          <p:spPr bwMode="auto">
            <a:xfrm>
              <a:off x="5791158" y="3124617"/>
              <a:ext cx="609685" cy="608767"/>
            </a:xfrm>
            <a:custGeom>
              <a:gdLst>
                <a:gd fmla="*/ 9608 w 10667" name="T0"/>
                <a:gd fmla="*/ 4056 h 10667" name="T1"/>
                <a:gd fmla="*/ 9642 w 10667" name="T2"/>
                <a:gd fmla="*/ 4561 h 10667" name="T3"/>
                <a:gd fmla="*/ 9398 w 10667" name="T4"/>
                <a:gd fmla="*/ 5365 h 10667" name="T5"/>
                <a:gd fmla="*/ 9237 w 10667" name="T6"/>
                <a:gd fmla="*/ 4433 h 10667" name="T7"/>
                <a:gd fmla="*/ 8869 w 10667" name="T8"/>
                <a:gd fmla="*/ 4582 h 10667" name="T9"/>
                <a:gd fmla="*/ 8709 w 10667" name="T10"/>
                <a:gd fmla="*/ 5514 h 10667" name="T11"/>
                <a:gd fmla="*/ 8952 w 10667" name="T12"/>
                <a:gd fmla="*/ 5395 h 10667" name="T13"/>
                <a:gd fmla="*/ 8998 w 10667" name="T14"/>
                <a:gd fmla="*/ 6944 h 10667" name="T15"/>
                <a:gd fmla="*/ 9239 w 10667" name="T16"/>
                <a:gd fmla="*/ 5720 h 10667" name="T17"/>
                <a:gd fmla="*/ 9377 w 10667" name="T18"/>
                <a:gd fmla="*/ 6807 h 10667" name="T19"/>
                <a:gd fmla="*/ 9687 w 10667" name="T20"/>
                <a:gd fmla="*/ 6787 h 10667" name="T21"/>
                <a:gd fmla="*/ 9559 w 10667" name="T22"/>
                <a:gd fmla="*/ 4821 h 10667" name="T23"/>
                <a:gd fmla="*/ 9939 w 10667" name="T24"/>
                <a:gd fmla="*/ 5391 h 10667" name="T25"/>
                <a:gd fmla="*/ 6566 w 10667" name="T26"/>
                <a:gd fmla="*/ 1130 h 10667" name="T27"/>
                <a:gd fmla="*/ 5448 w 10667" name="T28"/>
                <a:gd fmla="*/ 2261 h 10667" name="T29"/>
                <a:gd fmla="*/ 7197 w 10667" name="T30"/>
                <a:gd fmla="*/ 8282 h 10667" name="T31"/>
                <a:gd fmla="*/ 6553 w 10667" name="T32"/>
                <a:gd fmla="*/ 5860 h 10667" name="T33"/>
                <a:gd fmla="*/ 6867 w 10667" name="T34"/>
                <a:gd fmla="*/ 5540 h 10667" name="T35"/>
                <a:gd fmla="*/ 6677 w 10667" name="T36"/>
                <a:gd fmla="*/ 2794 h 10667" name="T37"/>
                <a:gd fmla="*/ 5875 w 10667" name="T38"/>
                <a:gd fmla="*/ 5440 h 10667" name="T39"/>
                <a:gd fmla="*/ 5344 w 10667" name="T40"/>
                <a:gd fmla="*/ 2372 h 10667" name="T41"/>
                <a:gd fmla="*/ 4134 w 10667" name="T42"/>
                <a:gd fmla="*/ 2863 h 10667" name="T43"/>
                <a:gd fmla="*/ 3606 w 10667" name="T44"/>
                <a:gd fmla="*/ 5931 h 10667" name="T45"/>
                <a:gd fmla="*/ 4406 w 10667" name="T46"/>
                <a:gd fmla="*/ 5536 h 10667" name="T47"/>
                <a:gd fmla="*/ 3036 w 10667" name="T48"/>
                <a:gd fmla="*/ 8836 h 10667" name="T49"/>
                <a:gd fmla="*/ 1301 w 10667" name="T50"/>
                <a:gd fmla="*/ 9187 h 10667" name="T51"/>
                <a:gd fmla="*/ 3942 w 10667" name="T52"/>
                <a:gd fmla="*/ 10566 h 10667" name="T53"/>
                <a:gd fmla="*/ 8368 w 10667" name="T54"/>
                <a:gd fmla="*/ 10227 h 10667" name="T55"/>
                <a:gd fmla="*/ 5409 w 10667" name="T56"/>
                <a:gd fmla="*/ 9687 h 10667" name="T57"/>
                <a:gd fmla="*/ 5462 w 10667" name="T58"/>
                <a:gd fmla="*/ 6588 h 10667" name="T59"/>
                <a:gd fmla="*/ 5409 w 10667" name="T60"/>
                <a:gd fmla="*/ 9687 h 10667" name="T61"/>
                <a:gd fmla="*/ 9674 w 10667" name="T62"/>
                <a:gd fmla="*/ 7185 h 10667" name="T63"/>
                <a:gd fmla="*/ 9255 w 10667" name="T64"/>
                <a:gd fmla="*/ 7228 h 10667" name="T65"/>
                <a:gd fmla="*/ 8691 w 10667" name="T66"/>
                <a:gd fmla="*/ 6602 h 10667" name="T67"/>
                <a:gd fmla="*/ 10667 w 10667" name="T68"/>
                <a:gd fmla="*/ 7058 h 10667" name="T69"/>
                <a:gd fmla="*/ 1068 w 10667" name="T70"/>
                <a:gd fmla="*/ 4056 h 10667" name="T71"/>
                <a:gd fmla="*/ 1407 w 10667" name="T72"/>
                <a:gd fmla="*/ 4399 h 10667" name="T73"/>
                <a:gd fmla="*/ 1620 w 10667" name="T74"/>
                <a:gd fmla="*/ 4469 h 10667" name="T75"/>
                <a:gd fmla="*/ 1410 w 10667" name="T76"/>
                <a:gd fmla="*/ 5515 h 10667" name="T77"/>
                <a:gd fmla="*/ 1189 w 10667" name="T78"/>
                <a:gd fmla="*/ 4467 h 10667" name="T79"/>
                <a:gd fmla="*/ 728 w 10667" name="T80"/>
                <a:gd fmla="*/ 5387 h 10667" name="T81"/>
                <a:gd fmla="*/ 967 w 10667" name="T82"/>
                <a:gd fmla="*/ 5399 h 10667" name="T83"/>
                <a:gd fmla="*/ 1088 w 10667" name="T84"/>
                <a:gd fmla="*/ 5407 h 10667" name="T85"/>
                <a:gd fmla="*/ 1148 w 10667" name="T86"/>
                <a:gd fmla="*/ 6944 h 10667" name="T87"/>
                <a:gd fmla="*/ 1411 w 10667" name="T88"/>
                <a:gd fmla="*/ 5714 h 10667" name="T89"/>
                <a:gd fmla="*/ 1671 w 10667" name="T90"/>
                <a:gd fmla="*/ 6954 h 10667" name="T91"/>
                <a:gd fmla="*/ 1743 w 10667" name="T92"/>
                <a:gd fmla="*/ 5493 h 10667" name="T93"/>
                <a:gd fmla="*/ 1838 w 10667" name="T94"/>
                <a:gd fmla="*/ 5396 h 10667" name="T95"/>
                <a:gd fmla="*/ 1780 w 10667" name="T96"/>
                <a:gd fmla="*/ 4561 h 10667" name="T97"/>
                <a:gd fmla="*/ 1813 w 10667" name="T98"/>
                <a:gd fmla="*/ 7185 h 10667" name="T99"/>
                <a:gd fmla="*/ 1394 w 10667" name="T100"/>
                <a:gd fmla="*/ 7228 h 10667" name="T101"/>
                <a:gd fmla="*/ 830 w 10667" name="T102"/>
                <a:gd fmla="*/ 6602 h 10667" name="T103"/>
                <a:gd fmla="*/ 2805 w 10667" name="T104"/>
                <a:gd fmla="*/ 7058 h 10667" name="T10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b="b" l="0" r="r" t="0"/>
              <a:pathLst>
                <a:path h="10667" w="10667">
                  <a:moveTo>
                    <a:pt x="8929" y="4056"/>
                  </a:moveTo>
                  <a:cubicBezTo>
                    <a:pt x="8929" y="3866"/>
                    <a:pt x="9081" y="3713"/>
                    <a:pt x="9268" y="3713"/>
                  </a:cubicBezTo>
                  <a:cubicBezTo>
                    <a:pt x="9456" y="3713"/>
                    <a:pt x="9608" y="3866"/>
                    <a:pt x="9608" y="4056"/>
                  </a:cubicBezTo>
                  <a:cubicBezTo>
                    <a:pt x="9608" y="4246"/>
                    <a:pt x="9456" y="4399"/>
                    <a:pt x="9268" y="4399"/>
                  </a:cubicBezTo>
                  <a:cubicBezTo>
                    <a:pt x="9081" y="4399"/>
                    <a:pt x="8929" y="4246"/>
                    <a:pt x="8929" y="4056"/>
                  </a:cubicBezTo>
                  <a:close/>
                  <a:moveTo>
                    <a:pt x="9642" y="4561"/>
                  </a:moveTo>
                  <a:cubicBezTo>
                    <a:pt x="9592" y="4523"/>
                    <a:pt x="9541" y="4489"/>
                    <a:pt x="9482" y="4469"/>
                  </a:cubicBezTo>
                  <a:cubicBezTo>
                    <a:pt x="9427" y="4449"/>
                    <a:pt x="9369" y="4439"/>
                    <a:pt x="9310" y="4434"/>
                  </a:cubicBezTo>
                  <a:lnTo>
                    <a:pt x="9398" y="5365"/>
                  </a:lnTo>
                  <a:lnTo>
                    <a:pt x="9272" y="5515"/>
                  </a:lnTo>
                  <a:lnTo>
                    <a:pt x="9127" y="5365"/>
                  </a:lnTo>
                  <a:lnTo>
                    <a:pt x="9237" y="4433"/>
                  </a:lnTo>
                  <a:cubicBezTo>
                    <a:pt x="9173" y="4435"/>
                    <a:pt x="9110" y="4446"/>
                    <a:pt x="9050" y="4467"/>
                  </a:cubicBezTo>
                  <a:cubicBezTo>
                    <a:pt x="9025" y="4476"/>
                    <a:pt x="9002" y="4487"/>
                    <a:pt x="8979" y="4500"/>
                  </a:cubicBezTo>
                  <a:cubicBezTo>
                    <a:pt x="8940" y="4523"/>
                    <a:pt x="8903" y="4551"/>
                    <a:pt x="8869" y="4582"/>
                  </a:cubicBezTo>
                  <a:cubicBezTo>
                    <a:pt x="8700" y="4734"/>
                    <a:pt x="8609" y="4997"/>
                    <a:pt x="8589" y="5387"/>
                  </a:cubicBezTo>
                  <a:cubicBezTo>
                    <a:pt x="8586" y="5454"/>
                    <a:pt x="8637" y="5511"/>
                    <a:pt x="8703" y="5514"/>
                  </a:cubicBezTo>
                  <a:cubicBezTo>
                    <a:pt x="8705" y="5514"/>
                    <a:pt x="8707" y="5514"/>
                    <a:pt x="8709" y="5514"/>
                  </a:cubicBezTo>
                  <a:cubicBezTo>
                    <a:pt x="8772" y="5514"/>
                    <a:pt x="8825" y="5464"/>
                    <a:pt x="8828" y="5399"/>
                  </a:cubicBezTo>
                  <a:cubicBezTo>
                    <a:pt x="8842" y="5135"/>
                    <a:pt x="8893" y="4938"/>
                    <a:pt x="8978" y="4821"/>
                  </a:cubicBezTo>
                  <a:cubicBezTo>
                    <a:pt x="8972" y="4944"/>
                    <a:pt x="8961" y="5167"/>
                    <a:pt x="8952" y="5395"/>
                  </a:cubicBezTo>
                  <a:cubicBezTo>
                    <a:pt x="8951" y="5399"/>
                    <a:pt x="8950" y="5403"/>
                    <a:pt x="8950" y="5407"/>
                  </a:cubicBezTo>
                  <a:lnTo>
                    <a:pt x="8854" y="6776"/>
                  </a:lnTo>
                  <a:cubicBezTo>
                    <a:pt x="8848" y="6863"/>
                    <a:pt x="8912" y="6938"/>
                    <a:pt x="8998" y="6944"/>
                  </a:cubicBezTo>
                  <a:cubicBezTo>
                    <a:pt x="9002" y="6944"/>
                    <a:pt x="9005" y="6944"/>
                    <a:pt x="9009" y="6944"/>
                  </a:cubicBezTo>
                  <a:cubicBezTo>
                    <a:pt x="9090" y="6944"/>
                    <a:pt x="9158" y="6881"/>
                    <a:pt x="9163" y="6798"/>
                  </a:cubicBezTo>
                  <a:lnTo>
                    <a:pt x="9239" y="5720"/>
                  </a:lnTo>
                  <a:cubicBezTo>
                    <a:pt x="9251" y="5717"/>
                    <a:pt x="9262" y="5714"/>
                    <a:pt x="9273" y="5714"/>
                  </a:cubicBezTo>
                  <a:cubicBezTo>
                    <a:pt x="9284" y="5714"/>
                    <a:pt x="9296" y="5716"/>
                    <a:pt x="9307" y="5717"/>
                  </a:cubicBezTo>
                  <a:lnTo>
                    <a:pt x="9377" y="6807"/>
                  </a:lnTo>
                  <a:cubicBezTo>
                    <a:pt x="9382" y="6890"/>
                    <a:pt x="9451" y="6954"/>
                    <a:pt x="9532" y="6954"/>
                  </a:cubicBezTo>
                  <a:cubicBezTo>
                    <a:pt x="9535" y="6954"/>
                    <a:pt x="9539" y="6954"/>
                    <a:pt x="9542" y="6954"/>
                  </a:cubicBezTo>
                  <a:cubicBezTo>
                    <a:pt x="9628" y="6948"/>
                    <a:pt x="9692" y="6873"/>
                    <a:pt x="9687" y="6787"/>
                  </a:cubicBezTo>
                  <a:lnTo>
                    <a:pt x="9604" y="5493"/>
                  </a:lnTo>
                  <a:cubicBezTo>
                    <a:pt x="9604" y="5486"/>
                    <a:pt x="9602" y="5479"/>
                    <a:pt x="9601" y="5472"/>
                  </a:cubicBezTo>
                  <a:cubicBezTo>
                    <a:pt x="9594" y="5274"/>
                    <a:pt x="9571" y="4981"/>
                    <a:pt x="9559" y="4821"/>
                  </a:cubicBezTo>
                  <a:cubicBezTo>
                    <a:pt x="9645" y="4939"/>
                    <a:pt x="9694" y="5134"/>
                    <a:pt x="9700" y="5396"/>
                  </a:cubicBezTo>
                  <a:cubicBezTo>
                    <a:pt x="9701" y="5462"/>
                    <a:pt x="9754" y="5514"/>
                    <a:pt x="9822" y="5514"/>
                  </a:cubicBezTo>
                  <a:cubicBezTo>
                    <a:pt x="9888" y="5513"/>
                    <a:pt x="9940" y="5458"/>
                    <a:pt x="9939" y="5391"/>
                  </a:cubicBezTo>
                  <a:cubicBezTo>
                    <a:pt x="9931" y="4988"/>
                    <a:pt x="9831" y="4709"/>
                    <a:pt x="9642" y="4561"/>
                  </a:cubicBezTo>
                  <a:close/>
                  <a:moveTo>
                    <a:pt x="5448" y="2261"/>
                  </a:moveTo>
                  <a:cubicBezTo>
                    <a:pt x="6065" y="2261"/>
                    <a:pt x="6566" y="1755"/>
                    <a:pt x="6566" y="1130"/>
                  </a:cubicBezTo>
                  <a:cubicBezTo>
                    <a:pt x="6566" y="506"/>
                    <a:pt x="6065" y="0"/>
                    <a:pt x="5448" y="0"/>
                  </a:cubicBezTo>
                  <a:cubicBezTo>
                    <a:pt x="4832" y="0"/>
                    <a:pt x="4332" y="506"/>
                    <a:pt x="4332" y="1130"/>
                  </a:cubicBezTo>
                  <a:cubicBezTo>
                    <a:pt x="4332" y="1755"/>
                    <a:pt x="4832" y="2261"/>
                    <a:pt x="5448" y="2261"/>
                  </a:cubicBezTo>
                  <a:close/>
                  <a:moveTo>
                    <a:pt x="9566" y="9187"/>
                  </a:moveTo>
                  <a:cubicBezTo>
                    <a:pt x="9566" y="8589"/>
                    <a:pt x="8569" y="8079"/>
                    <a:pt x="7146" y="7846"/>
                  </a:cubicBezTo>
                  <a:lnTo>
                    <a:pt x="7197" y="8282"/>
                  </a:lnTo>
                  <a:cubicBezTo>
                    <a:pt x="7559" y="8431"/>
                    <a:pt x="7781" y="8624"/>
                    <a:pt x="7781" y="8836"/>
                  </a:cubicBezTo>
                  <a:cubicBezTo>
                    <a:pt x="7781" y="9120"/>
                    <a:pt x="7386" y="9369"/>
                    <a:pt x="6788" y="9523"/>
                  </a:cubicBezTo>
                  <a:lnTo>
                    <a:pt x="6553" y="5860"/>
                  </a:lnTo>
                  <a:cubicBezTo>
                    <a:pt x="6552" y="5836"/>
                    <a:pt x="6547" y="5814"/>
                    <a:pt x="6542" y="5791"/>
                  </a:cubicBezTo>
                  <a:cubicBezTo>
                    <a:pt x="6519" y="5139"/>
                    <a:pt x="6446" y="4174"/>
                    <a:pt x="6403" y="3649"/>
                  </a:cubicBezTo>
                  <a:cubicBezTo>
                    <a:pt x="6689" y="4036"/>
                    <a:pt x="6850" y="4677"/>
                    <a:pt x="6867" y="5540"/>
                  </a:cubicBezTo>
                  <a:cubicBezTo>
                    <a:pt x="6872" y="5758"/>
                    <a:pt x="7047" y="5931"/>
                    <a:pt x="7269" y="5931"/>
                  </a:cubicBezTo>
                  <a:cubicBezTo>
                    <a:pt x="7487" y="5926"/>
                    <a:pt x="7660" y="5744"/>
                    <a:pt x="7655" y="5524"/>
                  </a:cubicBezTo>
                  <a:cubicBezTo>
                    <a:pt x="7628" y="4200"/>
                    <a:pt x="7299" y="3281"/>
                    <a:pt x="6677" y="2794"/>
                  </a:cubicBezTo>
                  <a:cubicBezTo>
                    <a:pt x="6515" y="2666"/>
                    <a:pt x="6346" y="2557"/>
                    <a:pt x="6150" y="2489"/>
                  </a:cubicBezTo>
                  <a:cubicBezTo>
                    <a:pt x="5969" y="2425"/>
                    <a:pt x="5778" y="2390"/>
                    <a:pt x="5587" y="2376"/>
                  </a:cubicBezTo>
                  <a:lnTo>
                    <a:pt x="5875" y="5440"/>
                  </a:lnTo>
                  <a:lnTo>
                    <a:pt x="5459" y="5934"/>
                  </a:lnTo>
                  <a:lnTo>
                    <a:pt x="4983" y="5440"/>
                  </a:lnTo>
                  <a:lnTo>
                    <a:pt x="5344" y="2372"/>
                  </a:lnTo>
                  <a:cubicBezTo>
                    <a:pt x="5135" y="2379"/>
                    <a:pt x="4926" y="2413"/>
                    <a:pt x="4729" y="2484"/>
                  </a:cubicBezTo>
                  <a:cubicBezTo>
                    <a:pt x="4648" y="2513"/>
                    <a:pt x="4570" y="2548"/>
                    <a:pt x="4496" y="2592"/>
                  </a:cubicBezTo>
                  <a:cubicBezTo>
                    <a:pt x="4366" y="2669"/>
                    <a:pt x="4247" y="2762"/>
                    <a:pt x="4134" y="2863"/>
                  </a:cubicBezTo>
                  <a:cubicBezTo>
                    <a:pt x="3578" y="3362"/>
                    <a:pt x="3276" y="4228"/>
                    <a:pt x="3213" y="5512"/>
                  </a:cubicBezTo>
                  <a:cubicBezTo>
                    <a:pt x="3202" y="5732"/>
                    <a:pt x="3369" y="5919"/>
                    <a:pt x="3586" y="5930"/>
                  </a:cubicBezTo>
                  <a:cubicBezTo>
                    <a:pt x="3593" y="5931"/>
                    <a:pt x="3600" y="5931"/>
                    <a:pt x="3606" y="5931"/>
                  </a:cubicBezTo>
                  <a:cubicBezTo>
                    <a:pt x="3815" y="5931"/>
                    <a:pt x="3989" y="5765"/>
                    <a:pt x="4000" y="5552"/>
                  </a:cubicBezTo>
                  <a:cubicBezTo>
                    <a:pt x="4043" y="4683"/>
                    <a:pt x="4213" y="4034"/>
                    <a:pt x="4493" y="3649"/>
                  </a:cubicBezTo>
                  <a:cubicBezTo>
                    <a:pt x="4473" y="4053"/>
                    <a:pt x="4437" y="4787"/>
                    <a:pt x="4406" y="5536"/>
                  </a:cubicBezTo>
                  <a:cubicBezTo>
                    <a:pt x="4404" y="5550"/>
                    <a:pt x="4400" y="5563"/>
                    <a:pt x="4399" y="5577"/>
                  </a:cubicBezTo>
                  <a:lnTo>
                    <a:pt x="4121" y="9550"/>
                  </a:lnTo>
                  <a:cubicBezTo>
                    <a:pt x="3469" y="9398"/>
                    <a:pt x="3036" y="9136"/>
                    <a:pt x="3036" y="8836"/>
                  </a:cubicBezTo>
                  <a:cubicBezTo>
                    <a:pt x="3036" y="8606"/>
                    <a:pt x="3298" y="8398"/>
                    <a:pt x="3715" y="8245"/>
                  </a:cubicBezTo>
                  <a:lnTo>
                    <a:pt x="3745" y="7843"/>
                  </a:lnTo>
                  <a:cubicBezTo>
                    <a:pt x="2309" y="8075"/>
                    <a:pt x="1301" y="8586"/>
                    <a:pt x="1301" y="9187"/>
                  </a:cubicBezTo>
                  <a:cubicBezTo>
                    <a:pt x="1301" y="9666"/>
                    <a:pt x="1867" y="9963"/>
                    <a:pt x="2241" y="10125"/>
                  </a:cubicBezTo>
                  <a:cubicBezTo>
                    <a:pt x="2579" y="10272"/>
                    <a:pt x="2936" y="10374"/>
                    <a:pt x="3295" y="10452"/>
                  </a:cubicBezTo>
                  <a:cubicBezTo>
                    <a:pt x="3509" y="10498"/>
                    <a:pt x="3725" y="10536"/>
                    <a:pt x="3942" y="10566"/>
                  </a:cubicBezTo>
                  <a:cubicBezTo>
                    <a:pt x="4438" y="10635"/>
                    <a:pt x="4931" y="10667"/>
                    <a:pt x="5434" y="10667"/>
                  </a:cubicBezTo>
                  <a:cubicBezTo>
                    <a:pt x="5609" y="10667"/>
                    <a:pt x="5784" y="10662"/>
                    <a:pt x="5959" y="10654"/>
                  </a:cubicBezTo>
                  <a:cubicBezTo>
                    <a:pt x="6767" y="10615"/>
                    <a:pt x="7596" y="10506"/>
                    <a:pt x="8368" y="10227"/>
                  </a:cubicBezTo>
                  <a:cubicBezTo>
                    <a:pt x="8794" y="10073"/>
                    <a:pt x="9463" y="9799"/>
                    <a:pt x="9557" y="9286"/>
                  </a:cubicBezTo>
                  <a:cubicBezTo>
                    <a:pt x="9563" y="9253"/>
                    <a:pt x="9566" y="9220"/>
                    <a:pt x="9566" y="9187"/>
                  </a:cubicBezTo>
                  <a:close/>
                  <a:moveTo>
                    <a:pt x="5409" y="9687"/>
                  </a:moveTo>
                  <a:cubicBezTo>
                    <a:pt x="5316" y="9687"/>
                    <a:pt x="5226" y="9685"/>
                    <a:pt x="5136" y="9681"/>
                  </a:cubicBezTo>
                  <a:lnTo>
                    <a:pt x="5351" y="6608"/>
                  </a:lnTo>
                  <a:cubicBezTo>
                    <a:pt x="5390" y="6597"/>
                    <a:pt x="5429" y="6588"/>
                    <a:pt x="5462" y="6588"/>
                  </a:cubicBezTo>
                  <a:cubicBezTo>
                    <a:pt x="5501" y="6588"/>
                    <a:pt x="5539" y="6595"/>
                    <a:pt x="5577" y="6599"/>
                  </a:cubicBezTo>
                  <a:lnTo>
                    <a:pt x="5773" y="9671"/>
                  </a:lnTo>
                  <a:cubicBezTo>
                    <a:pt x="5653" y="9678"/>
                    <a:pt x="5535" y="9687"/>
                    <a:pt x="5409" y="9687"/>
                  </a:cubicBezTo>
                  <a:close/>
                  <a:moveTo>
                    <a:pt x="9863" y="6751"/>
                  </a:moveTo>
                  <a:cubicBezTo>
                    <a:pt x="9985" y="6801"/>
                    <a:pt x="10061" y="6867"/>
                    <a:pt x="10061" y="6939"/>
                  </a:cubicBezTo>
                  <a:cubicBezTo>
                    <a:pt x="10061" y="7043"/>
                    <a:pt x="9905" y="7134"/>
                    <a:pt x="9674" y="7185"/>
                  </a:cubicBezTo>
                  <a:cubicBezTo>
                    <a:pt x="9657" y="7190"/>
                    <a:pt x="9638" y="7195"/>
                    <a:pt x="9619" y="7197"/>
                  </a:cubicBezTo>
                  <a:cubicBezTo>
                    <a:pt x="9614" y="7198"/>
                    <a:pt x="9609" y="7198"/>
                    <a:pt x="9605" y="7198"/>
                  </a:cubicBezTo>
                  <a:cubicBezTo>
                    <a:pt x="9499" y="7217"/>
                    <a:pt x="9382" y="7228"/>
                    <a:pt x="9255" y="7228"/>
                  </a:cubicBezTo>
                  <a:cubicBezTo>
                    <a:pt x="8811" y="7228"/>
                    <a:pt x="8451" y="7098"/>
                    <a:pt x="8451" y="6939"/>
                  </a:cubicBezTo>
                  <a:cubicBezTo>
                    <a:pt x="8451" y="6861"/>
                    <a:pt x="8539" y="6790"/>
                    <a:pt x="8681" y="6739"/>
                  </a:cubicBezTo>
                  <a:lnTo>
                    <a:pt x="8691" y="6602"/>
                  </a:lnTo>
                  <a:cubicBezTo>
                    <a:pt x="8203" y="6681"/>
                    <a:pt x="7861" y="6854"/>
                    <a:pt x="7861" y="7058"/>
                  </a:cubicBezTo>
                  <a:cubicBezTo>
                    <a:pt x="7861" y="7335"/>
                    <a:pt x="8489" y="7560"/>
                    <a:pt x="9264" y="7560"/>
                  </a:cubicBezTo>
                  <a:cubicBezTo>
                    <a:pt x="10039" y="7560"/>
                    <a:pt x="10667" y="7335"/>
                    <a:pt x="10667" y="7058"/>
                  </a:cubicBezTo>
                  <a:cubicBezTo>
                    <a:pt x="10667" y="6855"/>
                    <a:pt x="10328" y="6682"/>
                    <a:pt x="9845" y="6603"/>
                  </a:cubicBezTo>
                  <a:lnTo>
                    <a:pt x="9863" y="6751"/>
                  </a:lnTo>
                  <a:close/>
                  <a:moveTo>
                    <a:pt x="1068" y="4056"/>
                  </a:moveTo>
                  <a:cubicBezTo>
                    <a:pt x="1068" y="3866"/>
                    <a:pt x="1220" y="3713"/>
                    <a:pt x="1407" y="3713"/>
                  </a:cubicBezTo>
                  <a:cubicBezTo>
                    <a:pt x="1594" y="3713"/>
                    <a:pt x="1747" y="3866"/>
                    <a:pt x="1747" y="4056"/>
                  </a:cubicBezTo>
                  <a:cubicBezTo>
                    <a:pt x="1747" y="4246"/>
                    <a:pt x="1594" y="4399"/>
                    <a:pt x="1407" y="4399"/>
                  </a:cubicBezTo>
                  <a:cubicBezTo>
                    <a:pt x="1220" y="4399"/>
                    <a:pt x="1068" y="4246"/>
                    <a:pt x="1068" y="4056"/>
                  </a:cubicBezTo>
                  <a:close/>
                  <a:moveTo>
                    <a:pt x="1780" y="4561"/>
                  </a:moveTo>
                  <a:cubicBezTo>
                    <a:pt x="1731" y="4523"/>
                    <a:pt x="1680" y="4489"/>
                    <a:pt x="1620" y="4469"/>
                  </a:cubicBezTo>
                  <a:cubicBezTo>
                    <a:pt x="1565" y="4449"/>
                    <a:pt x="1507" y="4439"/>
                    <a:pt x="1449" y="4434"/>
                  </a:cubicBezTo>
                  <a:lnTo>
                    <a:pt x="1537" y="5365"/>
                  </a:lnTo>
                  <a:lnTo>
                    <a:pt x="1410" y="5515"/>
                  </a:lnTo>
                  <a:lnTo>
                    <a:pt x="1266" y="5365"/>
                  </a:lnTo>
                  <a:lnTo>
                    <a:pt x="1376" y="4433"/>
                  </a:lnTo>
                  <a:cubicBezTo>
                    <a:pt x="1312" y="4435"/>
                    <a:pt x="1248" y="4446"/>
                    <a:pt x="1189" y="4467"/>
                  </a:cubicBezTo>
                  <a:cubicBezTo>
                    <a:pt x="1164" y="4476"/>
                    <a:pt x="1140" y="4487"/>
                    <a:pt x="1118" y="4500"/>
                  </a:cubicBezTo>
                  <a:cubicBezTo>
                    <a:pt x="1078" y="4523"/>
                    <a:pt x="1042" y="4551"/>
                    <a:pt x="1008" y="4582"/>
                  </a:cubicBezTo>
                  <a:cubicBezTo>
                    <a:pt x="839" y="4734"/>
                    <a:pt x="747" y="4997"/>
                    <a:pt x="728" y="5387"/>
                  </a:cubicBezTo>
                  <a:cubicBezTo>
                    <a:pt x="725" y="5454"/>
                    <a:pt x="775" y="5511"/>
                    <a:pt x="841" y="5514"/>
                  </a:cubicBezTo>
                  <a:cubicBezTo>
                    <a:pt x="843" y="5514"/>
                    <a:pt x="845" y="5514"/>
                    <a:pt x="848" y="5514"/>
                  </a:cubicBezTo>
                  <a:cubicBezTo>
                    <a:pt x="911" y="5514"/>
                    <a:pt x="964" y="5464"/>
                    <a:pt x="967" y="5399"/>
                  </a:cubicBezTo>
                  <a:cubicBezTo>
                    <a:pt x="980" y="5135"/>
                    <a:pt x="1032" y="4938"/>
                    <a:pt x="1117" y="4821"/>
                  </a:cubicBezTo>
                  <a:cubicBezTo>
                    <a:pt x="1111" y="4944"/>
                    <a:pt x="1100" y="5167"/>
                    <a:pt x="1090" y="5395"/>
                  </a:cubicBezTo>
                  <a:cubicBezTo>
                    <a:pt x="1090" y="5399"/>
                    <a:pt x="1089" y="5403"/>
                    <a:pt x="1088" y="5407"/>
                  </a:cubicBezTo>
                  <a:lnTo>
                    <a:pt x="993" y="6776"/>
                  </a:lnTo>
                  <a:cubicBezTo>
                    <a:pt x="987" y="6863"/>
                    <a:pt x="1051" y="6938"/>
                    <a:pt x="1136" y="6944"/>
                  </a:cubicBezTo>
                  <a:cubicBezTo>
                    <a:pt x="1140" y="6944"/>
                    <a:pt x="1144" y="6944"/>
                    <a:pt x="1148" y="6944"/>
                  </a:cubicBezTo>
                  <a:cubicBezTo>
                    <a:pt x="1228" y="6944"/>
                    <a:pt x="1296" y="6881"/>
                    <a:pt x="1302" y="6798"/>
                  </a:cubicBezTo>
                  <a:lnTo>
                    <a:pt x="1378" y="5720"/>
                  </a:lnTo>
                  <a:cubicBezTo>
                    <a:pt x="1389" y="5717"/>
                    <a:pt x="1401" y="5714"/>
                    <a:pt x="1411" y="5714"/>
                  </a:cubicBezTo>
                  <a:cubicBezTo>
                    <a:pt x="1423" y="5714"/>
                    <a:pt x="1435" y="5716"/>
                    <a:pt x="1446" y="5717"/>
                  </a:cubicBezTo>
                  <a:lnTo>
                    <a:pt x="1516" y="6807"/>
                  </a:lnTo>
                  <a:cubicBezTo>
                    <a:pt x="1521" y="6890"/>
                    <a:pt x="1589" y="6954"/>
                    <a:pt x="1671" y="6954"/>
                  </a:cubicBezTo>
                  <a:cubicBezTo>
                    <a:pt x="1674" y="6954"/>
                    <a:pt x="1677" y="6954"/>
                    <a:pt x="1681" y="6954"/>
                  </a:cubicBezTo>
                  <a:cubicBezTo>
                    <a:pt x="1766" y="6948"/>
                    <a:pt x="1831" y="6873"/>
                    <a:pt x="1826" y="6787"/>
                  </a:cubicBezTo>
                  <a:lnTo>
                    <a:pt x="1743" y="5493"/>
                  </a:lnTo>
                  <a:cubicBezTo>
                    <a:pt x="1742" y="5486"/>
                    <a:pt x="1741" y="5479"/>
                    <a:pt x="1739" y="5472"/>
                  </a:cubicBezTo>
                  <a:cubicBezTo>
                    <a:pt x="1732" y="5274"/>
                    <a:pt x="1710" y="4981"/>
                    <a:pt x="1697" y="4821"/>
                  </a:cubicBezTo>
                  <a:cubicBezTo>
                    <a:pt x="1784" y="4939"/>
                    <a:pt x="1833" y="5134"/>
                    <a:pt x="1838" y="5396"/>
                  </a:cubicBezTo>
                  <a:cubicBezTo>
                    <a:pt x="1840" y="5462"/>
                    <a:pt x="1893" y="5514"/>
                    <a:pt x="1960" y="5514"/>
                  </a:cubicBezTo>
                  <a:cubicBezTo>
                    <a:pt x="2027" y="5513"/>
                    <a:pt x="2079" y="5458"/>
                    <a:pt x="2078" y="5391"/>
                  </a:cubicBezTo>
                  <a:cubicBezTo>
                    <a:pt x="2069" y="4988"/>
                    <a:pt x="1969" y="4709"/>
                    <a:pt x="1780" y="4561"/>
                  </a:cubicBezTo>
                  <a:close/>
                  <a:moveTo>
                    <a:pt x="2002" y="6751"/>
                  </a:moveTo>
                  <a:cubicBezTo>
                    <a:pt x="2124" y="6801"/>
                    <a:pt x="2200" y="6867"/>
                    <a:pt x="2200" y="6939"/>
                  </a:cubicBezTo>
                  <a:cubicBezTo>
                    <a:pt x="2200" y="7043"/>
                    <a:pt x="2044" y="7134"/>
                    <a:pt x="1813" y="7185"/>
                  </a:cubicBezTo>
                  <a:cubicBezTo>
                    <a:pt x="1795" y="7190"/>
                    <a:pt x="1777" y="7195"/>
                    <a:pt x="1758" y="7197"/>
                  </a:cubicBezTo>
                  <a:cubicBezTo>
                    <a:pt x="1753" y="7198"/>
                    <a:pt x="1748" y="7198"/>
                    <a:pt x="1743" y="7198"/>
                  </a:cubicBezTo>
                  <a:cubicBezTo>
                    <a:pt x="1637" y="7217"/>
                    <a:pt x="1520" y="7228"/>
                    <a:pt x="1394" y="7228"/>
                  </a:cubicBezTo>
                  <a:cubicBezTo>
                    <a:pt x="950" y="7228"/>
                    <a:pt x="589" y="7098"/>
                    <a:pt x="589" y="6939"/>
                  </a:cubicBezTo>
                  <a:cubicBezTo>
                    <a:pt x="589" y="6861"/>
                    <a:pt x="678" y="6790"/>
                    <a:pt x="820" y="6739"/>
                  </a:cubicBezTo>
                  <a:lnTo>
                    <a:pt x="830" y="6602"/>
                  </a:lnTo>
                  <a:cubicBezTo>
                    <a:pt x="342" y="6681"/>
                    <a:pt x="0" y="6854"/>
                    <a:pt x="0" y="7058"/>
                  </a:cubicBezTo>
                  <a:cubicBezTo>
                    <a:pt x="0" y="7335"/>
                    <a:pt x="628" y="7560"/>
                    <a:pt x="1403" y="7560"/>
                  </a:cubicBezTo>
                  <a:cubicBezTo>
                    <a:pt x="2177" y="7560"/>
                    <a:pt x="2805" y="7335"/>
                    <a:pt x="2805" y="7058"/>
                  </a:cubicBezTo>
                  <a:cubicBezTo>
                    <a:pt x="2805" y="6855"/>
                    <a:pt x="2467" y="6682"/>
                    <a:pt x="1984" y="6603"/>
                  </a:cubicBezTo>
                  <a:lnTo>
                    <a:pt x="2002" y="6751"/>
                  </a:lnTo>
                  <a:close/>
                </a:path>
              </a:pathLst>
            </a:custGeom>
            <a:solidFill>
              <a:srgbClr val="F08247"/>
            </a:solidFill>
            <a:ln>
              <a:noFill/>
            </a:ln>
          </p:spPr>
          <p:txBody>
            <a:bodyPr/>
            <a:lstStyle/>
            <a:p/>
          </p:txBody>
        </p:sp>
      </p:grpSp>
      <p:sp>
        <p:nvSpPr>
          <p:cNvPr id="23" name="椭圆 90">
            <a:extLst>
              <a:ext uri="{FF2B5EF4-FFF2-40B4-BE49-F238E27FC236}">
                <a16:creationId xmlns:a16="http://schemas.microsoft.com/office/drawing/2014/main" id="{8FEF9B69-56EF-4DC8-A1E3-11281785825C}"/>
              </a:ext>
            </a:extLst>
          </p:cNvPr>
          <p:cNvSpPr>
            <a:spLocks noChangeArrowheads="1"/>
          </p:cNvSpPr>
          <p:nvPr/>
        </p:nvSpPr>
        <p:spPr bwMode="auto">
          <a:xfrm>
            <a:off x="5149880" y="1422558"/>
            <a:ext cx="717062" cy="713494"/>
          </a:xfrm>
          <a:prstGeom prst="ellipse">
            <a:avLst/>
          </a:prstGeom>
          <a:noFill/>
          <a:ln cap="flat" cmpd="sng" w="38100">
            <a:noFill/>
            <a:bevel/>
          </a:ln>
          <a:effectLst>
            <a:outerShdw algn="ctr" blurRad="57785" dir="3180000" dist="33020">
              <a:srgbClr val="000000">
                <a:alpha val="30000"/>
              </a:srgbClr>
            </a:outerShdw>
          </a:effectLst>
          <a:scene3d>
            <a:camera prst="orthographicFront">
              <a:rot lat="0" lon="0" rev="0"/>
            </a:camera>
            <a:lightRig dir="t" rig="brightRoom">
              <a:rot lat="0" lon="0" rev="600000"/>
            </a:lightRig>
          </a:scene3d>
          <a:sp3d prstMaterial="metal">
            <a:bevelT h="57150" prst="angle" w="38100"/>
          </a:sp3d>
        </p:spPr>
        <p:txBody>
          <a:bodyPr anchor="ctr"/>
          <a:lstStyle/>
          <a:p>
            <a:pPr algn="ctr"/>
            <a:endParaRPr altLang="zh-CN" lang="zh-CN">
              <a:solidFill>
                <a:srgbClr val="FFFFFF"/>
              </a:solidFill>
            </a:endParaRPr>
          </a:p>
        </p:txBody>
      </p:sp>
      <p:sp>
        <p:nvSpPr>
          <p:cNvPr id="24" name="矩形 111">
            <a:extLst>
              <a:ext uri="{FF2B5EF4-FFF2-40B4-BE49-F238E27FC236}">
                <a16:creationId xmlns:a16="http://schemas.microsoft.com/office/drawing/2014/main" id="{E1FC4539-6768-4E05-9BBC-9FA58B43A583}"/>
              </a:ext>
            </a:extLst>
          </p:cNvPr>
          <p:cNvSpPr>
            <a:spLocks noChangeArrowheads="1"/>
          </p:cNvSpPr>
          <p:nvPr/>
        </p:nvSpPr>
        <p:spPr bwMode="auto">
          <a:xfrm>
            <a:off x="1784879" y="2144647"/>
            <a:ext cx="2196263" cy="330620"/>
          </a:xfrm>
          <a:prstGeom prst="rect">
            <a:avLst/>
          </a:prstGeom>
          <a:noFill/>
          <a:ln>
            <a:noFill/>
          </a:ln>
          <a:extLst/>
        </p:spPr>
        <p:txBody>
          <a:bodyPr bIns="28150" lIns="56300" rIns="56300" tIns="28150" wrap="square">
            <a:spAutoFit/>
          </a:bodyPr>
          <a:lstStyle/>
          <a:p>
            <a:pPr algn="ctr"/>
            <a:r>
              <a:rPr altLang="en-US" lang="zh-CN">
                <a:solidFill>
                  <a:srgbClr val="000000"/>
                </a:solidFill>
                <a:latin charset="0" pitchFamily="34" typeface="Calibri"/>
                <a:ea charset="-122" panose="020b0503020204020204" pitchFamily="34" typeface="微软雅黑"/>
                <a:sym charset="0" pitchFamily="34" typeface="Calibri"/>
              </a:rPr>
              <a:t>恰当的面部表情</a:t>
            </a:r>
          </a:p>
        </p:txBody>
      </p:sp>
      <p:sp>
        <p:nvSpPr>
          <p:cNvPr id="27" name="椭圆 95">
            <a:extLst>
              <a:ext uri="{FF2B5EF4-FFF2-40B4-BE49-F238E27FC236}">
                <a16:creationId xmlns:a16="http://schemas.microsoft.com/office/drawing/2014/main" id="{1B68B49C-5E68-417C-9943-AAF559E98966}"/>
              </a:ext>
            </a:extLst>
          </p:cNvPr>
          <p:cNvSpPr>
            <a:spLocks noChangeArrowheads="1"/>
          </p:cNvSpPr>
          <p:nvPr/>
        </p:nvSpPr>
        <p:spPr bwMode="auto">
          <a:xfrm>
            <a:off x="4282737" y="1185446"/>
            <a:ext cx="698003" cy="693921"/>
          </a:xfrm>
          <a:prstGeom prst="ellipse">
            <a:avLst/>
          </a:prstGeom>
          <a:noFill/>
          <a:ln cap="flat" cmpd="sng" w="38100">
            <a:noFill/>
            <a:bevel/>
          </a:ln>
          <a:effectLst>
            <a:outerShdw algn="ctr" blurRad="57785" dir="3180000" dist="33020">
              <a:srgbClr val="000000">
                <a:alpha val="30000"/>
              </a:srgbClr>
            </a:outerShdw>
          </a:effectLst>
          <a:scene3d>
            <a:camera prst="orthographicFront">
              <a:rot lat="0" lon="0" rev="0"/>
            </a:camera>
            <a:lightRig dir="t" rig="brightRoom">
              <a:rot lat="0" lon="0" rev="600000"/>
            </a:lightRig>
          </a:scene3d>
          <a:sp3d prstMaterial="metal">
            <a:bevelT h="57150" prst="angle" w="38100"/>
          </a:sp3d>
        </p:spPr>
        <p:txBody>
          <a:bodyPr anchor="ctr"/>
          <a:lstStyle/>
          <a:p>
            <a:pPr algn="ctr"/>
            <a:endParaRPr altLang="zh-CN" lang="zh-CN"/>
          </a:p>
        </p:txBody>
      </p:sp>
      <p:sp>
        <p:nvSpPr>
          <p:cNvPr id="28" name="矩形 112">
            <a:extLst>
              <a:ext uri="{FF2B5EF4-FFF2-40B4-BE49-F238E27FC236}">
                <a16:creationId xmlns:a16="http://schemas.microsoft.com/office/drawing/2014/main" id="{AE9D5339-A88C-41E8-BB4A-0A1CF8666EA8}"/>
              </a:ext>
            </a:extLst>
          </p:cNvPr>
          <p:cNvSpPr>
            <a:spLocks noChangeArrowheads="1"/>
          </p:cNvSpPr>
          <p:nvPr/>
        </p:nvSpPr>
        <p:spPr bwMode="auto">
          <a:xfrm>
            <a:off x="1047397" y="4792840"/>
            <a:ext cx="1575271" cy="330620"/>
          </a:xfrm>
          <a:prstGeom prst="rect">
            <a:avLst/>
          </a:prstGeom>
          <a:noFill/>
          <a:ln>
            <a:noFill/>
          </a:ln>
          <a:extLst/>
        </p:spPr>
        <p:txBody>
          <a:bodyPr bIns="28150" lIns="56300" rIns="56300" tIns="28150" wrap="square">
            <a:spAutoFit/>
          </a:bodyPr>
          <a:lstStyle/>
          <a:p>
            <a:pPr algn="ctr"/>
            <a:r>
              <a:rPr altLang="en-US" lang="zh-CN">
                <a:solidFill>
                  <a:srgbClr val="000000"/>
                </a:solidFill>
                <a:latin charset="0" pitchFamily="34" typeface="Calibri"/>
                <a:ea charset="-122" panose="020b0503020204020204" pitchFamily="34" typeface="微软雅黑"/>
                <a:sym charset="0" pitchFamily="34" typeface="Calibri"/>
              </a:rPr>
              <a:t>排除外界干扰</a:t>
            </a:r>
          </a:p>
        </p:txBody>
      </p:sp>
      <p:sp>
        <p:nvSpPr>
          <p:cNvPr id="31" name="椭圆 91">
            <a:extLst>
              <a:ext uri="{FF2B5EF4-FFF2-40B4-BE49-F238E27FC236}">
                <a16:creationId xmlns:a16="http://schemas.microsoft.com/office/drawing/2014/main" id="{D8871E45-AE22-457D-8C80-DB1E6B6BE6C7}"/>
              </a:ext>
            </a:extLst>
          </p:cNvPr>
          <p:cNvSpPr>
            <a:spLocks noChangeArrowheads="1"/>
          </p:cNvSpPr>
          <p:nvPr/>
        </p:nvSpPr>
        <p:spPr bwMode="auto">
          <a:xfrm>
            <a:off x="6368409" y="1078746"/>
            <a:ext cx="717062" cy="713953"/>
          </a:xfrm>
          <a:prstGeom prst="ellipse">
            <a:avLst/>
          </a:prstGeom>
          <a:noFill/>
          <a:ln cap="flat" cmpd="sng" w="38100">
            <a:noFill/>
            <a:bevel/>
          </a:ln>
          <a:effectLst>
            <a:outerShdw algn="ctr" blurRad="57785" dir="3180000" dist="33020">
              <a:srgbClr val="000000">
                <a:alpha val="30000"/>
              </a:srgbClr>
            </a:outerShdw>
          </a:effectLst>
          <a:scene3d>
            <a:camera prst="orthographicFront">
              <a:rot lat="0" lon="0" rev="0"/>
            </a:camera>
            <a:lightRig dir="t" rig="brightRoom">
              <a:rot lat="0" lon="0" rev="600000"/>
            </a:lightRig>
          </a:scene3d>
          <a:sp3d prstMaterial="metal">
            <a:bevelT h="57150" prst="angle" w="38100"/>
          </a:sp3d>
        </p:spPr>
        <p:txBody>
          <a:bodyPr anchor="ctr"/>
          <a:lstStyle/>
          <a:p>
            <a:pPr algn="ctr"/>
            <a:endParaRPr altLang="zh-CN" lang="zh-CN">
              <a:solidFill>
                <a:srgbClr val="FFFFFF"/>
              </a:solidFill>
            </a:endParaRPr>
          </a:p>
        </p:txBody>
      </p:sp>
      <p:sp>
        <p:nvSpPr>
          <p:cNvPr id="32" name="矩形 113">
            <a:extLst>
              <a:ext uri="{FF2B5EF4-FFF2-40B4-BE49-F238E27FC236}">
                <a16:creationId xmlns:a16="http://schemas.microsoft.com/office/drawing/2014/main" id="{FC9D830D-89C8-4710-A297-73FC9EF8D8AF}"/>
              </a:ext>
            </a:extLst>
          </p:cNvPr>
          <p:cNvSpPr>
            <a:spLocks noChangeArrowheads="1"/>
          </p:cNvSpPr>
          <p:nvPr/>
        </p:nvSpPr>
        <p:spPr bwMode="auto">
          <a:xfrm>
            <a:off x="5155878" y="2144647"/>
            <a:ext cx="1973837" cy="330620"/>
          </a:xfrm>
          <a:prstGeom prst="rect">
            <a:avLst/>
          </a:prstGeom>
          <a:noFill/>
          <a:ln>
            <a:noFill/>
          </a:ln>
          <a:extLst/>
        </p:spPr>
        <p:txBody>
          <a:bodyPr bIns="28150" lIns="56300" rIns="56300" tIns="28150" wrap="square">
            <a:spAutoFit/>
          </a:bodyPr>
          <a:lstStyle/>
          <a:p>
            <a:r>
              <a:rPr altLang="en-US" lang="zh-CN">
                <a:solidFill>
                  <a:srgbClr val="000000"/>
                </a:solidFill>
                <a:latin charset="0" pitchFamily="34" typeface="Calibri"/>
                <a:ea charset="-122" panose="020b0503020204020204" pitchFamily="34" typeface="微软雅黑"/>
                <a:sym charset="0" pitchFamily="34" typeface="Calibri"/>
              </a:rPr>
              <a:t>避免中间打断说话</a:t>
            </a:r>
          </a:p>
        </p:txBody>
      </p:sp>
      <p:sp>
        <p:nvSpPr>
          <p:cNvPr id="36" name="矩形 114">
            <a:extLst>
              <a:ext uri="{FF2B5EF4-FFF2-40B4-BE49-F238E27FC236}">
                <a16:creationId xmlns:a16="http://schemas.microsoft.com/office/drawing/2014/main" id="{308F3DED-B665-4A0A-882A-23EAA75D423E}"/>
              </a:ext>
            </a:extLst>
          </p:cNvPr>
          <p:cNvSpPr>
            <a:spLocks noChangeArrowheads="1"/>
          </p:cNvSpPr>
          <p:nvPr/>
        </p:nvSpPr>
        <p:spPr bwMode="auto">
          <a:xfrm>
            <a:off x="10142382" y="4792840"/>
            <a:ext cx="569800" cy="330620"/>
          </a:xfrm>
          <a:prstGeom prst="rect">
            <a:avLst/>
          </a:prstGeom>
          <a:noFill/>
          <a:ln>
            <a:noFill/>
          </a:ln>
          <a:extLst/>
        </p:spPr>
        <p:txBody>
          <a:bodyPr bIns="28150" lIns="56300" rIns="56300" tIns="28150" wrap="none">
            <a:spAutoFit/>
          </a:bodyPr>
          <a:lstStyle/>
          <a:p>
            <a:pPr algn="ctr"/>
            <a:r>
              <a:rPr altLang="en-US" lang="zh-CN">
                <a:solidFill>
                  <a:srgbClr val="000000"/>
                </a:solidFill>
                <a:latin charset="0" pitchFamily="34" typeface="Calibri"/>
                <a:ea charset="-122" panose="020b0503020204020204" pitchFamily="34" typeface="微软雅黑"/>
                <a:sym charset="0" pitchFamily="34" typeface="Calibri"/>
              </a:rPr>
              <a:t>提问</a:t>
            </a:r>
          </a:p>
        </p:txBody>
      </p:sp>
      <p:sp>
        <p:nvSpPr>
          <p:cNvPr id="37" name="矩形 118">
            <a:extLst>
              <a:ext uri="{FF2B5EF4-FFF2-40B4-BE49-F238E27FC236}">
                <a16:creationId xmlns:a16="http://schemas.microsoft.com/office/drawing/2014/main" id="{FF602FAE-BD8B-48CC-B8F3-73AB60A457B0}"/>
              </a:ext>
            </a:extLst>
          </p:cNvPr>
          <p:cNvSpPr>
            <a:spLocks noChangeArrowheads="1"/>
          </p:cNvSpPr>
          <p:nvPr/>
        </p:nvSpPr>
        <p:spPr bwMode="auto">
          <a:xfrm>
            <a:off x="6845850" y="4792840"/>
            <a:ext cx="1506532" cy="604940"/>
          </a:xfrm>
          <a:prstGeom prst="rect">
            <a:avLst/>
          </a:prstGeom>
          <a:noFill/>
          <a:ln>
            <a:noFill/>
          </a:ln>
          <a:extLst/>
        </p:spPr>
        <p:txBody>
          <a:bodyPr bIns="28150" lIns="56300" rIns="56300" tIns="28150" wrap="square">
            <a:spAutoFit/>
          </a:bodyPr>
          <a:lstStyle/>
          <a:p>
            <a:pPr algn="ctr"/>
            <a:r>
              <a:rPr altLang="en-US" lang="zh-CN">
                <a:solidFill>
                  <a:srgbClr val="000000"/>
                </a:solidFill>
                <a:latin charset="0" pitchFamily="34" typeface="Calibri"/>
                <a:ea charset="-122" panose="020b0503020204020204" pitchFamily="34" typeface="微软雅黑"/>
                <a:sym charset="0" pitchFamily="34" typeface="Calibri"/>
              </a:rPr>
              <a:t>避免分心的举动或手势</a:t>
            </a:r>
          </a:p>
        </p:txBody>
      </p:sp>
      <p:sp>
        <p:nvSpPr>
          <p:cNvPr id="40" name="椭圆 93">
            <a:extLst>
              <a:ext uri="{FF2B5EF4-FFF2-40B4-BE49-F238E27FC236}">
                <a16:creationId xmlns:a16="http://schemas.microsoft.com/office/drawing/2014/main" id="{F693635D-F7C8-4DF7-A53D-7FE478659978}"/>
              </a:ext>
            </a:extLst>
          </p:cNvPr>
          <p:cNvSpPr>
            <a:spLocks noChangeArrowheads="1"/>
          </p:cNvSpPr>
          <p:nvPr/>
        </p:nvSpPr>
        <p:spPr bwMode="auto">
          <a:xfrm>
            <a:off x="5715668" y="566587"/>
            <a:ext cx="717062" cy="713633"/>
          </a:xfrm>
          <a:prstGeom prst="ellipse">
            <a:avLst/>
          </a:prstGeom>
          <a:noFill/>
          <a:ln cap="flat" cmpd="sng" w="38100">
            <a:noFill/>
            <a:bevel/>
          </a:ln>
          <a:effectLst>
            <a:outerShdw algn="ctr" blurRad="57785" dir="3180000" dist="33020">
              <a:srgbClr val="000000">
                <a:alpha val="30000"/>
              </a:srgbClr>
            </a:outerShdw>
          </a:effectLst>
          <a:scene3d>
            <a:camera prst="orthographicFront">
              <a:rot lat="0" lon="0" rev="0"/>
            </a:camera>
            <a:lightRig dir="t" rig="brightRoom">
              <a:rot lat="0" lon="0" rev="600000"/>
            </a:lightRig>
          </a:scene3d>
          <a:sp3d prstMaterial="metal">
            <a:bevelT h="57150" prst="angle" w="38100"/>
          </a:sp3d>
        </p:spPr>
        <p:txBody>
          <a:bodyPr anchor="ctr"/>
          <a:lstStyle/>
          <a:p>
            <a:pPr algn="ctr"/>
            <a:endParaRPr altLang="zh-CN" lang="zh-CN">
              <a:solidFill>
                <a:srgbClr val="FFFFFF"/>
              </a:solidFill>
            </a:endParaRPr>
          </a:p>
        </p:txBody>
      </p:sp>
      <p:sp>
        <p:nvSpPr>
          <p:cNvPr id="41" name="矩形 119">
            <a:extLst>
              <a:ext uri="{FF2B5EF4-FFF2-40B4-BE49-F238E27FC236}">
                <a16:creationId xmlns:a16="http://schemas.microsoft.com/office/drawing/2014/main" id="{47EC2BBB-53F0-4711-A127-2F2AEE8E2F43}"/>
              </a:ext>
            </a:extLst>
          </p:cNvPr>
          <p:cNvSpPr>
            <a:spLocks noChangeArrowheads="1"/>
          </p:cNvSpPr>
          <p:nvPr/>
        </p:nvSpPr>
        <p:spPr bwMode="auto">
          <a:xfrm>
            <a:off x="3609349" y="4792840"/>
            <a:ext cx="1785711" cy="330620"/>
          </a:xfrm>
          <a:prstGeom prst="rect">
            <a:avLst/>
          </a:prstGeom>
          <a:noFill/>
          <a:ln>
            <a:noFill/>
          </a:ln>
          <a:extLst/>
        </p:spPr>
        <p:txBody>
          <a:bodyPr bIns="28150" lIns="56300" rIns="56300" tIns="28150" wrap="square">
            <a:spAutoFit/>
          </a:bodyPr>
          <a:lstStyle/>
          <a:p>
            <a:pPr algn="ctr"/>
            <a:r>
              <a:rPr altLang="en-US" lang="zh-CN">
                <a:solidFill>
                  <a:srgbClr val="000000"/>
                </a:solidFill>
                <a:latin charset="0" pitchFamily="34" typeface="Calibri"/>
                <a:ea charset="-122" panose="020b0503020204020204" pitchFamily="34" typeface="微软雅黑"/>
                <a:sym charset="0" pitchFamily="34" typeface="Calibri"/>
              </a:rPr>
              <a:t>赞许性的点头</a:t>
            </a:r>
          </a:p>
        </p:txBody>
      </p:sp>
      <p:sp>
        <p:nvSpPr>
          <p:cNvPr id="44" name="椭圆 92">
            <a:extLst>
              <a:ext uri="{FF2B5EF4-FFF2-40B4-BE49-F238E27FC236}">
                <a16:creationId xmlns:a16="http://schemas.microsoft.com/office/drawing/2014/main" id="{B48DE821-FF7F-41B2-9127-0F1420A84C9C}"/>
              </a:ext>
            </a:extLst>
          </p:cNvPr>
          <p:cNvSpPr>
            <a:spLocks noChangeArrowheads="1"/>
          </p:cNvSpPr>
          <p:nvPr/>
        </p:nvSpPr>
        <p:spPr bwMode="auto">
          <a:xfrm>
            <a:off x="7585746" y="1212714"/>
            <a:ext cx="784956" cy="780727"/>
          </a:xfrm>
          <a:prstGeom prst="ellipse">
            <a:avLst/>
          </a:prstGeom>
          <a:noFill/>
          <a:ln cap="flat" cmpd="sng" w="38100">
            <a:noFill/>
            <a:bevel/>
          </a:ln>
          <a:effectLst>
            <a:outerShdw algn="ctr" blurRad="57785" dir="3180000" dist="33020">
              <a:srgbClr val="000000">
                <a:alpha val="30000"/>
              </a:srgbClr>
            </a:outerShdw>
          </a:effectLst>
          <a:scene3d>
            <a:camera prst="orthographicFront">
              <a:rot lat="0" lon="0" rev="0"/>
            </a:camera>
            <a:lightRig dir="t" rig="brightRoom">
              <a:rot lat="0" lon="0" rev="600000"/>
            </a:lightRig>
          </a:scene3d>
          <a:sp3d prstMaterial="metal">
            <a:bevelT h="57150" prst="angle" w="38100"/>
          </a:sp3d>
        </p:spPr>
        <p:txBody>
          <a:bodyPr anchor="ctr"/>
          <a:lstStyle/>
          <a:p>
            <a:pPr algn="ctr"/>
            <a:endParaRPr altLang="zh-CN" lang="zh-CN">
              <a:solidFill>
                <a:srgbClr val="FFFFFF"/>
              </a:solidFill>
            </a:endParaRPr>
          </a:p>
        </p:txBody>
      </p:sp>
      <p:sp>
        <p:nvSpPr>
          <p:cNvPr id="45" name="矩形 120">
            <a:extLst>
              <a:ext uri="{FF2B5EF4-FFF2-40B4-BE49-F238E27FC236}">
                <a16:creationId xmlns:a16="http://schemas.microsoft.com/office/drawing/2014/main" id="{A4D43719-8156-4101-9788-5A896C0B2C69}"/>
              </a:ext>
            </a:extLst>
          </p:cNvPr>
          <p:cNvSpPr>
            <a:spLocks noChangeArrowheads="1"/>
          </p:cNvSpPr>
          <p:nvPr/>
        </p:nvSpPr>
        <p:spPr bwMode="auto">
          <a:xfrm>
            <a:off x="8118947" y="2144647"/>
            <a:ext cx="1675586" cy="604940"/>
          </a:xfrm>
          <a:prstGeom prst="rect">
            <a:avLst/>
          </a:prstGeom>
          <a:noFill/>
          <a:ln>
            <a:noFill/>
          </a:ln>
          <a:extLst/>
        </p:spPr>
        <p:txBody>
          <a:bodyPr bIns="28150" lIns="56300" rIns="56300" tIns="28150" wrap="square">
            <a:spAutoFit/>
          </a:bodyPr>
          <a:lstStyle/>
          <a:p>
            <a:r>
              <a:rPr altLang="en-US" lang="zh-CN">
                <a:solidFill>
                  <a:srgbClr val="000000"/>
                </a:solidFill>
                <a:latin charset="0" pitchFamily="34" typeface="Calibri"/>
                <a:ea charset="-122" panose="020b0503020204020204" pitchFamily="34" typeface="微软雅黑"/>
                <a:sym charset="0" pitchFamily="34" typeface="Calibri"/>
              </a:rPr>
              <a:t>听者与说者的角色顺利转换</a:t>
            </a:r>
          </a:p>
        </p:txBody>
      </p:sp>
      <p:sp>
        <p:nvSpPr>
          <p:cNvPr id="25" name="iṧ1íḍè">
            <a:extLst>
              <a:ext uri="{FF2B5EF4-FFF2-40B4-BE49-F238E27FC236}">
                <a16:creationId xmlns:a16="http://schemas.microsoft.com/office/drawing/2014/main" id="{60EC7D6A-5866-425C-B22A-3C08F56CAA75}"/>
              </a:ext>
            </a:extLst>
          </p:cNvPr>
          <p:cNvSpPr/>
          <p:nvPr/>
        </p:nvSpPr>
        <p:spPr bwMode="auto">
          <a:xfrm>
            <a:off x="9458684" y="2791180"/>
            <a:ext cx="1973838" cy="990481"/>
          </a:xfrm>
          <a:custGeom>
            <a:gdLst>
              <a:gd fmla="*/ 397 w 1385" name="T0"/>
              <a:gd fmla="*/ 695 h 695" name="T1"/>
              <a:gd fmla="*/ 692 w 1385" name="T2"/>
              <a:gd fmla="*/ 399 h 695" name="T3"/>
              <a:gd fmla="*/ 988 w 1385" name="T4"/>
              <a:gd fmla="*/ 695 h 695" name="T5"/>
              <a:gd fmla="*/ 1385 w 1385" name="T6"/>
              <a:gd fmla="*/ 695 h 695" name="T7"/>
              <a:gd fmla="*/ 692 w 1385" name="T8"/>
              <a:gd fmla="*/ 0 h 695" name="T9"/>
              <a:gd fmla="*/ 0 w 1385" name="T10"/>
              <a:gd fmla="*/ 695 h 695" name="T11"/>
              <a:gd fmla="*/ 397 w 1385" name="T12"/>
              <a:gd fmla="*/ 695 h 695" name="T13"/>
            </a:gdLst>
            <a:cxnLst>
              <a:cxn ang="0">
                <a:pos x="T0" y="T1"/>
              </a:cxn>
              <a:cxn ang="0">
                <a:pos x="T2" y="T3"/>
              </a:cxn>
              <a:cxn ang="0">
                <a:pos x="T4" y="T5"/>
              </a:cxn>
              <a:cxn ang="0">
                <a:pos x="T6" y="T7"/>
              </a:cxn>
              <a:cxn ang="0">
                <a:pos x="T8" y="T9"/>
              </a:cxn>
              <a:cxn ang="0">
                <a:pos x="T10" y="T11"/>
              </a:cxn>
              <a:cxn ang="0">
                <a:pos x="T12" y="T13"/>
              </a:cxn>
            </a:cxnLst>
            <a:rect b="b" l="0" r="r" t="0"/>
            <a:pathLst>
              <a:path h="695" w="1385">
                <a:moveTo>
                  <a:pt x="397" y="695"/>
                </a:moveTo>
                <a:lnTo>
                  <a:pt x="692" y="399"/>
                </a:lnTo>
                <a:lnTo>
                  <a:pt x="988" y="695"/>
                </a:lnTo>
                <a:lnTo>
                  <a:pt x="1385" y="695"/>
                </a:lnTo>
                <a:lnTo>
                  <a:pt x="692" y="0"/>
                </a:lnTo>
                <a:lnTo>
                  <a:pt x="0" y="695"/>
                </a:lnTo>
                <a:lnTo>
                  <a:pt x="397" y="695"/>
                </a:lnTo>
                <a:close/>
              </a:path>
            </a:pathLst>
          </a:custGeom>
          <a:solidFill>
            <a:srgbClr val="B3DBDF"/>
          </a:solidFill>
          <a:ln>
            <a:noFill/>
          </a:ln>
          <a:extLst/>
        </p:spPr>
        <p:txBody>
          <a:bodyPr anchor="t" anchorCtr="0" bIns="45720" compatLnSpc="1" lIns="91440" numCol="1" rIns="91440" tIns="45720" vert="horz" wrap="square">
            <a:prstTxWarp prst="textNoShape">
              <a:avLst/>
            </a:prstTxWarp>
            <a:norm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endParaRPr lang="en-US"/>
          </a:p>
        </p:txBody>
      </p:sp>
      <p:sp>
        <p:nvSpPr>
          <p:cNvPr id="26" name="íŝļîḓe">
            <a:extLst>
              <a:ext uri="{FF2B5EF4-FFF2-40B4-BE49-F238E27FC236}">
                <a16:creationId xmlns:a16="http://schemas.microsoft.com/office/drawing/2014/main" id="{F6A14DD3-1C4B-4088-9715-BBB20B201258}"/>
              </a:ext>
            </a:extLst>
          </p:cNvPr>
          <p:cNvSpPr/>
          <p:nvPr/>
        </p:nvSpPr>
        <p:spPr bwMode="auto">
          <a:xfrm>
            <a:off x="7977713" y="3860045"/>
            <a:ext cx="1975263" cy="990481"/>
          </a:xfrm>
          <a:custGeom>
            <a:gdLst>
              <a:gd fmla="*/ 398 w 1386" name="T0"/>
              <a:gd fmla="*/ 0 h 695" name="T1"/>
              <a:gd fmla="*/ 693 w 1386" name="T2"/>
              <a:gd fmla="*/ 296 h 695" name="T3"/>
              <a:gd fmla="*/ 989 w 1386" name="T4"/>
              <a:gd fmla="*/ 0 h 695" name="T5"/>
              <a:gd fmla="*/ 1386 w 1386" name="T6"/>
              <a:gd fmla="*/ 0 h 695" name="T7"/>
              <a:gd fmla="*/ 693 w 1386" name="T8"/>
              <a:gd fmla="*/ 695 h 695" name="T9"/>
              <a:gd fmla="*/ 0 w 1386" name="T10"/>
              <a:gd fmla="*/ 0 h 695" name="T11"/>
              <a:gd fmla="*/ 398 w 1386" name="T12"/>
              <a:gd fmla="*/ 0 h 695" name="T13"/>
            </a:gdLst>
            <a:cxnLst>
              <a:cxn ang="0">
                <a:pos x="T0" y="T1"/>
              </a:cxn>
              <a:cxn ang="0">
                <a:pos x="T2" y="T3"/>
              </a:cxn>
              <a:cxn ang="0">
                <a:pos x="T4" y="T5"/>
              </a:cxn>
              <a:cxn ang="0">
                <a:pos x="T6" y="T7"/>
              </a:cxn>
              <a:cxn ang="0">
                <a:pos x="T8" y="T9"/>
              </a:cxn>
              <a:cxn ang="0">
                <a:pos x="T10" y="T11"/>
              </a:cxn>
              <a:cxn ang="0">
                <a:pos x="T12" y="T13"/>
              </a:cxn>
            </a:cxnLst>
            <a:rect b="b" l="0" r="r" t="0"/>
            <a:pathLst>
              <a:path h="695" w="1386">
                <a:moveTo>
                  <a:pt x="398" y="0"/>
                </a:moveTo>
                <a:lnTo>
                  <a:pt x="693" y="296"/>
                </a:lnTo>
                <a:lnTo>
                  <a:pt x="989" y="0"/>
                </a:lnTo>
                <a:lnTo>
                  <a:pt x="1386" y="0"/>
                </a:lnTo>
                <a:lnTo>
                  <a:pt x="693" y="695"/>
                </a:lnTo>
                <a:lnTo>
                  <a:pt x="0" y="0"/>
                </a:lnTo>
                <a:lnTo>
                  <a:pt x="398" y="0"/>
                </a:lnTo>
                <a:close/>
              </a:path>
            </a:pathLst>
          </a:custGeom>
          <a:solidFill>
            <a:srgbClr val="ED7D31"/>
          </a:solidFill>
          <a:ln>
            <a:noFill/>
          </a:ln>
          <a:extLst/>
        </p:spPr>
        <p:txBody>
          <a:bodyPr anchor="t" anchorCtr="0" bIns="45720" compatLnSpc="1" lIns="91440" numCol="1" rIns="91440" tIns="45720" vert="horz" wrap="square">
            <a:prstTxWarp prst="textNoShape">
              <a:avLst/>
            </a:prstTxWarp>
            <a:norm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endParaRPr lang="en-US"/>
          </a:p>
        </p:txBody>
      </p:sp>
      <p:sp>
        <p:nvSpPr>
          <p:cNvPr id="29" name="iṣľïďe">
            <a:extLst>
              <a:ext uri="{FF2B5EF4-FFF2-40B4-BE49-F238E27FC236}">
                <a16:creationId xmlns:a16="http://schemas.microsoft.com/office/drawing/2014/main" id="{E65BC716-4E19-4C2E-B759-15D20513046A}"/>
              </a:ext>
            </a:extLst>
          </p:cNvPr>
          <p:cNvSpPr/>
          <p:nvPr/>
        </p:nvSpPr>
        <p:spPr bwMode="auto">
          <a:xfrm>
            <a:off x="6496740" y="2791180"/>
            <a:ext cx="1975263" cy="990481"/>
          </a:xfrm>
          <a:custGeom>
            <a:gdLst>
              <a:gd fmla="*/ 397 w 1386" name="T0"/>
              <a:gd fmla="*/ 695 h 695" name="T1"/>
              <a:gd fmla="*/ 693 w 1386" name="T2"/>
              <a:gd fmla="*/ 399 h 695" name="T3"/>
              <a:gd fmla="*/ 988 w 1386" name="T4"/>
              <a:gd fmla="*/ 695 h 695" name="T5"/>
              <a:gd fmla="*/ 1386 w 1386" name="T6"/>
              <a:gd fmla="*/ 695 h 695" name="T7"/>
              <a:gd fmla="*/ 693 w 1386" name="T8"/>
              <a:gd fmla="*/ 0 h 695" name="T9"/>
              <a:gd fmla="*/ 0 w 1386" name="T10"/>
              <a:gd fmla="*/ 695 h 695" name="T11"/>
              <a:gd fmla="*/ 397 w 1386" name="T12"/>
              <a:gd fmla="*/ 695 h 695" name="T13"/>
            </a:gdLst>
            <a:cxnLst>
              <a:cxn ang="0">
                <a:pos x="T0" y="T1"/>
              </a:cxn>
              <a:cxn ang="0">
                <a:pos x="T2" y="T3"/>
              </a:cxn>
              <a:cxn ang="0">
                <a:pos x="T4" y="T5"/>
              </a:cxn>
              <a:cxn ang="0">
                <a:pos x="T6" y="T7"/>
              </a:cxn>
              <a:cxn ang="0">
                <a:pos x="T8" y="T9"/>
              </a:cxn>
              <a:cxn ang="0">
                <a:pos x="T10" y="T11"/>
              </a:cxn>
              <a:cxn ang="0">
                <a:pos x="T12" y="T13"/>
              </a:cxn>
            </a:cxnLst>
            <a:rect b="b" l="0" r="r" t="0"/>
            <a:pathLst>
              <a:path h="695" w="1386">
                <a:moveTo>
                  <a:pt x="397" y="695"/>
                </a:moveTo>
                <a:lnTo>
                  <a:pt x="693" y="399"/>
                </a:lnTo>
                <a:lnTo>
                  <a:pt x="988" y="695"/>
                </a:lnTo>
                <a:lnTo>
                  <a:pt x="1386" y="695"/>
                </a:lnTo>
                <a:lnTo>
                  <a:pt x="693" y="0"/>
                </a:lnTo>
                <a:lnTo>
                  <a:pt x="0" y="695"/>
                </a:lnTo>
                <a:lnTo>
                  <a:pt x="397" y="695"/>
                </a:lnTo>
                <a:close/>
              </a:path>
            </a:pathLst>
          </a:custGeom>
          <a:solidFill>
            <a:srgbClr val="B3DBDF"/>
          </a:solidFill>
          <a:ln>
            <a:noFill/>
          </a:ln>
          <a:extLst/>
        </p:spPr>
        <p:txBody>
          <a:bodyPr anchor="t" anchorCtr="0" bIns="45720" compatLnSpc="1" lIns="91440" numCol="1" rIns="91440" tIns="45720" vert="horz" wrap="square">
            <a:prstTxWarp prst="textNoShape">
              <a:avLst/>
            </a:prstTxWarp>
            <a:norm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endParaRPr lang="en-US"/>
          </a:p>
        </p:txBody>
      </p:sp>
      <p:sp>
        <p:nvSpPr>
          <p:cNvPr id="30" name="ï$líḍè">
            <a:extLst>
              <a:ext uri="{FF2B5EF4-FFF2-40B4-BE49-F238E27FC236}">
                <a16:creationId xmlns:a16="http://schemas.microsoft.com/office/drawing/2014/main" id="{6FCB53A2-37D6-4EFD-9C24-7F7591A0FFD2}"/>
              </a:ext>
            </a:extLst>
          </p:cNvPr>
          <p:cNvSpPr/>
          <p:nvPr/>
        </p:nvSpPr>
        <p:spPr bwMode="auto">
          <a:xfrm>
            <a:off x="5015769" y="3860045"/>
            <a:ext cx="1975263" cy="990481"/>
          </a:xfrm>
          <a:custGeom>
            <a:gdLst>
              <a:gd fmla="*/ 398 w 1386" name="T0"/>
              <a:gd fmla="*/ 0 h 695" name="T1"/>
              <a:gd fmla="*/ 693 w 1386" name="T2"/>
              <a:gd fmla="*/ 296 h 695" name="T3"/>
              <a:gd fmla="*/ 989 w 1386" name="T4"/>
              <a:gd fmla="*/ 0 h 695" name="T5"/>
              <a:gd fmla="*/ 1386 w 1386" name="T6"/>
              <a:gd fmla="*/ 0 h 695" name="T7"/>
              <a:gd fmla="*/ 693 w 1386" name="T8"/>
              <a:gd fmla="*/ 695 h 695" name="T9"/>
              <a:gd fmla="*/ 0 w 1386" name="T10"/>
              <a:gd fmla="*/ 0 h 695" name="T11"/>
              <a:gd fmla="*/ 398 w 1386" name="T12"/>
              <a:gd fmla="*/ 0 h 695" name="T13"/>
            </a:gdLst>
            <a:cxnLst>
              <a:cxn ang="0">
                <a:pos x="T0" y="T1"/>
              </a:cxn>
              <a:cxn ang="0">
                <a:pos x="T2" y="T3"/>
              </a:cxn>
              <a:cxn ang="0">
                <a:pos x="T4" y="T5"/>
              </a:cxn>
              <a:cxn ang="0">
                <a:pos x="T6" y="T7"/>
              </a:cxn>
              <a:cxn ang="0">
                <a:pos x="T8" y="T9"/>
              </a:cxn>
              <a:cxn ang="0">
                <a:pos x="T10" y="T11"/>
              </a:cxn>
              <a:cxn ang="0">
                <a:pos x="T12" y="T13"/>
              </a:cxn>
            </a:cxnLst>
            <a:rect b="b" l="0" r="r" t="0"/>
            <a:pathLst>
              <a:path h="695" w="1386">
                <a:moveTo>
                  <a:pt x="398" y="0"/>
                </a:moveTo>
                <a:lnTo>
                  <a:pt x="693" y="296"/>
                </a:lnTo>
                <a:lnTo>
                  <a:pt x="989" y="0"/>
                </a:lnTo>
                <a:lnTo>
                  <a:pt x="1386" y="0"/>
                </a:lnTo>
                <a:lnTo>
                  <a:pt x="693" y="695"/>
                </a:lnTo>
                <a:lnTo>
                  <a:pt x="0" y="0"/>
                </a:lnTo>
                <a:lnTo>
                  <a:pt x="398" y="0"/>
                </a:lnTo>
                <a:close/>
              </a:path>
            </a:pathLst>
          </a:custGeom>
          <a:solidFill>
            <a:srgbClr val="ED7D31"/>
          </a:solidFill>
          <a:ln>
            <a:noFill/>
          </a:ln>
          <a:extLst/>
        </p:spPr>
        <p:txBody>
          <a:bodyPr anchor="t" anchorCtr="0" bIns="45720" compatLnSpc="1" lIns="91440" numCol="1" rIns="91440" tIns="45720" vert="horz" wrap="square">
            <a:prstTxWarp prst="textNoShape">
              <a:avLst/>
            </a:prstTxWarp>
            <a:norm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endParaRPr lang="en-US"/>
          </a:p>
        </p:txBody>
      </p:sp>
      <p:sp>
        <p:nvSpPr>
          <p:cNvPr id="33" name="íṥḷidé">
            <a:extLst>
              <a:ext uri="{FF2B5EF4-FFF2-40B4-BE49-F238E27FC236}">
                <a16:creationId xmlns:a16="http://schemas.microsoft.com/office/drawing/2014/main" id="{9554456C-50B0-4FE2-9D4B-B972B4FB0E75}"/>
              </a:ext>
            </a:extLst>
          </p:cNvPr>
          <p:cNvSpPr/>
          <p:nvPr/>
        </p:nvSpPr>
        <p:spPr bwMode="auto">
          <a:xfrm>
            <a:off x="3536222" y="2791180"/>
            <a:ext cx="1973838" cy="990481"/>
          </a:xfrm>
          <a:custGeom>
            <a:gdLst>
              <a:gd fmla="*/ 399 w 1385" name="T0"/>
              <a:gd fmla="*/ 695 h 695" name="T1"/>
              <a:gd fmla="*/ 693 w 1385" name="T2"/>
              <a:gd fmla="*/ 399 h 695" name="T3"/>
              <a:gd fmla="*/ 988 w 1385" name="T4"/>
              <a:gd fmla="*/ 695 h 695" name="T5"/>
              <a:gd fmla="*/ 1385 w 1385" name="T6"/>
              <a:gd fmla="*/ 695 h 695" name="T7"/>
              <a:gd fmla="*/ 693 w 1385" name="T8"/>
              <a:gd fmla="*/ 0 h 695" name="T9"/>
              <a:gd fmla="*/ 0 w 1385" name="T10"/>
              <a:gd fmla="*/ 695 h 695" name="T11"/>
              <a:gd fmla="*/ 399 w 1385" name="T12"/>
              <a:gd fmla="*/ 695 h 695" name="T13"/>
            </a:gdLst>
            <a:cxnLst>
              <a:cxn ang="0">
                <a:pos x="T0" y="T1"/>
              </a:cxn>
              <a:cxn ang="0">
                <a:pos x="T2" y="T3"/>
              </a:cxn>
              <a:cxn ang="0">
                <a:pos x="T4" y="T5"/>
              </a:cxn>
              <a:cxn ang="0">
                <a:pos x="T6" y="T7"/>
              </a:cxn>
              <a:cxn ang="0">
                <a:pos x="T8" y="T9"/>
              </a:cxn>
              <a:cxn ang="0">
                <a:pos x="T10" y="T11"/>
              </a:cxn>
              <a:cxn ang="0">
                <a:pos x="T12" y="T13"/>
              </a:cxn>
            </a:cxnLst>
            <a:rect b="b" l="0" r="r" t="0"/>
            <a:pathLst>
              <a:path h="695" w="1385">
                <a:moveTo>
                  <a:pt x="399" y="695"/>
                </a:moveTo>
                <a:lnTo>
                  <a:pt x="693" y="399"/>
                </a:lnTo>
                <a:lnTo>
                  <a:pt x="988" y="695"/>
                </a:lnTo>
                <a:lnTo>
                  <a:pt x="1385" y="695"/>
                </a:lnTo>
                <a:lnTo>
                  <a:pt x="693" y="0"/>
                </a:lnTo>
                <a:lnTo>
                  <a:pt x="0" y="695"/>
                </a:lnTo>
                <a:lnTo>
                  <a:pt x="399" y="695"/>
                </a:lnTo>
                <a:close/>
              </a:path>
            </a:pathLst>
          </a:custGeom>
          <a:solidFill>
            <a:srgbClr val="B3DBDF"/>
          </a:solidFill>
          <a:ln>
            <a:noFill/>
          </a:ln>
          <a:extLst/>
        </p:spPr>
        <p:txBody>
          <a:bodyPr anchor="t" anchorCtr="0" bIns="45720" compatLnSpc="1" lIns="91440" numCol="1" rIns="91440" tIns="45720" vert="horz" wrap="square">
            <a:prstTxWarp prst="textNoShape">
              <a:avLst/>
            </a:prstTxWarp>
            <a:norm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endParaRPr lang="en-US"/>
          </a:p>
        </p:txBody>
      </p:sp>
      <p:sp>
        <p:nvSpPr>
          <p:cNvPr id="34" name="iSḷïdê">
            <a:extLst>
              <a:ext uri="{FF2B5EF4-FFF2-40B4-BE49-F238E27FC236}">
                <a16:creationId xmlns:a16="http://schemas.microsoft.com/office/drawing/2014/main" id="{B20C5798-68A2-48C5-9B46-3AE5FA555FE3}"/>
              </a:ext>
            </a:extLst>
          </p:cNvPr>
          <p:cNvSpPr/>
          <p:nvPr/>
        </p:nvSpPr>
        <p:spPr bwMode="auto">
          <a:xfrm>
            <a:off x="2052400" y="3860045"/>
            <a:ext cx="1978113" cy="990481"/>
          </a:xfrm>
          <a:custGeom>
            <a:gdLst>
              <a:gd fmla="*/ 400 w 1388" name="T0"/>
              <a:gd fmla="*/ 0 h 695" name="T1"/>
              <a:gd fmla="*/ 693 w 1388" name="T2"/>
              <a:gd fmla="*/ 296 h 695" name="T3"/>
              <a:gd fmla="*/ 989 w 1388" name="T4"/>
              <a:gd fmla="*/ 0 h 695" name="T5"/>
              <a:gd fmla="*/ 1388 w 1388" name="T6"/>
              <a:gd fmla="*/ 0 h 695" name="T7"/>
              <a:gd fmla="*/ 693 w 1388" name="T8"/>
              <a:gd fmla="*/ 695 h 695" name="T9"/>
              <a:gd fmla="*/ 0 w 1388" name="T10"/>
              <a:gd fmla="*/ 0 h 695" name="T11"/>
              <a:gd fmla="*/ 400 w 1388" name="T12"/>
              <a:gd fmla="*/ 0 h 695" name="T13"/>
            </a:gdLst>
            <a:cxnLst>
              <a:cxn ang="0">
                <a:pos x="T0" y="T1"/>
              </a:cxn>
              <a:cxn ang="0">
                <a:pos x="T2" y="T3"/>
              </a:cxn>
              <a:cxn ang="0">
                <a:pos x="T4" y="T5"/>
              </a:cxn>
              <a:cxn ang="0">
                <a:pos x="T6" y="T7"/>
              </a:cxn>
              <a:cxn ang="0">
                <a:pos x="T8" y="T9"/>
              </a:cxn>
              <a:cxn ang="0">
                <a:pos x="T10" y="T11"/>
              </a:cxn>
              <a:cxn ang="0">
                <a:pos x="T12" y="T13"/>
              </a:cxn>
            </a:cxnLst>
            <a:rect b="b" l="0" r="r" t="0"/>
            <a:pathLst>
              <a:path h="695" w="1388">
                <a:moveTo>
                  <a:pt x="400" y="0"/>
                </a:moveTo>
                <a:lnTo>
                  <a:pt x="693" y="296"/>
                </a:lnTo>
                <a:lnTo>
                  <a:pt x="989" y="0"/>
                </a:lnTo>
                <a:lnTo>
                  <a:pt x="1388" y="0"/>
                </a:lnTo>
                <a:lnTo>
                  <a:pt x="693" y="695"/>
                </a:lnTo>
                <a:lnTo>
                  <a:pt x="0" y="0"/>
                </a:lnTo>
                <a:lnTo>
                  <a:pt x="400" y="0"/>
                </a:lnTo>
                <a:close/>
              </a:path>
            </a:pathLst>
          </a:custGeom>
          <a:solidFill>
            <a:srgbClr val="ED7D31"/>
          </a:solidFill>
          <a:ln>
            <a:noFill/>
          </a:ln>
          <a:extLst/>
        </p:spPr>
        <p:txBody>
          <a:bodyPr anchor="t" anchorCtr="0" bIns="45720" compatLnSpc="1" lIns="91440" numCol="1" rIns="91440" tIns="45720" vert="horz" wrap="square">
            <a:prstTxWarp prst="textNoShape">
              <a:avLst/>
            </a:prstTxWarp>
            <a:norm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endParaRPr lang="en-US"/>
          </a:p>
        </p:txBody>
      </p:sp>
      <p:sp>
        <p:nvSpPr>
          <p:cNvPr id="38" name="íṣḻîḑê">
            <a:extLst>
              <a:ext uri="{FF2B5EF4-FFF2-40B4-BE49-F238E27FC236}">
                <a16:creationId xmlns:a16="http://schemas.microsoft.com/office/drawing/2014/main" id="{A60B5AA8-3D91-44EF-8E1F-6334CA1ECFD4}"/>
              </a:ext>
            </a:extLst>
          </p:cNvPr>
          <p:cNvSpPr/>
          <p:nvPr/>
        </p:nvSpPr>
        <p:spPr bwMode="auto">
          <a:xfrm>
            <a:off x="572854" y="2791180"/>
            <a:ext cx="1973838" cy="990481"/>
          </a:xfrm>
          <a:custGeom>
            <a:gdLst>
              <a:gd fmla="*/ 399 w 1385" name="T0"/>
              <a:gd fmla="*/ 695 h 695" name="T1"/>
              <a:gd fmla="*/ 693 w 1385" name="T2"/>
              <a:gd fmla="*/ 399 h 695" name="T3"/>
              <a:gd fmla="*/ 988 w 1385" name="T4"/>
              <a:gd fmla="*/ 695 h 695" name="T5"/>
              <a:gd fmla="*/ 1385 w 1385" name="T6"/>
              <a:gd fmla="*/ 695 h 695" name="T7"/>
              <a:gd fmla="*/ 693 w 1385" name="T8"/>
              <a:gd fmla="*/ 0 h 695" name="T9"/>
              <a:gd fmla="*/ 0 w 1385" name="T10"/>
              <a:gd fmla="*/ 695 h 695" name="T11"/>
              <a:gd fmla="*/ 399 w 1385" name="T12"/>
              <a:gd fmla="*/ 695 h 695" name="T13"/>
            </a:gdLst>
            <a:cxnLst>
              <a:cxn ang="0">
                <a:pos x="T0" y="T1"/>
              </a:cxn>
              <a:cxn ang="0">
                <a:pos x="T2" y="T3"/>
              </a:cxn>
              <a:cxn ang="0">
                <a:pos x="T4" y="T5"/>
              </a:cxn>
              <a:cxn ang="0">
                <a:pos x="T6" y="T7"/>
              </a:cxn>
              <a:cxn ang="0">
                <a:pos x="T8" y="T9"/>
              </a:cxn>
              <a:cxn ang="0">
                <a:pos x="T10" y="T11"/>
              </a:cxn>
              <a:cxn ang="0">
                <a:pos x="T12" y="T13"/>
              </a:cxn>
            </a:cxnLst>
            <a:rect b="b" l="0" r="r" t="0"/>
            <a:pathLst>
              <a:path h="695" w="1385">
                <a:moveTo>
                  <a:pt x="399" y="695"/>
                </a:moveTo>
                <a:lnTo>
                  <a:pt x="693" y="399"/>
                </a:lnTo>
                <a:lnTo>
                  <a:pt x="988" y="695"/>
                </a:lnTo>
                <a:lnTo>
                  <a:pt x="1385" y="695"/>
                </a:lnTo>
                <a:lnTo>
                  <a:pt x="693" y="0"/>
                </a:lnTo>
                <a:lnTo>
                  <a:pt x="0" y="695"/>
                </a:lnTo>
                <a:lnTo>
                  <a:pt x="399" y="695"/>
                </a:lnTo>
                <a:close/>
              </a:path>
            </a:pathLst>
          </a:custGeom>
          <a:solidFill>
            <a:srgbClr val="B3DBDF"/>
          </a:solidFill>
          <a:ln>
            <a:noFill/>
          </a:ln>
          <a:extLst/>
        </p:spPr>
        <p:txBody>
          <a:bodyPr anchor="t" anchorCtr="0" bIns="45720" compatLnSpc="1" lIns="91440" numCol="1" rIns="91440" tIns="45720" vert="horz" wrap="square">
            <a:prstTxWarp prst="textNoShape">
              <a:avLst/>
            </a:prstTxWarp>
            <a:norm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endParaRPr lang="en-US"/>
          </a:p>
        </p:txBody>
      </p:sp>
      <p:sp>
        <p:nvSpPr>
          <p:cNvPr id="39" name="îŝ1iḍé">
            <a:extLst>
              <a:ext uri="{FF2B5EF4-FFF2-40B4-BE49-F238E27FC236}">
                <a16:creationId xmlns:a16="http://schemas.microsoft.com/office/drawing/2014/main" id="{4CCBCF14-BD9B-4048-8B78-BFECCD24B5A1}"/>
              </a:ext>
            </a:extLst>
          </p:cNvPr>
          <p:cNvSpPr/>
          <p:nvPr/>
        </p:nvSpPr>
        <p:spPr bwMode="auto">
          <a:xfrm>
            <a:off x="1361947" y="3604664"/>
            <a:ext cx="395651" cy="366043"/>
          </a:xfrm>
          <a:custGeom>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b="b" l="0" r="r" t="0"/>
            <a:pathLst>
              <a:path h="62" w="68">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chemeClr val="tx1">
              <a:lumMod val="50000"/>
              <a:lumOff val="50000"/>
            </a:schemeClr>
          </a:solidFill>
          <a:ln w="9525">
            <a:noFill/>
            <a:round/>
          </a:ln>
        </p:spPr>
        <p:txBody>
          <a:bodyPr anchor="ctr" bIns="45720" lIns="91440" rIns="91440" tIns="45720" wrap="square">
            <a:norm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ctr"/>
            <a:endParaRPr/>
          </a:p>
        </p:txBody>
      </p:sp>
      <p:sp>
        <p:nvSpPr>
          <p:cNvPr id="54" name="ïṣľidé">
            <a:extLst>
              <a:ext uri="{FF2B5EF4-FFF2-40B4-BE49-F238E27FC236}">
                <a16:creationId xmlns:a16="http://schemas.microsoft.com/office/drawing/2014/main" id="{F0D10C53-7644-41D7-9068-85698D007E72}"/>
              </a:ext>
            </a:extLst>
          </p:cNvPr>
          <p:cNvSpPr/>
          <p:nvPr/>
        </p:nvSpPr>
        <p:spPr bwMode="auto">
          <a:xfrm>
            <a:off x="4363394" y="3577912"/>
            <a:ext cx="319496" cy="419547"/>
          </a:xfrm>
          <a:custGeom>
            <a:gdLst>
              <a:gd fmla="*/ 164246 w 462627" name="connsiteX0"/>
              <a:gd fmla="*/ 308512 h 607498" name="connsiteY0"/>
              <a:gd fmla="*/ 231248 w 462627" name="connsiteX1"/>
              <a:gd fmla="*/ 334154 h 607498" name="connsiteY1"/>
              <a:gd fmla="*/ 298381 w 462627" name="connsiteX2"/>
              <a:gd fmla="*/ 308512 h 607498" name="connsiteY2"/>
              <a:gd fmla="*/ 462366 w 462627" name="connsiteX3"/>
              <a:gd fmla="*/ 517946 h 607498" name="connsiteY3"/>
              <a:gd fmla="*/ 462627 w 462627" name="connsiteX4"/>
              <a:gd fmla="*/ 527838 h 607498" name="connsiteY4"/>
              <a:gd fmla="*/ 462627 w 462627" name="connsiteX5"/>
              <a:gd fmla="*/ 538902 h 607498" name="connsiteY5"/>
              <a:gd fmla="*/ 231248 w 462627" name="connsiteX6"/>
              <a:gd fmla="*/ 607498 h 607498" name="connsiteY6"/>
              <a:gd fmla="*/ 0 w 462627" name="connsiteX7"/>
              <a:gd fmla="*/ 538902 h 607498" name="connsiteY7"/>
              <a:gd fmla="*/ 0 w 462627" name="connsiteX8"/>
              <a:gd fmla="*/ 523949 h 607498" name="connsiteY8"/>
              <a:gd fmla="*/ 0 w 462627" name="connsiteX9"/>
              <a:gd fmla="*/ 523933 h 607498" name="connsiteY9"/>
              <a:gd fmla="*/ 261 w 462627" name="connsiteX10"/>
              <a:gd fmla="*/ 513260 h 607498" name="connsiteY10"/>
              <a:gd fmla="*/ 164246 w 462627" name="connsiteX11"/>
              <a:gd fmla="*/ 308512 h 607498" name="connsiteY11"/>
              <a:gd fmla="*/ 231248 w 462627" name="connsiteX12"/>
              <a:gd fmla="*/ 0 h 607498" name="connsiteY12"/>
              <a:gd fmla="*/ 353815 w 462627" name="connsiteX13"/>
              <a:gd fmla="*/ 148540 h 607498" name="connsiteY13"/>
              <a:gd fmla="*/ 231248 w 462627" name="connsiteX14"/>
              <a:gd fmla="*/ 297081 h 607498" name="connsiteY14"/>
              <a:gd fmla="*/ 108812 w 462627" name="connsiteX15"/>
              <a:gd fmla="*/ 148540 h 607498" name="connsiteY15"/>
              <a:gd fmla="*/ 231248 w 462627" name="connsiteX16"/>
              <a:gd fmla="*/ 0 h 607498" name="connsiteY1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b="b" l="l" r="r" t="t"/>
            <a:pathLst>
              <a:path h="607498" w="462627">
                <a:moveTo>
                  <a:pt x="164246" y="308512"/>
                </a:moveTo>
                <a:cubicBezTo>
                  <a:pt x="164246" y="308512"/>
                  <a:pt x="184321" y="334154"/>
                  <a:pt x="231248" y="334154"/>
                </a:cubicBezTo>
                <a:cubicBezTo>
                  <a:pt x="278176" y="334154"/>
                  <a:pt x="298381" y="308512"/>
                  <a:pt x="298381" y="308512"/>
                </a:cubicBezTo>
                <a:cubicBezTo>
                  <a:pt x="441379" y="334285"/>
                  <a:pt x="460020" y="375026"/>
                  <a:pt x="462366" y="517946"/>
                </a:cubicBezTo>
                <a:cubicBezTo>
                  <a:pt x="462497" y="527057"/>
                  <a:pt x="462497" y="528619"/>
                  <a:pt x="462627" y="527838"/>
                </a:cubicBezTo>
                <a:cubicBezTo>
                  <a:pt x="462627" y="530181"/>
                  <a:pt x="462627" y="533826"/>
                  <a:pt x="462627" y="538902"/>
                </a:cubicBezTo>
                <a:cubicBezTo>
                  <a:pt x="462627" y="538902"/>
                  <a:pt x="428474" y="607498"/>
                  <a:pt x="231248" y="607498"/>
                </a:cubicBezTo>
                <a:cubicBezTo>
                  <a:pt x="34023" y="607498"/>
                  <a:pt x="0" y="538902"/>
                  <a:pt x="0" y="538902"/>
                </a:cubicBezTo>
                <a:lnTo>
                  <a:pt x="0" y="523949"/>
                </a:lnTo>
                <a:lnTo>
                  <a:pt x="0" y="523933"/>
                </a:lnTo>
                <a:cubicBezTo>
                  <a:pt x="0" y="525235"/>
                  <a:pt x="130" y="524584"/>
                  <a:pt x="261" y="513260"/>
                </a:cubicBezTo>
                <a:cubicBezTo>
                  <a:pt x="2868" y="374115"/>
                  <a:pt x="22812" y="334024"/>
                  <a:pt x="164246" y="308512"/>
                </a:cubicBezTo>
                <a:close/>
                <a:moveTo>
                  <a:pt x="231248" y="0"/>
                </a:moveTo>
                <a:cubicBezTo>
                  <a:pt x="335821" y="0"/>
                  <a:pt x="353815" y="66524"/>
                  <a:pt x="353815" y="148540"/>
                </a:cubicBezTo>
                <a:cubicBezTo>
                  <a:pt x="353815" y="230556"/>
                  <a:pt x="298921" y="297081"/>
                  <a:pt x="231248" y="297081"/>
                </a:cubicBezTo>
                <a:cubicBezTo>
                  <a:pt x="163576" y="297081"/>
                  <a:pt x="108812" y="230556"/>
                  <a:pt x="108812" y="148540"/>
                </a:cubicBezTo>
                <a:cubicBezTo>
                  <a:pt x="108812" y="66524"/>
                  <a:pt x="126806" y="0"/>
                  <a:pt x="231248" y="0"/>
                </a:cubicBezTo>
                <a:close/>
              </a:path>
            </a:pathLst>
          </a:custGeom>
          <a:solidFill>
            <a:schemeClr val="tx1">
              <a:lumMod val="50000"/>
              <a:lumOff val="50000"/>
            </a:schemeClr>
          </a:solidFill>
          <a:ln w="9525">
            <a:noFill/>
            <a:round/>
          </a:ln>
        </p:spPr>
        <p:txBody>
          <a:bodyPr anchor="ctr" bIns="45720" lIns="91440" rIns="91440" tIns="45720" wrap="square">
            <a:norm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ctr"/>
            <a:endParaRPr/>
          </a:p>
        </p:txBody>
      </p:sp>
      <p:sp>
        <p:nvSpPr>
          <p:cNvPr id="50" name="ïšlîḓê">
            <a:extLst>
              <a:ext uri="{FF2B5EF4-FFF2-40B4-BE49-F238E27FC236}">
                <a16:creationId xmlns:a16="http://schemas.microsoft.com/office/drawing/2014/main" id="{3235DC69-7B13-4E5A-B6AA-DF7B00E175E3}"/>
              </a:ext>
            </a:extLst>
          </p:cNvPr>
          <p:cNvSpPr/>
          <p:nvPr/>
        </p:nvSpPr>
        <p:spPr bwMode="auto">
          <a:xfrm>
            <a:off x="7286546" y="3595861"/>
            <a:ext cx="395651" cy="383647"/>
          </a:xfrm>
          <a:custGeom>
            <a:gdLst>
              <a:gd fmla="*/ 452206 w 598650" name="connsiteX0"/>
              <a:gd fmla="*/ 282542 h 580488" name="connsiteY0"/>
              <a:gd fmla="*/ 549682 w 598650" name="connsiteX1"/>
              <a:gd fmla="*/ 282542 h 580488" name="connsiteY1"/>
              <a:gd fmla="*/ 549682 w 598650" name="connsiteX2"/>
              <a:gd fmla="*/ 318406 h 580488" name="connsiteY2"/>
              <a:gd fmla="*/ 452206 w 598650" name="connsiteX3"/>
              <a:gd fmla="*/ 318406 h 580488" name="connsiteY3"/>
              <a:gd fmla="*/ 381796 w 598650" name="connsiteX4"/>
              <a:gd fmla="*/ 197958 h 580488" name="connsiteY4"/>
              <a:gd fmla="*/ 370339 w 598650" name="connsiteX5"/>
              <a:gd fmla="*/ 212282 h 580488" name="connsiteY5"/>
              <a:gd fmla="*/ 378931 w 598650" name="connsiteX6"/>
              <a:gd fmla="*/ 220877 h 580488" name="connsiteY6"/>
              <a:gd fmla="*/ 390388 w 598650" name="connsiteX7"/>
              <a:gd fmla="*/ 206553 h 580488" name="connsiteY7"/>
              <a:gd fmla="*/ 381796 w 598650" name="connsiteX8"/>
              <a:gd fmla="*/ 197958 h 580488" name="connsiteY8"/>
              <a:gd fmla="*/ 384660 w 598650" name="connsiteX9"/>
              <a:gd fmla="*/ 165012 h 580488" name="connsiteY9"/>
              <a:gd fmla="*/ 374635 w 598650" name="connsiteX10"/>
              <a:gd fmla="*/ 177904 h 580488" name="connsiteY10"/>
              <a:gd fmla="*/ 381796 w 598650" name="connsiteX11"/>
              <a:gd fmla="*/ 185066 h 580488" name="connsiteY11"/>
              <a:gd fmla="*/ 391820 w 598650" name="connsiteX12"/>
              <a:gd fmla="*/ 172174 h 580488" name="connsiteY12"/>
              <a:gd fmla="*/ 384660 w 598650" name="connsiteX13"/>
              <a:gd fmla="*/ 165012 h 580488" name="connsiteY13"/>
              <a:gd fmla="*/ 501022 w 598650" name="connsiteX14"/>
              <a:gd fmla="*/ 149203 h 580488" name="connsiteY14"/>
              <a:gd fmla="*/ 506755 w 598650" name="connsiteX15"/>
              <a:gd fmla="*/ 149203 h 580488" name="connsiteY15"/>
              <a:gd fmla="*/ 519653 w 598650" name="connsiteX16"/>
              <a:gd fmla="*/ 160669 h 580488" name="connsiteY16"/>
              <a:gd fmla="*/ 511054 w 598650" name="connsiteX17"/>
              <a:gd fmla="*/ 197934 h 580488" name="connsiteY17"/>
              <a:gd fmla="*/ 528253 w 598650" name="connsiteX18"/>
              <a:gd fmla="*/ 197934 h 580488" name="connsiteY18"/>
              <a:gd fmla="*/ 531119 w 598650" name="connsiteX19"/>
              <a:gd fmla="*/ 162102 h 580488" name="connsiteY19"/>
              <a:gd fmla="*/ 533985 w 598650" name="connsiteX20"/>
              <a:gd fmla="*/ 149203 h 580488" name="connsiteY20"/>
              <a:gd fmla="*/ 541151 w 598650" name="connsiteX21"/>
              <a:gd fmla="*/ 149203 h 580488" name="connsiteY21"/>
              <a:gd fmla="*/ 554050 w 598650" name="connsiteX22"/>
              <a:gd fmla="*/ 160669 h 580488" name="connsiteY22"/>
              <a:gd fmla="*/ 549750 w 598650" name="connsiteX23"/>
              <a:gd fmla="*/ 238065 h 580488" name="connsiteY23"/>
              <a:gd fmla="*/ 546884 w 598650" name="connsiteX24"/>
              <a:gd fmla="*/ 240932 h 580488" name="connsiteY24"/>
              <a:gd fmla="*/ 539718 w 598650" name="connsiteX25"/>
              <a:gd fmla="*/ 240932 h 580488" name="connsiteY25"/>
              <a:gd fmla="*/ 526819 w 598650" name="connsiteX26"/>
              <a:gd fmla="*/ 229466 h 580488" name="connsiteY26"/>
              <a:gd fmla="*/ 526819 w 598650" name="connsiteX27"/>
              <a:gd fmla="*/ 215133 h 580488" name="connsiteY27"/>
              <a:gd fmla="*/ 496722 w 598650" name="connsiteX28"/>
              <a:gd fmla="*/ 215133 h 580488" name="connsiteY28"/>
              <a:gd fmla="*/ 486690 w 598650" name="connsiteX29"/>
              <a:gd fmla="*/ 207967 h 580488" name="connsiteY29"/>
              <a:gd fmla="*/ 493856 w 598650" name="connsiteX30"/>
              <a:gd fmla="*/ 179302 h 580488" name="connsiteY30"/>
              <a:gd fmla="*/ 498156 w 598650" name="connsiteX31"/>
              <a:gd fmla="*/ 153503 h 580488" name="connsiteY31"/>
              <a:gd fmla="*/ 501022 w 598650" name="connsiteX32"/>
              <a:gd fmla="*/ 149203 h 580488" name="connsiteY32"/>
              <a:gd fmla="*/ 434887 w 598650" name="connsiteX33"/>
              <a:gd fmla="*/ 149203 h 580488" name="connsiteY33"/>
              <a:gd fmla="*/ 483647 w 598650" name="connsiteX34"/>
              <a:gd fmla="*/ 149203 h 580488" name="connsiteY34"/>
              <a:gd fmla="*/ 485081 w 598650" name="connsiteX35"/>
              <a:gd fmla="*/ 150636 h 580488" name="connsiteY35"/>
              <a:gd fmla="*/ 485081 w 598650" name="connsiteX36"/>
              <a:gd fmla="*/ 157803 h 580488" name="connsiteY36"/>
              <a:gd fmla="*/ 483647 w 598650" name="connsiteX37"/>
              <a:gd fmla="*/ 163536 h 580488" name="connsiteY37"/>
              <a:gd fmla="*/ 447794 w 598650" name="connsiteX38"/>
              <a:gd fmla="*/ 238065 h 580488" name="connsiteY38"/>
              <a:gd fmla="*/ 444926 w 598650" name="connsiteX39"/>
              <a:gd fmla="*/ 240932 h 580488" name="connsiteY39"/>
              <a:gd fmla="*/ 439189 w 598650" name="connsiteX40"/>
              <a:gd fmla="*/ 240932 h 580488" name="connsiteY40"/>
              <a:gd fmla="*/ 424848 w 598650" name="connsiteX41"/>
              <a:gd fmla="*/ 232332 h 580488" name="connsiteY41"/>
              <a:gd fmla="*/ 437755 w 598650" name="connsiteX42"/>
              <a:gd fmla="*/ 206534 h 580488" name="connsiteY42"/>
              <a:gd fmla="*/ 457833 w 598650" name="connsiteX43"/>
              <a:gd fmla="*/ 166402 h 580488" name="connsiteY43"/>
              <a:gd fmla="*/ 427716 w 598650" name="connsiteX44"/>
              <a:gd fmla="*/ 166402 h 580488" name="connsiteY44"/>
              <a:gd fmla="*/ 426282 w 598650" name="connsiteX45"/>
              <a:gd fmla="*/ 164969 h 580488" name="connsiteY45"/>
              <a:gd fmla="*/ 426282 w 598650" name="connsiteX46"/>
              <a:gd fmla="*/ 157803 h 580488" name="connsiteY46"/>
              <a:gd fmla="*/ 434887 w 598650" name="connsiteX47"/>
              <a:gd fmla="*/ 149203 h 580488" name="connsiteY47"/>
              <a:gd fmla="*/ 314348 w 598650" name="connsiteX48"/>
              <a:gd fmla="*/ 149203 h 580488" name="connsiteY48"/>
              <a:gd fmla="*/ 322961 w 598650" name="connsiteX49"/>
              <a:gd fmla="*/ 149203 h 580488" name="connsiteY49"/>
              <a:gd fmla="*/ 335879 w 598650" name="connsiteX50"/>
              <a:gd fmla="*/ 159233 h 580488" name="connsiteY50"/>
              <a:gd fmla="*/ 330137 w 598650" name="connsiteX51"/>
              <a:gd fmla="*/ 238039 h 580488" name="connsiteY51"/>
              <a:gd fmla="*/ 328702 w 598650" name="connsiteX52"/>
              <a:gd fmla="*/ 240905 h 580488" name="connsiteY52"/>
              <a:gd fmla="*/ 321525 w 598650" name="connsiteX53"/>
              <a:gd fmla="*/ 240905 h 580488" name="connsiteY53"/>
              <a:gd fmla="*/ 307171 w 598650" name="connsiteX54"/>
              <a:gd fmla="*/ 228009 h 580488" name="connsiteY54"/>
              <a:gd fmla="*/ 311478 w 598650" name="connsiteX55"/>
              <a:gd fmla="*/ 170696 h 580488" name="connsiteY55"/>
              <a:gd fmla="*/ 305736 w 598650" name="connsiteX56"/>
              <a:gd fmla="*/ 173561 h 580488" name="connsiteY56"/>
              <a:gd fmla="*/ 301430 w 598650" name="connsiteX57"/>
              <a:gd fmla="*/ 173561 h 580488" name="connsiteY57"/>
              <a:gd fmla="*/ 289947 w 598650" name="connsiteX58"/>
              <a:gd fmla="*/ 180725 h 580488" name="connsiteY58"/>
              <a:gd fmla="*/ 295688 w 598650" name="connsiteX59"/>
              <a:gd fmla="*/ 192188 h 580488" name="connsiteY59"/>
              <a:gd fmla="*/ 169375 w 598650" name="connsiteX60"/>
              <a:gd fmla="*/ 256666 h 580488" name="connsiteY60"/>
              <a:gd fmla="*/ 162198 w 598650" name="connsiteX61"/>
              <a:gd fmla="*/ 388487 h 580488" name="connsiteY61"/>
              <a:gd fmla="*/ 157892 w 598650" name="connsiteX62"/>
              <a:gd fmla="*/ 388487 h 580488" name="connsiteY62"/>
              <a:gd fmla="*/ 157892 w 598650" name="connsiteX63"/>
              <a:gd fmla="*/ 405681 h 580488" name="connsiteY63"/>
              <a:gd fmla="*/ 157892 w 598650" name="connsiteX64"/>
              <a:gd fmla="*/ 417144 h 580488" name="connsiteY64"/>
              <a:gd fmla="*/ 157892 w 598650" name="connsiteX65"/>
              <a:gd fmla="*/ 547533 h 580488" name="connsiteY65"/>
              <a:gd fmla="*/ 162198 w 598650" name="connsiteX66"/>
              <a:gd fmla="*/ 547533 h 580488" name="connsiteY66"/>
              <a:gd fmla="*/ 192341 w 598650" name="connsiteX67"/>
              <a:gd fmla="*/ 553264 h 580488" name="connsiteY67"/>
              <a:gd fmla="*/ 192341 w 598650" name="connsiteX68"/>
              <a:gd fmla="*/ 580488 h 580488" name="connsiteY68"/>
              <a:gd fmla="*/ 166504 w 598650" name="connsiteX69"/>
              <a:gd fmla="*/ 580488 h 580488" name="connsiteY69"/>
              <a:gd fmla="*/ 137797 w 598650" name="connsiteX70"/>
              <a:gd fmla="*/ 576189 h 580488" name="connsiteY70"/>
              <a:gd fmla="*/ 137797 w 598650" name="connsiteX71"/>
              <a:gd fmla="*/ 580488 h 580488" name="connsiteY71"/>
              <a:gd fmla="*/ 104783 w 598650" name="connsiteX72"/>
              <a:gd fmla="*/ 580488 h 580488" name="connsiteY72"/>
              <a:gd fmla="*/ 104783 w 598650" name="connsiteX73"/>
              <a:gd fmla="*/ 550398 h 580488" name="connsiteY73"/>
              <a:gd fmla="*/ 104783 w 598650" name="connsiteX74"/>
              <a:gd fmla="*/ 547533 h 580488" name="connsiteY74"/>
              <a:gd fmla="*/ 104783 w 598650" name="connsiteX75"/>
              <a:gd fmla="*/ 417144 h 580488" name="connsiteY75"/>
              <a:gd fmla="*/ 86123 w 598650" name="connsiteX76"/>
              <a:gd fmla="*/ 417144 h 580488" name="connsiteY76"/>
              <a:gd fmla="*/ 86123 w 598650" name="connsiteX77"/>
              <a:gd fmla="*/ 547533 h 580488" name="connsiteY77"/>
              <a:gd fmla="*/ 86123 w 598650" name="connsiteX78"/>
              <a:gd fmla="*/ 550398 h 580488" name="connsiteY78"/>
              <a:gd fmla="*/ 86123 w 598650" name="connsiteX79"/>
              <a:gd fmla="*/ 580488 h 580488" name="connsiteY79"/>
              <a:gd fmla="*/ 54544 w 598650" name="connsiteX80"/>
              <a:gd fmla="*/ 580488 h 580488" name="connsiteY80"/>
              <a:gd fmla="*/ 54544 w 598650" name="connsiteX81"/>
              <a:gd fmla="*/ 576189 h 580488" name="connsiteY81"/>
              <a:gd fmla="*/ 24401 w 598650" name="connsiteX82"/>
              <a:gd fmla="*/ 580488 h 580488" name="connsiteY82"/>
              <a:gd fmla="*/ 0 w 598650" name="connsiteX83"/>
              <a:gd fmla="*/ 580488 h 580488" name="connsiteY83"/>
              <a:gd fmla="*/ 0 w 598650" name="connsiteX84"/>
              <a:gd fmla="*/ 553264 h 580488" name="connsiteY84"/>
              <a:gd fmla="*/ 28708 w 598650" name="connsiteX85"/>
              <a:gd fmla="*/ 547533 h 580488" name="connsiteY85"/>
              <a:gd fmla="*/ 34449 w 598650" name="connsiteX86"/>
              <a:gd fmla="*/ 547533 h 580488" name="connsiteY86"/>
              <a:gd fmla="*/ 34449 w 598650" name="connsiteX87"/>
              <a:gd fmla="*/ 417144 h 580488" name="connsiteY87"/>
              <a:gd fmla="*/ 34449 w 598650" name="connsiteX88"/>
              <a:gd fmla="*/ 405681 h 580488" name="connsiteY88"/>
              <a:gd fmla="*/ 34449 w 598650" name="connsiteX89"/>
              <a:gd fmla="*/ 388487 h 580488" name="connsiteY89"/>
              <a:gd fmla="*/ 30143 w 598650" name="connsiteX90"/>
              <a:gd fmla="*/ 388487 h 580488" name="connsiteY90"/>
              <a:gd fmla="*/ 28708 w 598650" name="connsiteX91"/>
              <a:gd fmla="*/ 361263 h 580488" name="connsiteY91"/>
              <a:gd fmla="*/ 4306 w 598650" name="connsiteX92"/>
              <a:gd fmla="*/ 361263 h 580488" name="connsiteY92"/>
              <a:gd fmla="*/ 7177 w 598650" name="connsiteX93"/>
              <a:gd fmla="*/ 230875 h 580488" name="connsiteY93"/>
              <a:gd fmla="*/ 67463 w 598650" name="connsiteX94"/>
              <a:gd fmla="*/ 219412 h 580488" name="connsiteY94"/>
              <a:gd fmla="*/ 94735 w 598650" name="connsiteX95"/>
              <a:gd fmla="*/ 250935 h 580488" name="connsiteY95"/>
              <a:gd fmla="*/ 122007 w 598650" name="connsiteX96"/>
              <a:gd fmla="*/ 219412 h 580488" name="connsiteY96"/>
              <a:gd fmla="*/ 163633 w 598650" name="connsiteX97"/>
              <a:gd fmla="*/ 219412 h 580488" name="connsiteY97"/>
              <a:gd fmla="*/ 278464 w 598650" name="connsiteX98"/>
              <a:gd fmla="*/ 159233 h 580488" name="connsiteY98"/>
              <a:gd fmla="*/ 285641 w 598650" name="connsiteX99"/>
              <a:gd fmla="*/ 173561 h 580488" name="connsiteY99"/>
              <a:gd fmla="*/ 295688 w 598650" name="connsiteX100"/>
              <a:gd fmla="*/ 164964 h 580488" name="connsiteY100"/>
              <a:gd fmla="*/ 295688 w 598650" name="connsiteX101"/>
              <a:gd fmla="*/ 162099 h 580488" name="connsiteY101"/>
              <a:gd fmla="*/ 307171 w 598650" name="connsiteX102"/>
              <a:gd fmla="*/ 153502 h 580488" name="connsiteY102"/>
              <a:gd fmla="*/ 314348 w 598650" name="connsiteX103"/>
              <a:gd fmla="*/ 149203 h 580488" name="connsiteY103"/>
              <a:gd fmla="*/ 384660 w 598650" name="connsiteX104"/>
              <a:gd fmla="*/ 147823 h 580488" name="connsiteY104"/>
              <a:gd fmla="*/ 413301 w 598650" name="connsiteX105"/>
              <a:gd fmla="*/ 170742 h 580488" name="connsiteY105"/>
              <a:gd fmla="*/ 403276 w 598650" name="connsiteX106"/>
              <a:gd fmla="*/ 189363 h 580488" name="connsiteY106"/>
              <a:gd fmla="*/ 414733 w 598650" name="connsiteX107"/>
              <a:gd fmla="*/ 206553 h 580488" name="connsiteY107"/>
              <a:gd fmla="*/ 376067 w 598650" name="connsiteX108"/>
              <a:gd fmla="*/ 240931 h 580488" name="connsiteY108"/>
              <a:gd fmla="*/ 345994 w 598650" name="connsiteX109"/>
              <a:gd fmla="*/ 216580 h 580488" name="connsiteY109"/>
              <a:gd fmla="*/ 360315 w 598650" name="connsiteX110"/>
              <a:gd fmla="*/ 192228 h 580488" name="connsiteY110"/>
              <a:gd fmla="*/ 351722 w 598650" name="connsiteX111"/>
              <a:gd fmla="*/ 176472 h 580488" name="connsiteY111"/>
              <a:gd fmla="*/ 384660 w 598650" name="connsiteX112"/>
              <a:gd fmla="*/ 147823 h 580488" name="connsiteY112"/>
              <a:gd fmla="*/ 460804 w 598650" name="connsiteX113"/>
              <a:gd fmla="*/ 101869 h 580488" name="connsiteY113"/>
              <a:gd fmla="*/ 446419 w 598650" name="connsiteX114"/>
              <a:gd fmla="*/ 109046 h 580488" name="connsiteY114"/>
              <a:gd fmla="*/ 450735 w 598650" name="connsiteX115"/>
              <a:gd fmla="*/ 111916 h 580488" name="connsiteY115"/>
              <a:gd fmla="*/ 460804 w 598650" name="connsiteX116"/>
              <a:gd fmla="*/ 101869 h 580488" name="connsiteY116"/>
              <a:gd fmla="*/ 407721 w 598650" name="connsiteX117"/>
              <a:gd fmla="*/ 84646 h 580488" name="connsiteY117"/>
              <a:gd fmla="*/ 399100 w 598650" name="connsiteX118"/>
              <a:gd fmla="*/ 96128 h 580488" name="connsiteY118"/>
              <a:gd fmla="*/ 412032 w 598650" name="connsiteX119"/>
              <a:gd fmla="*/ 88952 h 580488" name="connsiteY119"/>
              <a:gd fmla="*/ 407721 w 598650" name="connsiteX120"/>
              <a:gd fmla="*/ 84646 h 580488" name="connsiteY120"/>
              <a:gd fmla="*/ 490995 w 598650" name="connsiteX121"/>
              <a:gd fmla="*/ 71728 h 580488" name="connsiteY121"/>
              <a:gd fmla="*/ 495299 w 598650" name="connsiteX122"/>
              <a:gd fmla="*/ 71728 h 580488" name="connsiteY122"/>
              <a:gd fmla="*/ 505343 w 598650" name="connsiteX123"/>
              <a:gd fmla="*/ 78904 h 580488" name="connsiteY123"/>
              <a:gd fmla="*/ 518257 w 598650" name="connsiteX124"/>
              <a:gd fmla="*/ 71728 h 580488" name="connsiteY124"/>
              <a:gd fmla="*/ 528301 w 598650" name="connsiteX125"/>
              <a:gd fmla="*/ 81775 h 580488" name="connsiteY125"/>
              <a:gd fmla="*/ 516822 w 598650" name="connsiteX126"/>
              <a:gd fmla="*/ 94693 h 580488" name="connsiteY126"/>
              <a:gd fmla="*/ 512518 w 598650" name="connsiteX127"/>
              <a:gd fmla="*/ 93257 h 580488" name="connsiteY127"/>
              <a:gd fmla="*/ 512518 w 598650" name="connsiteX128"/>
              <a:gd fmla="*/ 88952 h 580488" name="connsiteY128"/>
              <a:gd fmla="*/ 511083 w 598650" name="connsiteX129"/>
              <a:gd fmla="*/ 84646 h 580488" name="connsiteY129"/>
              <a:gd fmla="*/ 503908 w 598650" name="connsiteX130"/>
              <a:gd fmla="*/ 97563 h 580488" name="connsiteY130"/>
              <a:gd fmla="*/ 502473 w 598650" name="connsiteX131"/>
              <a:gd fmla="*/ 121963 h 580488" name="connsiteY131"/>
              <a:gd fmla="*/ 499604 w 598650" name="connsiteX132"/>
              <a:gd fmla="*/ 124834 h 580488" name="connsiteY132"/>
              <a:gd fmla="*/ 496734 w 598650" name="connsiteX133"/>
              <a:gd fmla="*/ 124834 h 580488" name="connsiteY133"/>
              <a:gd fmla="*/ 486690 w 598650" name="connsiteX134"/>
              <a:gd fmla="*/ 114787 h 580488" name="connsiteY134"/>
              <a:gd fmla="*/ 489560 w 598650" name="connsiteX135"/>
              <a:gd fmla="*/ 74599 h 580488" name="connsiteY135"/>
              <a:gd fmla="*/ 490995 w 598650" name="connsiteX136"/>
              <a:gd fmla="*/ 71728 h 580488" name="connsiteY136"/>
              <a:gd fmla="*/ 457927 w 598650" name="connsiteX137"/>
              <a:gd fmla="*/ 71728 h 580488" name="connsiteY137"/>
              <a:gd fmla="*/ 476628 w 598650" name="connsiteX138"/>
              <a:gd fmla="*/ 87516 h 580488" name="connsiteY138"/>
              <a:gd fmla="*/ 475189 w 598650" name="connsiteX139"/>
              <a:gd fmla="*/ 106175 h 580488" name="connsiteY139"/>
              <a:gd fmla="*/ 480943 w 598650" name="connsiteX140"/>
              <a:gd fmla="*/ 113352 h 580488" name="connsiteY140"/>
              <a:gd fmla="*/ 469435 w 598650" name="connsiteX141"/>
              <a:gd fmla="*/ 124834 h 580488" name="connsiteY141"/>
              <a:gd fmla="*/ 459366 w 598650" name="connsiteX142"/>
              <a:gd fmla="*/ 116222 h 580488" name="connsiteY142"/>
              <a:gd fmla="*/ 444981 w 598650" name="connsiteX143"/>
              <a:gd fmla="*/ 124834 h 580488" name="connsiteY143"/>
              <a:gd fmla="*/ 430596 w 598650" name="connsiteX144"/>
              <a:gd fmla="*/ 111916 h 580488" name="connsiteY144"/>
              <a:gd fmla="*/ 460804 w 598650" name="connsiteX145"/>
              <a:gd fmla="*/ 94693 h 580488" name="connsiteY145"/>
              <a:gd fmla="*/ 460804 w 598650" name="connsiteX146"/>
              <a:gd fmla="*/ 90387 h 580488" name="connsiteY146"/>
              <a:gd fmla="*/ 455050 w 598650" name="connsiteX147"/>
              <a:gd fmla="*/ 84646 h 580488" name="connsiteY147"/>
              <a:gd fmla="*/ 447858 w 598650" name="connsiteX148"/>
              <a:gd fmla="*/ 91822 h 580488" name="connsiteY148"/>
              <a:gd fmla="*/ 444981 w 598650" name="connsiteX149"/>
              <a:gd fmla="*/ 93257 h 580488" name="connsiteY149"/>
              <a:gd fmla="*/ 434911 w 598650" name="connsiteX150"/>
              <a:gd fmla="*/ 86081 h 580488" name="connsiteY150"/>
              <a:gd fmla="*/ 457927 w 598650" name="connsiteX151"/>
              <a:gd fmla="*/ 71728 h 580488" name="connsiteY151"/>
              <a:gd fmla="*/ 410595 w 598650" name="connsiteX152"/>
              <a:gd fmla="*/ 71728 h 580488" name="connsiteY152"/>
              <a:gd fmla="*/ 427837 w 598650" name="connsiteX153"/>
              <a:gd fmla="*/ 86081 h 580488" name="connsiteY153"/>
              <a:gd fmla="*/ 399100 w 598650" name="connsiteX154"/>
              <a:gd fmla="*/ 103305 h 580488" name="connsiteY154"/>
              <a:gd fmla="*/ 407721 w 598650" name="connsiteX155"/>
              <a:gd fmla="*/ 113352 h 580488" name="connsiteY155"/>
              <a:gd fmla="*/ 416342 w 598650" name="connsiteX156"/>
              <a:gd fmla="*/ 107610 h 580488" name="connsiteY156"/>
              <a:gd fmla="*/ 423526 w 598650" name="connsiteX157"/>
              <a:gd fmla="*/ 114787 h 580488" name="connsiteY157"/>
              <a:gd fmla="*/ 404848 w 598650" name="connsiteX158"/>
              <a:gd fmla="*/ 124834 h 580488" name="connsiteY158"/>
              <a:gd fmla="*/ 381858 w 598650" name="connsiteX159"/>
              <a:gd fmla="*/ 103305 h 580488" name="connsiteY159"/>
              <a:gd fmla="*/ 410595 w 598650" name="connsiteX160"/>
              <a:gd fmla="*/ 71728 h 580488" name="connsiteY160"/>
              <a:gd fmla="*/ 94832 w 598650" name="connsiteX161"/>
              <a:gd fmla="*/ 61612 h 580488" name="connsiteY161"/>
              <a:gd fmla="*/ 168054 w 598650" name="connsiteX162"/>
              <a:gd fmla="*/ 134719 h 580488" name="connsiteY162"/>
              <a:gd fmla="*/ 94832 w 598650" name="connsiteX163"/>
              <a:gd fmla="*/ 207826 h 580488" name="connsiteY163"/>
              <a:gd fmla="*/ 21610 w 598650" name="connsiteX164"/>
              <a:gd fmla="*/ 134719 h 580488" name="connsiteY164"/>
              <a:gd fmla="*/ 94832 w 598650" name="connsiteX165"/>
              <a:gd fmla="*/ 61612 h 580488" name="connsiteY165"/>
              <a:gd fmla="*/ 335914 w 598650" name="connsiteX166"/>
              <a:gd fmla="*/ 57474 h 580488" name="connsiteY166"/>
              <a:gd fmla="*/ 348806 w 598650" name="connsiteX167"/>
              <a:gd fmla="*/ 67506 h 580488" name="connsiteY167"/>
              <a:gd fmla="*/ 355968 w 598650" name="connsiteX168"/>
              <a:gd fmla="*/ 90437 h 580488" name="connsiteY168"/>
              <a:gd fmla="*/ 368860 w 598650" name="connsiteX169"/>
              <a:gd fmla="*/ 60340 h 580488" name="connsiteY169"/>
              <a:gd fmla="*/ 371725 w 598650" name="connsiteX170"/>
              <a:gd fmla="*/ 57474 h 580488" name="connsiteY170"/>
              <a:gd fmla="*/ 384617 w 598650" name="connsiteX171"/>
              <a:gd fmla="*/ 63207 h 580488" name="connsiteY171"/>
              <a:gd fmla="*/ 363130 w 598650" name="connsiteX172"/>
              <a:gd fmla="*/ 101903 h 580488" name="connsiteY172"/>
              <a:gd fmla="*/ 361698 w 598650" name="connsiteX173"/>
              <a:gd fmla="*/ 123401 h 580488" name="connsiteY173"/>
              <a:gd fmla="*/ 360266 w 598650" name="connsiteX174"/>
              <a:gd fmla="*/ 124834 h 580488" name="connsiteY174"/>
              <a:gd fmla="*/ 354536 w 598650" name="connsiteX175"/>
              <a:gd fmla="*/ 124834 h 580488" name="connsiteY175"/>
              <a:gd fmla="*/ 344509 w 598650" name="connsiteX176"/>
              <a:gd fmla="*/ 114802 h 580488" name="connsiteY176"/>
              <a:gd fmla="*/ 345941 w 598650" name="connsiteX177"/>
              <a:gd fmla="*/ 99037 h 580488" name="connsiteY177"/>
              <a:gd fmla="*/ 340211 w 598650" name="connsiteX178"/>
              <a:gd fmla="*/ 87571 h 580488" name="connsiteY178"/>
              <a:gd fmla="*/ 328752 w 598650" name="connsiteX179"/>
              <a:gd fmla="*/ 58907 h 580488" name="connsiteY179"/>
              <a:gd fmla="*/ 335914 w 598650" name="connsiteX180"/>
              <a:gd fmla="*/ 57474 h 580488" name="connsiteY180"/>
              <a:gd fmla="*/ 56095 w 598650" name="connsiteX181"/>
              <a:gd fmla="*/ 0 h 580488" name="connsiteY181"/>
              <a:gd fmla="*/ 598650 w 598650" name="connsiteX182"/>
              <a:gd fmla="*/ 0 h 580488" name="connsiteY182"/>
              <a:gd fmla="*/ 598650 w 598650" name="connsiteX183"/>
              <a:gd fmla="*/ 364156 h 580488" name="connsiteY183"/>
              <a:gd fmla="*/ 180969 w 598650" name="connsiteX184"/>
              <a:gd fmla="*/ 364156 h 580488" name="connsiteY184"/>
              <a:gd fmla="*/ 182404 w 598650" name="connsiteX185"/>
              <a:gd fmla="*/ 339783 h 580488" name="connsiteY185"/>
              <a:gd fmla="*/ 574249 w 598650" name="connsiteX186"/>
              <a:gd fmla="*/ 339783 h 580488" name="connsiteY186"/>
              <a:gd fmla="*/ 574249 w 598650" name="connsiteX187"/>
              <a:gd fmla="*/ 24373 h 580488" name="connsiteY187"/>
              <a:gd fmla="*/ 80496 w 598650" name="connsiteX188"/>
              <a:gd fmla="*/ 24373 h 580488" name="connsiteY188"/>
              <a:gd fmla="*/ 80496 w 598650" name="connsiteX189"/>
              <a:gd fmla="*/ 48745 h 580488" name="connsiteY189"/>
              <a:gd fmla="*/ 56095 w 598650" name="connsiteX190"/>
              <a:gd fmla="*/ 57347 h 580488" name="connsiteY19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Lst>
            <a:rect b="b" l="l" r="r" t="t"/>
            <a:pathLst>
              <a:path h="580488" w="598650">
                <a:moveTo>
                  <a:pt x="452206" y="282542"/>
                </a:moveTo>
                <a:lnTo>
                  <a:pt x="549682" y="282542"/>
                </a:lnTo>
                <a:lnTo>
                  <a:pt x="549682" y="318406"/>
                </a:lnTo>
                <a:lnTo>
                  <a:pt x="452206" y="318406"/>
                </a:lnTo>
                <a:close/>
                <a:moveTo>
                  <a:pt x="381796" y="197958"/>
                </a:moveTo>
                <a:cubicBezTo>
                  <a:pt x="371771" y="197958"/>
                  <a:pt x="370339" y="206553"/>
                  <a:pt x="370339" y="212282"/>
                </a:cubicBezTo>
                <a:cubicBezTo>
                  <a:pt x="370339" y="218012"/>
                  <a:pt x="373203" y="220877"/>
                  <a:pt x="378931" y="220877"/>
                </a:cubicBezTo>
                <a:cubicBezTo>
                  <a:pt x="387524" y="220877"/>
                  <a:pt x="390388" y="210850"/>
                  <a:pt x="390388" y="206553"/>
                </a:cubicBezTo>
                <a:cubicBezTo>
                  <a:pt x="390388" y="199391"/>
                  <a:pt x="386092" y="197958"/>
                  <a:pt x="381796" y="197958"/>
                </a:cubicBezTo>
                <a:close/>
                <a:moveTo>
                  <a:pt x="384660" y="165012"/>
                </a:moveTo>
                <a:cubicBezTo>
                  <a:pt x="377499" y="165012"/>
                  <a:pt x="374635" y="173607"/>
                  <a:pt x="374635" y="177904"/>
                </a:cubicBezTo>
                <a:cubicBezTo>
                  <a:pt x="374635" y="183634"/>
                  <a:pt x="377499" y="185066"/>
                  <a:pt x="381796" y="185066"/>
                </a:cubicBezTo>
                <a:cubicBezTo>
                  <a:pt x="390388" y="185066"/>
                  <a:pt x="391820" y="177904"/>
                  <a:pt x="391820" y="172174"/>
                </a:cubicBezTo>
                <a:cubicBezTo>
                  <a:pt x="391820" y="169309"/>
                  <a:pt x="388956" y="165012"/>
                  <a:pt x="384660" y="165012"/>
                </a:cubicBezTo>
                <a:close/>
                <a:moveTo>
                  <a:pt x="501022" y="149203"/>
                </a:moveTo>
                <a:lnTo>
                  <a:pt x="506755" y="149203"/>
                </a:lnTo>
                <a:cubicBezTo>
                  <a:pt x="516787" y="149203"/>
                  <a:pt x="519653" y="152070"/>
                  <a:pt x="519653" y="160669"/>
                </a:cubicBezTo>
                <a:cubicBezTo>
                  <a:pt x="519653" y="166402"/>
                  <a:pt x="516787" y="175002"/>
                  <a:pt x="511054" y="197934"/>
                </a:cubicBezTo>
                <a:lnTo>
                  <a:pt x="528253" y="197934"/>
                </a:lnTo>
                <a:cubicBezTo>
                  <a:pt x="529686" y="185035"/>
                  <a:pt x="531119" y="166402"/>
                  <a:pt x="531119" y="162102"/>
                </a:cubicBezTo>
                <a:cubicBezTo>
                  <a:pt x="532552" y="149203"/>
                  <a:pt x="531119" y="149203"/>
                  <a:pt x="533985" y="149203"/>
                </a:cubicBezTo>
                <a:lnTo>
                  <a:pt x="541151" y="149203"/>
                </a:lnTo>
                <a:cubicBezTo>
                  <a:pt x="552617" y="149203"/>
                  <a:pt x="554050" y="153503"/>
                  <a:pt x="554050" y="160669"/>
                </a:cubicBezTo>
                <a:cubicBezTo>
                  <a:pt x="554050" y="172135"/>
                  <a:pt x="549750" y="235199"/>
                  <a:pt x="549750" y="238065"/>
                </a:cubicBezTo>
                <a:cubicBezTo>
                  <a:pt x="549750" y="239499"/>
                  <a:pt x="548317" y="240932"/>
                  <a:pt x="546884" y="240932"/>
                </a:cubicBezTo>
                <a:lnTo>
                  <a:pt x="539718" y="240932"/>
                </a:lnTo>
                <a:cubicBezTo>
                  <a:pt x="531119" y="240932"/>
                  <a:pt x="526819" y="236632"/>
                  <a:pt x="526819" y="229466"/>
                </a:cubicBezTo>
                <a:cubicBezTo>
                  <a:pt x="526819" y="228033"/>
                  <a:pt x="526819" y="223733"/>
                  <a:pt x="526819" y="215133"/>
                </a:cubicBezTo>
                <a:lnTo>
                  <a:pt x="496722" y="215133"/>
                </a:lnTo>
                <a:cubicBezTo>
                  <a:pt x="490990" y="215133"/>
                  <a:pt x="486690" y="213700"/>
                  <a:pt x="486690" y="207967"/>
                </a:cubicBezTo>
                <a:cubicBezTo>
                  <a:pt x="486690" y="203667"/>
                  <a:pt x="488123" y="197934"/>
                  <a:pt x="493856" y="179302"/>
                </a:cubicBezTo>
                <a:cubicBezTo>
                  <a:pt x="496722" y="167835"/>
                  <a:pt x="498156" y="160669"/>
                  <a:pt x="498156" y="153503"/>
                </a:cubicBezTo>
                <a:cubicBezTo>
                  <a:pt x="498156" y="152070"/>
                  <a:pt x="498156" y="149203"/>
                  <a:pt x="501022" y="149203"/>
                </a:cubicBezTo>
                <a:close/>
                <a:moveTo>
                  <a:pt x="434887" y="149203"/>
                </a:moveTo>
                <a:lnTo>
                  <a:pt x="483647" y="149203"/>
                </a:lnTo>
                <a:cubicBezTo>
                  <a:pt x="485081" y="149203"/>
                  <a:pt x="485081" y="149203"/>
                  <a:pt x="485081" y="150636"/>
                </a:cubicBezTo>
                <a:lnTo>
                  <a:pt x="485081" y="157803"/>
                </a:lnTo>
                <a:cubicBezTo>
                  <a:pt x="485081" y="160669"/>
                  <a:pt x="483647" y="162102"/>
                  <a:pt x="483647" y="163536"/>
                </a:cubicBezTo>
                <a:cubicBezTo>
                  <a:pt x="459267" y="212267"/>
                  <a:pt x="456399" y="216566"/>
                  <a:pt x="447794" y="238065"/>
                </a:cubicBezTo>
                <a:cubicBezTo>
                  <a:pt x="446360" y="239499"/>
                  <a:pt x="446360" y="240932"/>
                  <a:pt x="444926" y="240932"/>
                </a:cubicBezTo>
                <a:lnTo>
                  <a:pt x="439189" y="240932"/>
                </a:lnTo>
                <a:cubicBezTo>
                  <a:pt x="430584" y="240932"/>
                  <a:pt x="424848" y="238065"/>
                  <a:pt x="424848" y="232332"/>
                </a:cubicBezTo>
                <a:cubicBezTo>
                  <a:pt x="424848" y="228033"/>
                  <a:pt x="427716" y="223733"/>
                  <a:pt x="437755" y="206534"/>
                </a:cubicBezTo>
                <a:cubicBezTo>
                  <a:pt x="456399" y="170702"/>
                  <a:pt x="456399" y="169269"/>
                  <a:pt x="457833" y="166402"/>
                </a:cubicBezTo>
                <a:lnTo>
                  <a:pt x="427716" y="166402"/>
                </a:lnTo>
                <a:cubicBezTo>
                  <a:pt x="426282" y="166402"/>
                  <a:pt x="426282" y="166402"/>
                  <a:pt x="426282" y="164969"/>
                </a:cubicBezTo>
                <a:lnTo>
                  <a:pt x="426282" y="157803"/>
                </a:lnTo>
                <a:cubicBezTo>
                  <a:pt x="426282" y="153503"/>
                  <a:pt x="427716" y="149203"/>
                  <a:pt x="434887" y="149203"/>
                </a:cubicBezTo>
                <a:close/>
                <a:moveTo>
                  <a:pt x="314348" y="149203"/>
                </a:moveTo>
                <a:lnTo>
                  <a:pt x="322961" y="149203"/>
                </a:lnTo>
                <a:cubicBezTo>
                  <a:pt x="331573" y="149203"/>
                  <a:pt x="335879" y="153502"/>
                  <a:pt x="335879" y="159233"/>
                </a:cubicBezTo>
                <a:cubicBezTo>
                  <a:pt x="335879" y="166397"/>
                  <a:pt x="330137" y="235173"/>
                  <a:pt x="330137" y="238039"/>
                </a:cubicBezTo>
                <a:cubicBezTo>
                  <a:pt x="330137" y="239472"/>
                  <a:pt x="330137" y="240905"/>
                  <a:pt x="328702" y="240905"/>
                </a:cubicBezTo>
                <a:lnTo>
                  <a:pt x="321525" y="240905"/>
                </a:lnTo>
                <a:cubicBezTo>
                  <a:pt x="311478" y="240905"/>
                  <a:pt x="307171" y="236606"/>
                  <a:pt x="307171" y="228009"/>
                </a:cubicBezTo>
                <a:cubicBezTo>
                  <a:pt x="307171" y="219412"/>
                  <a:pt x="310042" y="196487"/>
                  <a:pt x="311478" y="170696"/>
                </a:cubicBezTo>
                <a:cubicBezTo>
                  <a:pt x="310042" y="173561"/>
                  <a:pt x="307171" y="173561"/>
                  <a:pt x="305736" y="173561"/>
                </a:cubicBezTo>
                <a:cubicBezTo>
                  <a:pt x="304301" y="173561"/>
                  <a:pt x="302865" y="173561"/>
                  <a:pt x="301430" y="173561"/>
                </a:cubicBezTo>
                <a:lnTo>
                  <a:pt x="289947" y="180725"/>
                </a:lnTo>
                <a:lnTo>
                  <a:pt x="295688" y="192188"/>
                </a:lnTo>
                <a:lnTo>
                  <a:pt x="169375" y="256666"/>
                </a:lnTo>
                <a:lnTo>
                  <a:pt x="162198" y="388487"/>
                </a:lnTo>
                <a:lnTo>
                  <a:pt x="157892" y="388487"/>
                </a:lnTo>
                <a:lnTo>
                  <a:pt x="157892" y="405681"/>
                </a:lnTo>
                <a:lnTo>
                  <a:pt x="157892" y="417144"/>
                </a:lnTo>
                <a:lnTo>
                  <a:pt x="157892" y="547533"/>
                </a:lnTo>
                <a:lnTo>
                  <a:pt x="162198" y="547533"/>
                </a:lnTo>
                <a:lnTo>
                  <a:pt x="192341" y="553264"/>
                </a:lnTo>
                <a:lnTo>
                  <a:pt x="192341" y="580488"/>
                </a:lnTo>
                <a:lnTo>
                  <a:pt x="166504" y="580488"/>
                </a:lnTo>
                <a:lnTo>
                  <a:pt x="137797" y="576189"/>
                </a:lnTo>
                <a:lnTo>
                  <a:pt x="137797" y="580488"/>
                </a:lnTo>
                <a:lnTo>
                  <a:pt x="104783" y="580488"/>
                </a:lnTo>
                <a:lnTo>
                  <a:pt x="104783" y="550398"/>
                </a:lnTo>
                <a:lnTo>
                  <a:pt x="104783" y="547533"/>
                </a:lnTo>
                <a:lnTo>
                  <a:pt x="104783" y="417144"/>
                </a:lnTo>
                <a:lnTo>
                  <a:pt x="86123" y="417144"/>
                </a:lnTo>
                <a:lnTo>
                  <a:pt x="86123" y="547533"/>
                </a:lnTo>
                <a:lnTo>
                  <a:pt x="86123" y="550398"/>
                </a:lnTo>
                <a:lnTo>
                  <a:pt x="86123" y="580488"/>
                </a:lnTo>
                <a:lnTo>
                  <a:pt x="54544" y="580488"/>
                </a:lnTo>
                <a:lnTo>
                  <a:pt x="54544" y="576189"/>
                </a:lnTo>
                <a:lnTo>
                  <a:pt x="24401" y="580488"/>
                </a:lnTo>
                <a:lnTo>
                  <a:pt x="0" y="580488"/>
                </a:lnTo>
                <a:lnTo>
                  <a:pt x="0" y="553264"/>
                </a:lnTo>
                <a:lnTo>
                  <a:pt x="28708" y="547533"/>
                </a:lnTo>
                <a:lnTo>
                  <a:pt x="34449" y="547533"/>
                </a:lnTo>
                <a:lnTo>
                  <a:pt x="34449" y="417144"/>
                </a:lnTo>
                <a:lnTo>
                  <a:pt x="34449" y="405681"/>
                </a:lnTo>
                <a:lnTo>
                  <a:pt x="34449" y="388487"/>
                </a:lnTo>
                <a:lnTo>
                  <a:pt x="30143" y="388487"/>
                </a:lnTo>
                <a:lnTo>
                  <a:pt x="28708" y="361263"/>
                </a:lnTo>
                <a:lnTo>
                  <a:pt x="4306" y="361263"/>
                </a:lnTo>
                <a:lnTo>
                  <a:pt x="7177" y="230875"/>
                </a:lnTo>
                <a:lnTo>
                  <a:pt x="67463" y="219412"/>
                </a:lnTo>
                <a:lnTo>
                  <a:pt x="94735" y="250935"/>
                </a:lnTo>
                <a:lnTo>
                  <a:pt x="122007" y="219412"/>
                </a:lnTo>
                <a:lnTo>
                  <a:pt x="163633" y="219412"/>
                </a:lnTo>
                <a:lnTo>
                  <a:pt x="278464" y="159233"/>
                </a:lnTo>
                <a:lnTo>
                  <a:pt x="285641" y="173561"/>
                </a:lnTo>
                <a:lnTo>
                  <a:pt x="295688" y="164964"/>
                </a:lnTo>
                <a:cubicBezTo>
                  <a:pt x="295688" y="164964"/>
                  <a:pt x="295688" y="163531"/>
                  <a:pt x="295688" y="162099"/>
                </a:cubicBezTo>
                <a:cubicBezTo>
                  <a:pt x="295688" y="160666"/>
                  <a:pt x="295688" y="159233"/>
                  <a:pt x="307171" y="153502"/>
                </a:cubicBezTo>
                <a:cubicBezTo>
                  <a:pt x="310042" y="150636"/>
                  <a:pt x="314348" y="149203"/>
                  <a:pt x="314348" y="149203"/>
                </a:cubicBezTo>
                <a:close/>
                <a:moveTo>
                  <a:pt x="384660" y="147823"/>
                </a:moveTo>
                <a:cubicBezTo>
                  <a:pt x="406141" y="147823"/>
                  <a:pt x="413301" y="159282"/>
                  <a:pt x="413301" y="170742"/>
                </a:cubicBezTo>
                <a:cubicBezTo>
                  <a:pt x="413301" y="177904"/>
                  <a:pt x="410437" y="183634"/>
                  <a:pt x="403276" y="189363"/>
                </a:cubicBezTo>
                <a:cubicBezTo>
                  <a:pt x="410437" y="193661"/>
                  <a:pt x="414733" y="199391"/>
                  <a:pt x="414733" y="206553"/>
                </a:cubicBezTo>
                <a:cubicBezTo>
                  <a:pt x="414733" y="220877"/>
                  <a:pt x="403276" y="240931"/>
                  <a:pt x="376067" y="240931"/>
                </a:cubicBezTo>
                <a:cubicBezTo>
                  <a:pt x="357450" y="240931"/>
                  <a:pt x="345994" y="230904"/>
                  <a:pt x="345994" y="216580"/>
                </a:cubicBezTo>
                <a:cubicBezTo>
                  <a:pt x="345994" y="206553"/>
                  <a:pt x="350290" y="199391"/>
                  <a:pt x="360315" y="192228"/>
                </a:cubicBezTo>
                <a:cubicBezTo>
                  <a:pt x="354586" y="190796"/>
                  <a:pt x="351722" y="185066"/>
                  <a:pt x="351722" y="176472"/>
                </a:cubicBezTo>
                <a:cubicBezTo>
                  <a:pt x="351722" y="163580"/>
                  <a:pt x="360315" y="147823"/>
                  <a:pt x="384660" y="147823"/>
                </a:cubicBezTo>
                <a:close/>
                <a:moveTo>
                  <a:pt x="460804" y="101869"/>
                </a:moveTo>
                <a:cubicBezTo>
                  <a:pt x="453612" y="101869"/>
                  <a:pt x="446419" y="103305"/>
                  <a:pt x="446419" y="109046"/>
                </a:cubicBezTo>
                <a:cubicBezTo>
                  <a:pt x="446419" y="111916"/>
                  <a:pt x="449296" y="111916"/>
                  <a:pt x="450735" y="111916"/>
                </a:cubicBezTo>
                <a:cubicBezTo>
                  <a:pt x="455050" y="111916"/>
                  <a:pt x="459366" y="109046"/>
                  <a:pt x="460804" y="101869"/>
                </a:cubicBezTo>
                <a:close/>
                <a:moveTo>
                  <a:pt x="407721" y="84646"/>
                </a:moveTo>
                <a:cubicBezTo>
                  <a:pt x="401974" y="84646"/>
                  <a:pt x="399100" y="90387"/>
                  <a:pt x="399100" y="96128"/>
                </a:cubicBezTo>
                <a:cubicBezTo>
                  <a:pt x="406284" y="96128"/>
                  <a:pt x="412032" y="93257"/>
                  <a:pt x="412032" y="88952"/>
                </a:cubicBezTo>
                <a:cubicBezTo>
                  <a:pt x="412032" y="86081"/>
                  <a:pt x="410595" y="84646"/>
                  <a:pt x="407721" y="84646"/>
                </a:cubicBezTo>
                <a:close/>
                <a:moveTo>
                  <a:pt x="490995" y="71728"/>
                </a:moveTo>
                <a:lnTo>
                  <a:pt x="495299" y="71728"/>
                </a:lnTo>
                <a:cubicBezTo>
                  <a:pt x="502473" y="71728"/>
                  <a:pt x="503908" y="76034"/>
                  <a:pt x="505343" y="78904"/>
                </a:cubicBezTo>
                <a:cubicBezTo>
                  <a:pt x="508213" y="73163"/>
                  <a:pt x="513952" y="71728"/>
                  <a:pt x="518257" y="71728"/>
                </a:cubicBezTo>
                <a:cubicBezTo>
                  <a:pt x="522562" y="71728"/>
                  <a:pt x="528301" y="74599"/>
                  <a:pt x="528301" y="81775"/>
                </a:cubicBezTo>
                <a:cubicBezTo>
                  <a:pt x="528301" y="88952"/>
                  <a:pt x="523996" y="94693"/>
                  <a:pt x="516822" y="94693"/>
                </a:cubicBezTo>
                <a:cubicBezTo>
                  <a:pt x="515387" y="94693"/>
                  <a:pt x="512518" y="94693"/>
                  <a:pt x="512518" y="93257"/>
                </a:cubicBezTo>
                <a:cubicBezTo>
                  <a:pt x="512518" y="91822"/>
                  <a:pt x="512518" y="90387"/>
                  <a:pt x="512518" y="88952"/>
                </a:cubicBezTo>
                <a:cubicBezTo>
                  <a:pt x="512518" y="86081"/>
                  <a:pt x="512518" y="84646"/>
                  <a:pt x="511083" y="84646"/>
                </a:cubicBezTo>
                <a:cubicBezTo>
                  <a:pt x="506778" y="84646"/>
                  <a:pt x="503908" y="88952"/>
                  <a:pt x="503908" y="97563"/>
                </a:cubicBezTo>
                <a:cubicBezTo>
                  <a:pt x="502473" y="106175"/>
                  <a:pt x="502473" y="120528"/>
                  <a:pt x="502473" y="121963"/>
                </a:cubicBezTo>
                <a:cubicBezTo>
                  <a:pt x="502473" y="123399"/>
                  <a:pt x="501039" y="124834"/>
                  <a:pt x="499604" y="124834"/>
                </a:cubicBezTo>
                <a:lnTo>
                  <a:pt x="496734" y="124834"/>
                </a:lnTo>
                <a:cubicBezTo>
                  <a:pt x="488125" y="124834"/>
                  <a:pt x="486690" y="120528"/>
                  <a:pt x="486690" y="114787"/>
                </a:cubicBezTo>
                <a:cubicBezTo>
                  <a:pt x="486690" y="111916"/>
                  <a:pt x="488125" y="103305"/>
                  <a:pt x="489560" y="74599"/>
                </a:cubicBezTo>
                <a:cubicBezTo>
                  <a:pt x="489560" y="73163"/>
                  <a:pt x="490995" y="71728"/>
                  <a:pt x="490995" y="71728"/>
                </a:cubicBezTo>
                <a:close/>
                <a:moveTo>
                  <a:pt x="457927" y="71728"/>
                </a:moveTo>
                <a:cubicBezTo>
                  <a:pt x="470874" y="71728"/>
                  <a:pt x="476628" y="77469"/>
                  <a:pt x="476628" y="87516"/>
                </a:cubicBezTo>
                <a:cubicBezTo>
                  <a:pt x="476628" y="90387"/>
                  <a:pt x="475189" y="103305"/>
                  <a:pt x="475189" y="106175"/>
                </a:cubicBezTo>
                <a:cubicBezTo>
                  <a:pt x="475189" y="113352"/>
                  <a:pt x="480943" y="110481"/>
                  <a:pt x="480943" y="113352"/>
                </a:cubicBezTo>
                <a:cubicBezTo>
                  <a:pt x="480943" y="119093"/>
                  <a:pt x="478066" y="124834"/>
                  <a:pt x="469435" y="124834"/>
                </a:cubicBezTo>
                <a:cubicBezTo>
                  <a:pt x="463681" y="124834"/>
                  <a:pt x="460804" y="121963"/>
                  <a:pt x="459366" y="116222"/>
                </a:cubicBezTo>
                <a:cubicBezTo>
                  <a:pt x="456489" y="120528"/>
                  <a:pt x="452173" y="124834"/>
                  <a:pt x="444981" y="124834"/>
                </a:cubicBezTo>
                <a:cubicBezTo>
                  <a:pt x="436350" y="124834"/>
                  <a:pt x="430596" y="121963"/>
                  <a:pt x="430596" y="111916"/>
                </a:cubicBezTo>
                <a:cubicBezTo>
                  <a:pt x="430596" y="101869"/>
                  <a:pt x="440665" y="94693"/>
                  <a:pt x="460804" y="94693"/>
                </a:cubicBezTo>
                <a:cubicBezTo>
                  <a:pt x="460804" y="93257"/>
                  <a:pt x="460804" y="91822"/>
                  <a:pt x="460804" y="90387"/>
                </a:cubicBezTo>
                <a:cubicBezTo>
                  <a:pt x="460804" y="86081"/>
                  <a:pt x="460804" y="84646"/>
                  <a:pt x="455050" y="84646"/>
                </a:cubicBezTo>
                <a:cubicBezTo>
                  <a:pt x="450735" y="84646"/>
                  <a:pt x="449296" y="87516"/>
                  <a:pt x="447858" y="91822"/>
                </a:cubicBezTo>
                <a:cubicBezTo>
                  <a:pt x="447858" y="93257"/>
                  <a:pt x="447858" y="93257"/>
                  <a:pt x="444981" y="93257"/>
                </a:cubicBezTo>
                <a:cubicBezTo>
                  <a:pt x="439227" y="93257"/>
                  <a:pt x="434911" y="90387"/>
                  <a:pt x="434911" y="86081"/>
                </a:cubicBezTo>
                <a:cubicBezTo>
                  <a:pt x="434911" y="77469"/>
                  <a:pt x="442104" y="71728"/>
                  <a:pt x="457927" y="71728"/>
                </a:cubicBezTo>
                <a:close/>
                <a:moveTo>
                  <a:pt x="410595" y="71728"/>
                </a:moveTo>
                <a:cubicBezTo>
                  <a:pt x="423526" y="71728"/>
                  <a:pt x="427837" y="77469"/>
                  <a:pt x="427837" y="86081"/>
                </a:cubicBezTo>
                <a:cubicBezTo>
                  <a:pt x="427837" y="103305"/>
                  <a:pt x="404848" y="103305"/>
                  <a:pt x="399100" y="103305"/>
                </a:cubicBezTo>
                <a:cubicBezTo>
                  <a:pt x="399100" y="109046"/>
                  <a:pt x="400537" y="113352"/>
                  <a:pt x="407721" y="113352"/>
                </a:cubicBezTo>
                <a:cubicBezTo>
                  <a:pt x="413469" y="113352"/>
                  <a:pt x="413469" y="107610"/>
                  <a:pt x="416342" y="107610"/>
                </a:cubicBezTo>
                <a:cubicBezTo>
                  <a:pt x="417779" y="107610"/>
                  <a:pt x="423526" y="109046"/>
                  <a:pt x="423526" y="114787"/>
                </a:cubicBezTo>
                <a:cubicBezTo>
                  <a:pt x="423526" y="121963"/>
                  <a:pt x="413469" y="124834"/>
                  <a:pt x="404848" y="124834"/>
                </a:cubicBezTo>
                <a:cubicBezTo>
                  <a:pt x="394790" y="124834"/>
                  <a:pt x="381858" y="120528"/>
                  <a:pt x="381858" y="103305"/>
                </a:cubicBezTo>
                <a:cubicBezTo>
                  <a:pt x="381858" y="93257"/>
                  <a:pt x="386169" y="71728"/>
                  <a:pt x="410595" y="71728"/>
                </a:cubicBezTo>
                <a:close/>
                <a:moveTo>
                  <a:pt x="94832" y="61612"/>
                </a:moveTo>
                <a:cubicBezTo>
                  <a:pt x="135271" y="61612"/>
                  <a:pt x="168054" y="94343"/>
                  <a:pt x="168054" y="134719"/>
                </a:cubicBezTo>
                <a:cubicBezTo>
                  <a:pt x="168054" y="175095"/>
                  <a:pt x="135271" y="207826"/>
                  <a:pt x="94832" y="207826"/>
                </a:cubicBezTo>
                <a:cubicBezTo>
                  <a:pt x="54393" y="207826"/>
                  <a:pt x="21610" y="175095"/>
                  <a:pt x="21610" y="134719"/>
                </a:cubicBezTo>
                <a:cubicBezTo>
                  <a:pt x="21610" y="94343"/>
                  <a:pt x="54393" y="61612"/>
                  <a:pt x="94832" y="61612"/>
                </a:cubicBezTo>
                <a:close/>
                <a:moveTo>
                  <a:pt x="335914" y="57474"/>
                </a:moveTo>
                <a:cubicBezTo>
                  <a:pt x="345941" y="57474"/>
                  <a:pt x="347374" y="61774"/>
                  <a:pt x="348806" y="67506"/>
                </a:cubicBezTo>
                <a:cubicBezTo>
                  <a:pt x="353103" y="77539"/>
                  <a:pt x="350239" y="70373"/>
                  <a:pt x="355968" y="90437"/>
                </a:cubicBezTo>
                <a:cubicBezTo>
                  <a:pt x="363130" y="74672"/>
                  <a:pt x="364563" y="73239"/>
                  <a:pt x="368860" y="60340"/>
                </a:cubicBezTo>
                <a:cubicBezTo>
                  <a:pt x="368860" y="57474"/>
                  <a:pt x="370293" y="57474"/>
                  <a:pt x="371725" y="57474"/>
                </a:cubicBezTo>
                <a:cubicBezTo>
                  <a:pt x="373158" y="57474"/>
                  <a:pt x="384617" y="57474"/>
                  <a:pt x="384617" y="63207"/>
                </a:cubicBezTo>
                <a:cubicBezTo>
                  <a:pt x="384617" y="68940"/>
                  <a:pt x="370293" y="93304"/>
                  <a:pt x="363130" y="101903"/>
                </a:cubicBezTo>
                <a:cubicBezTo>
                  <a:pt x="363130" y="107636"/>
                  <a:pt x="361698" y="120534"/>
                  <a:pt x="361698" y="123401"/>
                </a:cubicBezTo>
                <a:cubicBezTo>
                  <a:pt x="361698" y="123401"/>
                  <a:pt x="361698" y="124834"/>
                  <a:pt x="360266" y="124834"/>
                </a:cubicBezTo>
                <a:lnTo>
                  <a:pt x="354536" y="124834"/>
                </a:lnTo>
                <a:cubicBezTo>
                  <a:pt x="347374" y="124834"/>
                  <a:pt x="344509" y="121968"/>
                  <a:pt x="344509" y="114802"/>
                </a:cubicBezTo>
                <a:cubicBezTo>
                  <a:pt x="344509" y="113368"/>
                  <a:pt x="345941" y="109069"/>
                  <a:pt x="345941" y="99037"/>
                </a:cubicBezTo>
                <a:cubicBezTo>
                  <a:pt x="344509" y="94737"/>
                  <a:pt x="343076" y="93304"/>
                  <a:pt x="340211" y="87571"/>
                </a:cubicBezTo>
                <a:cubicBezTo>
                  <a:pt x="337347" y="78972"/>
                  <a:pt x="328752" y="61774"/>
                  <a:pt x="328752" y="58907"/>
                </a:cubicBezTo>
                <a:cubicBezTo>
                  <a:pt x="328752" y="57474"/>
                  <a:pt x="330184" y="57474"/>
                  <a:pt x="335914" y="57474"/>
                </a:cubicBezTo>
                <a:close/>
                <a:moveTo>
                  <a:pt x="56095" y="0"/>
                </a:moveTo>
                <a:lnTo>
                  <a:pt x="598650" y="0"/>
                </a:lnTo>
                <a:lnTo>
                  <a:pt x="598650" y="364156"/>
                </a:lnTo>
                <a:lnTo>
                  <a:pt x="180969" y="364156"/>
                </a:lnTo>
                <a:lnTo>
                  <a:pt x="182404" y="339783"/>
                </a:lnTo>
                <a:lnTo>
                  <a:pt x="574249" y="339783"/>
                </a:lnTo>
                <a:lnTo>
                  <a:pt x="574249" y="24373"/>
                </a:lnTo>
                <a:lnTo>
                  <a:pt x="80496" y="24373"/>
                </a:lnTo>
                <a:lnTo>
                  <a:pt x="80496" y="48745"/>
                </a:lnTo>
                <a:lnTo>
                  <a:pt x="56095" y="57347"/>
                </a:lnTo>
                <a:close/>
              </a:path>
            </a:pathLst>
          </a:custGeom>
          <a:solidFill>
            <a:schemeClr val="tx1">
              <a:lumMod val="50000"/>
              <a:lumOff val="50000"/>
            </a:schemeClr>
          </a:solidFill>
          <a:ln w="9525">
            <a:noFill/>
            <a:round/>
          </a:ln>
        </p:spPr>
        <p:txBody>
          <a:bodyPr anchor="ctr" bIns="45720" lIns="91440" rIns="91440" tIns="45720" wrap="square">
            <a:norm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ctr"/>
            <a:endParaRPr/>
          </a:p>
        </p:txBody>
      </p:sp>
      <p:sp>
        <p:nvSpPr>
          <p:cNvPr id="51" name="îṡļiḑé">
            <a:extLst>
              <a:ext uri="{FF2B5EF4-FFF2-40B4-BE49-F238E27FC236}">
                <a16:creationId xmlns:a16="http://schemas.microsoft.com/office/drawing/2014/main" id="{F5B37EBE-1F6C-4295-8F8F-2000A6B617DE}"/>
              </a:ext>
            </a:extLst>
          </p:cNvPr>
          <p:cNvSpPr/>
          <p:nvPr/>
        </p:nvSpPr>
        <p:spPr bwMode="auto">
          <a:xfrm>
            <a:off x="10251701" y="3577749"/>
            <a:ext cx="387804" cy="419873"/>
          </a:xfrm>
          <a:custGeom>
            <a:gdLst>
              <a:gd fmla="*/ 4309 w 4331" name="T0"/>
              <a:gd fmla="*/ 1136 h 4696" name="T1"/>
              <a:gd fmla="*/ 4215 w 4331" name="T2"/>
              <a:gd fmla="*/ 1082 h 4696" name="T3"/>
              <a:gd fmla="*/ 3241 w 4331" name="T4"/>
              <a:gd fmla="*/ 561 h 4696" name="T5"/>
              <a:gd fmla="*/ 2155 w 4331" name="T6"/>
              <a:gd fmla="*/ 0 h 4696" name="T7"/>
              <a:gd fmla="*/ 953 w 4331" name="T8"/>
              <a:gd fmla="*/ 613 h 4696" name="T9"/>
              <a:gd fmla="*/ 95 w 4331" name="T10"/>
              <a:gd fmla="*/ 1082 h 4696" name="T11"/>
              <a:gd fmla="*/ 15 w 4331" name="T12"/>
              <a:gd fmla="*/ 1130 h 4696" name="T13"/>
              <a:gd fmla="*/ 0 w 4331" name="T14"/>
              <a:gd fmla="*/ 1207 h 4696" name="T15"/>
              <a:gd fmla="*/ 2155 w 4331" name="T16"/>
              <a:gd fmla="*/ 4696 h 4696" name="T17"/>
              <a:gd fmla="*/ 4331 w 4331" name="T18"/>
              <a:gd fmla="*/ 1236 h 4696" name="T19"/>
              <a:gd fmla="*/ 4309 w 4331" name="T20"/>
              <a:gd fmla="*/ 1136 h 4696" name="T21"/>
              <a:gd fmla="*/ 2128 w 4331" name="T22"/>
              <a:gd fmla="*/ 3663 h 4696" name="T23"/>
              <a:gd fmla="*/ 1837 w 4331" name="T24"/>
              <a:gd fmla="*/ 3363 h 4696" name="T25"/>
              <a:gd fmla="*/ 2131 w 4331" name="T26"/>
              <a:gd fmla="*/ 3060 h 4696" name="T27"/>
              <a:gd fmla="*/ 2422 w 4331" name="T28"/>
              <a:gd fmla="*/ 3363 h 4696" name="T29"/>
              <a:gd fmla="*/ 2128 w 4331" name="T30"/>
              <a:gd fmla="*/ 3663 h 4696" name="T31"/>
              <a:gd fmla="*/ 2509 w 4331" name="T32"/>
              <a:gd fmla="*/ 2238 h 4696" name="T33"/>
              <a:gd fmla="*/ 2360 w 4331" name="T34"/>
              <a:gd fmla="*/ 2609 h 4696" name="T35"/>
              <a:gd fmla="*/ 2364 w 4331" name="T36"/>
              <a:gd fmla="*/ 2691 h 4696" name="T37"/>
              <a:gd fmla="*/ 2333 w 4331" name="T38"/>
              <a:gd fmla="*/ 2772 h 4696" name="T39"/>
              <a:gd fmla="*/ 2253 w 4331" name="T40"/>
              <a:gd fmla="*/ 2806 h 4696" name="T41"/>
              <a:gd fmla="*/ 2015 w 4331" name="T42"/>
              <a:gd fmla="*/ 2806 h 4696" name="T43"/>
              <a:gd fmla="*/ 1904 w 4331" name="T44"/>
              <a:gd fmla="*/ 2703 h 4696" name="T45"/>
              <a:gd fmla="*/ 1898 w 4331" name="T46"/>
              <a:gd fmla="*/ 2624 h 4696" name="T47"/>
              <a:gd fmla="*/ 2113 w 4331" name="T48"/>
              <a:gd fmla="*/ 2016 h 4696" name="T49"/>
              <a:gd fmla="*/ 2301 w 4331" name="T50"/>
              <a:gd fmla="*/ 1669 h 4696" name="T51"/>
              <a:gd fmla="*/ 2120 w 4331" name="T52"/>
              <a:gd fmla="*/ 1518 h 4696" name="T53"/>
              <a:gd fmla="*/ 1881 w 4331" name="T54"/>
              <a:gd fmla="*/ 1590 h 4696" name="T55"/>
              <a:gd fmla="*/ 1782 w 4331" name="T56"/>
              <a:gd fmla="*/ 1608 h 4696" name="T57"/>
              <a:gd fmla="*/ 1710 w 4331" name="T58"/>
              <a:gd fmla="*/ 1541 h 4696" name="T59"/>
              <a:gd fmla="*/ 1637 w 4331" name="T60"/>
              <a:gd fmla="*/ 1349 h 4696" name="T61"/>
              <a:gd fmla="*/ 1675 w 4331" name="T62"/>
              <a:gd fmla="*/ 1220 h 4696" name="T63"/>
              <a:gd fmla="*/ 2177 w 4331" name="T64"/>
              <a:gd fmla="*/ 1076 h 4696" name="T65"/>
              <a:gd fmla="*/ 2797 w 4331" name="T66"/>
              <a:gd fmla="*/ 1636 h 4696" name="T67"/>
              <a:gd fmla="*/ 2509 w 4331" name="T68"/>
              <a:gd fmla="*/ 2238 h 4696" name="T6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b="b" l="0" r="r" t="0"/>
            <a:pathLst>
              <a:path h="4696" w="4331">
                <a:moveTo>
                  <a:pt x="4309" y="1136"/>
                </a:moveTo>
                <a:cubicBezTo>
                  <a:pt x="4289" y="1101"/>
                  <a:pt x="4256" y="1082"/>
                  <a:pt x="4215" y="1082"/>
                </a:cubicBezTo>
                <a:cubicBezTo>
                  <a:pt x="4039" y="1082"/>
                  <a:pt x="3634" y="817"/>
                  <a:pt x="3241" y="561"/>
                </a:cubicBezTo>
                <a:cubicBezTo>
                  <a:pt x="2799" y="273"/>
                  <a:pt x="2382" y="0"/>
                  <a:pt x="2155" y="0"/>
                </a:cubicBezTo>
                <a:cubicBezTo>
                  <a:pt x="1916" y="0"/>
                  <a:pt x="1427" y="311"/>
                  <a:pt x="953" y="613"/>
                </a:cubicBezTo>
                <a:cubicBezTo>
                  <a:pt x="592" y="843"/>
                  <a:pt x="217" y="1082"/>
                  <a:pt x="95" y="1082"/>
                </a:cubicBezTo>
                <a:cubicBezTo>
                  <a:pt x="60" y="1082"/>
                  <a:pt x="32" y="1099"/>
                  <a:pt x="15" y="1130"/>
                </a:cubicBezTo>
                <a:cubicBezTo>
                  <a:pt x="5" y="1150"/>
                  <a:pt x="0" y="1175"/>
                  <a:pt x="0" y="1207"/>
                </a:cubicBezTo>
                <a:cubicBezTo>
                  <a:pt x="0" y="1660"/>
                  <a:pt x="1432" y="4696"/>
                  <a:pt x="2155" y="4696"/>
                </a:cubicBezTo>
                <a:cubicBezTo>
                  <a:pt x="2838" y="4696"/>
                  <a:pt x="4331" y="1791"/>
                  <a:pt x="4331" y="1236"/>
                </a:cubicBezTo>
                <a:cubicBezTo>
                  <a:pt x="4331" y="1194"/>
                  <a:pt x="4324" y="1161"/>
                  <a:pt x="4309" y="1136"/>
                </a:cubicBezTo>
                <a:close/>
                <a:moveTo>
                  <a:pt x="2128" y="3663"/>
                </a:moveTo>
                <a:cubicBezTo>
                  <a:pt x="1962" y="3663"/>
                  <a:pt x="1837" y="3534"/>
                  <a:pt x="1837" y="3363"/>
                </a:cubicBezTo>
                <a:cubicBezTo>
                  <a:pt x="1837" y="3187"/>
                  <a:pt x="1961" y="3060"/>
                  <a:pt x="2131" y="3060"/>
                </a:cubicBezTo>
                <a:cubicBezTo>
                  <a:pt x="2300" y="3060"/>
                  <a:pt x="2422" y="3187"/>
                  <a:pt x="2422" y="3363"/>
                </a:cubicBezTo>
                <a:cubicBezTo>
                  <a:pt x="2422" y="3536"/>
                  <a:pt x="2298" y="3663"/>
                  <a:pt x="2128" y="3663"/>
                </a:cubicBezTo>
                <a:close/>
                <a:moveTo>
                  <a:pt x="2509" y="2238"/>
                </a:moveTo>
                <a:cubicBezTo>
                  <a:pt x="2396" y="2372"/>
                  <a:pt x="2353" y="2479"/>
                  <a:pt x="2360" y="2609"/>
                </a:cubicBezTo>
                <a:lnTo>
                  <a:pt x="2364" y="2691"/>
                </a:lnTo>
                <a:cubicBezTo>
                  <a:pt x="2365" y="2721"/>
                  <a:pt x="2354" y="2750"/>
                  <a:pt x="2333" y="2772"/>
                </a:cubicBezTo>
                <a:cubicBezTo>
                  <a:pt x="2312" y="2793"/>
                  <a:pt x="2283" y="2806"/>
                  <a:pt x="2253" y="2806"/>
                </a:cubicBezTo>
                <a:lnTo>
                  <a:pt x="2015" y="2806"/>
                </a:lnTo>
                <a:cubicBezTo>
                  <a:pt x="1958" y="2806"/>
                  <a:pt x="1909" y="2761"/>
                  <a:pt x="1904" y="2703"/>
                </a:cubicBezTo>
                <a:lnTo>
                  <a:pt x="1898" y="2624"/>
                </a:lnTo>
                <a:cubicBezTo>
                  <a:pt x="1876" y="2422"/>
                  <a:pt x="1950" y="2212"/>
                  <a:pt x="2113" y="2016"/>
                </a:cubicBezTo>
                <a:cubicBezTo>
                  <a:pt x="2232" y="1877"/>
                  <a:pt x="2301" y="1775"/>
                  <a:pt x="2301" y="1669"/>
                </a:cubicBezTo>
                <a:cubicBezTo>
                  <a:pt x="2301" y="1568"/>
                  <a:pt x="2243" y="1520"/>
                  <a:pt x="2120" y="1518"/>
                </a:cubicBezTo>
                <a:cubicBezTo>
                  <a:pt x="2034" y="1518"/>
                  <a:pt x="1937" y="1547"/>
                  <a:pt x="1881" y="1590"/>
                </a:cubicBezTo>
                <a:cubicBezTo>
                  <a:pt x="1854" y="1610"/>
                  <a:pt x="1815" y="1618"/>
                  <a:pt x="1782" y="1608"/>
                </a:cubicBezTo>
                <a:cubicBezTo>
                  <a:pt x="1750" y="1599"/>
                  <a:pt x="1723" y="1573"/>
                  <a:pt x="1710" y="1541"/>
                </a:cubicBezTo>
                <a:lnTo>
                  <a:pt x="1637" y="1349"/>
                </a:lnTo>
                <a:cubicBezTo>
                  <a:pt x="1619" y="1302"/>
                  <a:pt x="1635" y="1249"/>
                  <a:pt x="1675" y="1220"/>
                </a:cubicBezTo>
                <a:cubicBezTo>
                  <a:pt x="1795" y="1133"/>
                  <a:pt x="1992" y="1076"/>
                  <a:pt x="2177" y="1076"/>
                </a:cubicBezTo>
                <a:cubicBezTo>
                  <a:pt x="2605" y="1076"/>
                  <a:pt x="2797" y="1357"/>
                  <a:pt x="2797" y="1636"/>
                </a:cubicBezTo>
                <a:cubicBezTo>
                  <a:pt x="2797" y="1876"/>
                  <a:pt x="2672" y="2044"/>
                  <a:pt x="2509" y="2238"/>
                </a:cubicBezTo>
                <a:close/>
              </a:path>
            </a:pathLst>
          </a:custGeom>
          <a:solidFill>
            <a:schemeClr val="tx1">
              <a:lumMod val="50000"/>
              <a:lumOff val="50000"/>
            </a:schemeClr>
          </a:solidFill>
          <a:ln w="9525">
            <a:noFill/>
            <a:round/>
          </a:ln>
        </p:spPr>
        <p:txBody>
          <a:bodyPr anchor="ctr" bIns="45720" lIns="91440" rIns="91440" tIns="45720" wrap="square">
            <a:norm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ctr"/>
            <a:endParaRPr/>
          </a:p>
        </p:txBody>
      </p:sp>
      <p:sp>
        <p:nvSpPr>
          <p:cNvPr id="55" name="isļíḑè">
            <a:extLst>
              <a:ext uri="{FF2B5EF4-FFF2-40B4-BE49-F238E27FC236}">
                <a16:creationId xmlns:a16="http://schemas.microsoft.com/office/drawing/2014/main" id="{0AD30800-BA83-4F4A-B07F-45FBF1B25095}"/>
              </a:ext>
            </a:extLst>
          </p:cNvPr>
          <p:cNvSpPr/>
          <p:nvPr/>
        </p:nvSpPr>
        <p:spPr bwMode="auto">
          <a:xfrm>
            <a:off x="2855743" y="3616707"/>
            <a:ext cx="371425" cy="341956"/>
          </a:xfrm>
          <a:custGeom>
            <a:gdLst>
              <a:gd fmla="*/ 237989 w 608344" name="connsiteX0"/>
              <a:gd fmla="*/ 327641 h 560078" name="connsiteY0"/>
              <a:gd fmla="*/ 224325 w 608344" name="connsiteX1"/>
              <a:gd fmla="*/ 332474 h 560078" name="connsiteY1"/>
              <a:gd fmla="*/ 219675 w 608344" name="connsiteX2"/>
              <a:gd fmla="*/ 338064 h 560078" name="connsiteY2"/>
              <a:gd fmla="*/ 219675 w 608344" name="connsiteX3"/>
              <a:gd fmla="*/ 351993 h 560078" name="connsiteY3"/>
              <a:gd fmla="*/ 217587 w 608344" name="connsiteX4"/>
              <a:gd fmla="*/ 353509 h 560078" name="connsiteY4"/>
              <a:gd fmla="*/ 216164 w 608344" name="connsiteX5"/>
              <a:gd fmla="*/ 357773 h 560078" name="connsiteY5"/>
              <a:gd fmla="*/ 219295 w 608344" name="connsiteX6"/>
              <a:gd fmla="*/ 387622 h 560078" name="connsiteY6"/>
              <a:gd fmla="*/ 223376 w 608344" name="connsiteX7"/>
              <a:gd fmla="*/ 392454 h 560078" name="connsiteY7"/>
              <a:gd fmla="*/ 224799 w 608344" name="connsiteX8"/>
              <a:gd fmla="*/ 392644 h 560078" name="connsiteY8"/>
              <a:gd fmla="*/ 229354 w 608344" name="connsiteX9"/>
              <a:gd fmla="*/ 390370 h 560078" name="connsiteY9"/>
              <a:gd fmla="*/ 245106 w 608344" name="connsiteX10"/>
              <a:gd fmla="*/ 369523 h 560078" name="connsiteY10"/>
              <a:gd fmla="*/ 246245 w 608344" name="connsiteX11"/>
              <a:gd fmla="*/ 366112 h 560078" name="connsiteY11"/>
              <a:gd fmla="*/ 246245 w 608344" name="connsiteX12"/>
              <a:gd fmla="*/ 332663 h 560078" name="connsiteY12"/>
              <a:gd fmla="*/ 243493 w 608344" name="connsiteX13"/>
              <a:gd fmla="*/ 327830 h 560078" name="connsiteY13"/>
              <a:gd fmla="*/ 237989 w 608344" name="connsiteX14"/>
              <a:gd fmla="*/ 327641 h 560078" name="connsiteY14"/>
              <a:gd fmla="*/ 166915 w 608344" name="connsiteX15"/>
              <a:gd fmla="*/ 327641 h 560078" name="connsiteY15"/>
              <a:gd fmla="*/ 161411 w 608344" name="connsiteX16"/>
              <a:gd fmla="*/ 327830 h 560078" name="connsiteY16"/>
              <a:gd fmla="*/ 158659 w 608344" name="connsiteX17"/>
              <a:gd fmla="*/ 332568 h 560078" name="connsiteY17"/>
              <a:gd fmla="*/ 158659 w 608344" name="connsiteX18"/>
              <a:gd fmla="*/ 366112 h 560078" name="connsiteY18"/>
              <a:gd fmla="*/ 159798 w 608344" name="connsiteX19"/>
              <a:gd fmla="*/ 369523 h 560078" name="connsiteY19"/>
              <a:gd fmla="*/ 175550 w 608344" name="connsiteX20"/>
              <a:gd fmla="*/ 390464 h 560078" name="connsiteY20"/>
              <a:gd fmla="*/ 180010 w 608344" name="connsiteX21"/>
              <a:gd fmla="*/ 392644 h 560078" name="connsiteY21"/>
              <a:gd fmla="*/ 181528 w 608344" name="connsiteX22"/>
              <a:gd fmla="*/ 392454 h 560078" name="connsiteY22"/>
              <a:gd fmla="*/ 185609 w 608344" name="connsiteX23"/>
              <a:gd fmla="*/ 387622 h 560078" name="connsiteY23"/>
              <a:gd fmla="*/ 188740 w 608344" name="connsiteX24"/>
              <a:gd fmla="*/ 357773 h 560078" name="connsiteY24"/>
              <a:gd fmla="*/ 187317 w 608344" name="connsiteX25"/>
              <a:gd fmla="*/ 353509 h 560078" name="connsiteY25"/>
              <a:gd fmla="*/ 185134 w 608344" name="connsiteX26"/>
              <a:gd fmla="*/ 351993 h 560078" name="connsiteY26"/>
              <a:gd fmla="*/ 185134 w 608344" name="connsiteX27"/>
              <a:gd fmla="*/ 338064 h 560078" name="connsiteY27"/>
              <a:gd fmla="*/ 180485 w 608344" name="connsiteX28"/>
              <a:gd fmla="*/ 332474 h 560078" name="connsiteY28"/>
              <a:gd fmla="*/ 166915 w 608344" name="connsiteX29"/>
              <a:gd fmla="*/ 327641 h 560078" name="connsiteY29"/>
              <a:gd fmla="*/ 175550 w 608344" name="connsiteX30"/>
              <a:gd fmla="*/ 176789 h 560078" name="connsiteY30"/>
              <a:gd fmla="*/ 136644 w 608344" name="connsiteX31"/>
              <a:gd fmla="*/ 187117 h 560078" name="connsiteY31"/>
              <a:gd fmla="*/ 133513 w 608344" name="connsiteX32"/>
              <a:gd fmla="*/ 192140 h 560078" name="connsiteY32"/>
              <a:gd fmla="*/ 133513 w 608344" name="connsiteX33"/>
              <a:gd fmla="*/ 202184 h 560078" name="connsiteY33"/>
              <a:gd fmla="*/ 131236 w 608344" name="connsiteX34"/>
              <a:gd fmla="*/ 202184 h 560078" name="connsiteY34"/>
              <a:gd fmla="*/ 125637 w 608344" name="connsiteX35"/>
              <a:gd fmla="*/ 207774 h 560078" name="connsiteY35"/>
              <a:gd fmla="*/ 125637 w 608344" name="connsiteX36"/>
              <a:gd fmla="*/ 216966 h 560078" name="connsiteY36"/>
              <a:gd fmla="*/ 128199 w 608344" name="connsiteX37"/>
              <a:gd fmla="*/ 221703 h 560078" name="connsiteY37"/>
              <a:gd fmla="*/ 133608 w 608344" name="connsiteX38"/>
              <a:gd fmla="*/ 225209 h 560078" name="connsiteY38"/>
              <a:gd fmla="*/ 133893 w 608344" name="connsiteX39"/>
              <a:gd fmla="*/ 227578 h 560078" name="connsiteY39"/>
              <a:gd fmla="*/ 154105 w 608344" name="connsiteX40"/>
              <a:gd fmla="*/ 274009 h 560078" name="connsiteY40"/>
              <a:gd fmla="*/ 187317 w 608344" name="connsiteX41"/>
              <a:gd fmla="*/ 302815 h 560078" name="connsiteY41"/>
              <a:gd fmla="*/ 217492 w 608344" name="connsiteX42"/>
              <a:gd fmla="*/ 302815 h 560078" name="connsiteY42"/>
              <a:gd fmla="*/ 250800 w 608344" name="connsiteX43"/>
              <a:gd fmla="*/ 274009 h 560078" name="connsiteY43"/>
              <a:gd fmla="*/ 270917 w 608344" name="connsiteX44"/>
              <a:gd fmla="*/ 227578 h 560078" name="connsiteY44"/>
              <a:gd fmla="*/ 271296 w 608344" name="connsiteX45"/>
              <a:gd fmla="*/ 225209 h 560078" name="connsiteY45"/>
              <a:gd fmla="*/ 276705 w 608344" name="connsiteX46"/>
              <a:gd fmla="*/ 221703 h 560078" name="connsiteY46"/>
              <a:gd fmla="*/ 279267 w 608344" name="connsiteX47"/>
              <a:gd fmla="*/ 216966 h 560078" name="connsiteY47"/>
              <a:gd fmla="*/ 279267 w 608344" name="connsiteX48"/>
              <a:gd fmla="*/ 207774 h 560078" name="connsiteY48"/>
              <a:gd fmla="*/ 273668 w 608344" name="connsiteX49"/>
              <a:gd fmla="*/ 202184 h 560078" name="connsiteY49"/>
              <a:gd fmla="*/ 270632 w 608344" name="connsiteX50"/>
              <a:gd fmla="*/ 202184 h 560078" name="connsiteY50"/>
              <a:gd fmla="*/ 268829 w 608344" name="connsiteX51"/>
              <a:gd fmla="*/ 200289 h 560078" name="connsiteY51"/>
              <a:gd fmla="*/ 263420 w 608344" name="connsiteX52"/>
              <a:gd fmla="*/ 199910 h 560078" name="connsiteY52"/>
              <a:gd fmla="*/ 241215 w 608344" name="connsiteX53"/>
              <a:gd fmla="*/ 204932 h 560078" name="connsiteY53"/>
              <a:gd fmla="*/ 206865 w 608344" name="connsiteX54"/>
              <a:gd fmla="*/ 189297 h 560078" name="connsiteY54"/>
              <a:gd fmla="*/ 175550 w 608344" name="connsiteX55"/>
              <a:gd fmla="*/ 176789 h 560078" name="connsiteY55"/>
              <a:gd fmla="*/ 505962 w 608344" name="connsiteX56"/>
              <a:gd fmla="*/ 95043 h 560078" name="connsiteY56"/>
              <a:gd fmla="*/ 484897 w 608344" name="connsiteX57"/>
              <a:gd fmla="*/ 116080 h 560078" name="connsiteY57"/>
              <a:gd fmla="*/ 505962 w 608344" name="connsiteX58"/>
              <a:gd fmla="*/ 137117 h 560078" name="connsiteY58"/>
              <a:gd fmla="*/ 527122 w 608344" name="connsiteX59"/>
              <a:gd fmla="*/ 116080 h 560078" name="connsiteY59"/>
              <a:gd fmla="*/ 505962 w 608344" name="connsiteX60"/>
              <a:gd fmla="*/ 95043 h 560078" name="connsiteY60"/>
              <a:gd fmla="*/ 429199 w 608344" name="connsiteX61"/>
              <a:gd fmla="*/ 95043 h 560078" name="connsiteY61"/>
              <a:gd fmla="*/ 408135 w 608344" name="connsiteX62"/>
              <a:gd fmla="*/ 116080 h 560078" name="connsiteY62"/>
              <a:gd fmla="*/ 429199 w 608344" name="connsiteX63"/>
              <a:gd fmla="*/ 137117 h 560078" name="connsiteY63"/>
              <a:gd fmla="*/ 450359 w 608344" name="connsiteX64"/>
              <a:gd fmla="*/ 116080 h 560078" name="connsiteY64"/>
              <a:gd fmla="*/ 429199 w 608344" name="connsiteX65"/>
              <a:gd fmla="*/ 95043 h 560078" name="connsiteY65"/>
              <a:gd fmla="*/ 188266 w 608344" name="connsiteX66"/>
              <a:gd fmla="*/ 70283 h 560078" name="connsiteY66"/>
              <a:gd fmla="*/ 216638 w 608344" name="connsiteX67"/>
              <a:gd fmla="*/ 70283 h 560078" name="connsiteY67"/>
              <a:gd fmla="*/ 304319 w 608344" name="connsiteX68"/>
              <a:gd fmla="*/ 157838 h 560078" name="connsiteY68"/>
              <a:gd fmla="*/ 304319 w 608344" name="connsiteX69"/>
              <a:gd fmla="*/ 185317 h 560078" name="connsiteY69"/>
              <a:gd fmla="*/ 309253 w 608344" name="connsiteX70"/>
              <a:gd fmla="*/ 200952 h 560078" name="connsiteY70"/>
              <a:gd fmla="*/ 309253 w 608344" name="connsiteX71"/>
              <a:gd fmla="*/ 220472 h 560078" name="connsiteY71"/>
              <a:gd fmla="*/ 299669 w 608344" name="connsiteX72"/>
              <a:gd fmla="*/ 241223 h 560078" name="connsiteY72"/>
              <a:gd fmla="*/ 293975 w 608344" name="connsiteX73"/>
              <a:gd fmla="*/ 256100 h 560078" name="connsiteY73"/>
              <a:gd fmla="*/ 275092 w 608344" name="connsiteX74"/>
              <a:gd fmla="*/ 291444 h 560078" name="connsiteY74"/>
              <a:gd fmla="*/ 262281 w 608344" name="connsiteX75"/>
              <a:gd fmla="*/ 307742 h 560078" name="connsiteY75"/>
              <a:gd fmla="*/ 271771 w 608344" name="connsiteX76"/>
              <a:gd fmla="*/ 319587 h 560078" name="connsiteY76"/>
              <a:gd fmla="*/ 334304 w 608344" name="connsiteX77"/>
              <a:gd fmla="*/ 338443 h 560078" name="connsiteY77"/>
              <a:gd fmla="*/ 404904 w 608344" name="connsiteX78"/>
              <a:gd fmla="*/ 543496 h 560078" name="connsiteY78"/>
              <a:gd fmla="*/ 388298 w 608344" name="connsiteX79"/>
              <a:gd fmla="*/ 560078 h 560078" name="connsiteY79"/>
              <a:gd fmla="*/ 16606 w 608344" name="connsiteX80"/>
              <a:gd fmla="*/ 560078 h 560078" name="connsiteY80"/>
              <a:gd fmla="*/ 0 w 608344" name="connsiteX81"/>
              <a:gd fmla="*/ 543496 h 560078" name="connsiteY81"/>
              <a:gd fmla="*/ 190 w 608344" name="connsiteX82"/>
              <a:gd fmla="*/ 540937 h 560078" name="connsiteY82"/>
              <a:gd fmla="*/ 70600 w 608344" name="connsiteX83"/>
              <a:gd fmla="*/ 338443 h 560078" name="connsiteY83"/>
              <a:gd fmla="*/ 133039 w 608344" name="connsiteX84"/>
              <a:gd fmla="*/ 319587 h 560078" name="connsiteY84"/>
              <a:gd fmla="*/ 142623 w 608344" name="connsiteX85"/>
              <a:gd fmla="*/ 307742 h 560078" name="connsiteY85"/>
              <a:gd fmla="*/ 129812 w 608344" name="connsiteX86"/>
              <a:gd fmla="*/ 291444 h 560078" name="connsiteY86"/>
              <a:gd fmla="*/ 110929 w 608344" name="connsiteX87"/>
              <a:gd fmla="*/ 256100 h 560078" name="connsiteY87"/>
              <a:gd fmla="*/ 105235 w 608344" name="connsiteX88"/>
              <a:gd fmla="*/ 241223 h 560078" name="connsiteY88"/>
              <a:gd fmla="*/ 95556 w 608344" name="connsiteX89"/>
              <a:gd fmla="*/ 220472 h 560078" name="connsiteY89"/>
              <a:gd fmla="*/ 95556 w 608344" name="connsiteX90"/>
              <a:gd fmla="*/ 200952 h 560078" name="connsiteY90"/>
              <a:gd fmla="*/ 100586 w 608344" name="connsiteX91"/>
              <a:gd fmla="*/ 185317 h 560078" name="connsiteY91"/>
              <a:gd fmla="*/ 100586 w 608344" name="connsiteX92"/>
              <a:gd fmla="*/ 157838 h 560078" name="connsiteY92"/>
              <a:gd fmla="*/ 188266 w 608344" name="connsiteX93"/>
              <a:gd fmla="*/ 70283 h 560078" name="connsiteY93"/>
              <a:gd fmla="*/ 470949 w 608344" name="connsiteX94"/>
              <a:gd fmla="*/ 0 h 560078" name="connsiteY94"/>
              <a:gd fmla="*/ 608344 w 608344" name="connsiteX95"/>
              <a:gd fmla="*/ 116080 h 560078" name="connsiteY95"/>
              <a:gd fmla="*/ 470949 w 608344" name="connsiteX96"/>
              <a:gd fmla="*/ 232160 h 560078" name="connsiteY96"/>
              <a:gd fmla="*/ 398646 w 608344" name="connsiteX97"/>
              <a:gd fmla="*/ 214819 h 560078" name="connsiteY97"/>
              <a:gd fmla="*/ 340101 w 608344" name="connsiteX98"/>
              <a:gd fmla="*/ 231781 h 560078" name="connsiteY98"/>
              <a:gd fmla="*/ 337160 w 608344" name="connsiteX99"/>
              <a:gd fmla="*/ 232160 h 560078" name="connsiteY99"/>
              <a:gd fmla="*/ 329379 w 608344" name="connsiteX100"/>
              <a:gd fmla="*/ 228559 h 560078" name="connsiteY100"/>
              <a:gd fmla="*/ 327861 w 608344" name="connsiteX101"/>
              <a:gd fmla="*/ 217472 h 560078" name="connsiteY101"/>
              <a:gd fmla="*/ 349969 w 608344" name="connsiteX102"/>
              <a:gd fmla="*/ 171135 h 560078" name="connsiteY102"/>
              <a:gd fmla="*/ 333554 w 608344" name="connsiteX103"/>
              <a:gd fmla="*/ 116080 h 560078" name="connsiteY103"/>
              <a:gd fmla="*/ 470949 w 608344" name="connsiteX104"/>
              <a:gd fmla="*/ 0 h 560078" name="connsiteY104"/>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Lst>
            <a:rect b="b" l="l" r="r" t="t"/>
            <a:pathLst>
              <a:path h="560078" w="608344">
                <a:moveTo>
                  <a:pt x="237989" y="327641"/>
                </a:moveTo>
                <a:cubicBezTo>
                  <a:pt x="233339" y="330105"/>
                  <a:pt x="228785" y="331715"/>
                  <a:pt x="224325" y="332474"/>
                </a:cubicBezTo>
                <a:cubicBezTo>
                  <a:pt x="221668" y="332947"/>
                  <a:pt x="219675" y="335316"/>
                  <a:pt x="219675" y="338064"/>
                </a:cubicBezTo>
                <a:lnTo>
                  <a:pt x="219675" y="351993"/>
                </a:lnTo>
                <a:cubicBezTo>
                  <a:pt x="218916" y="352372"/>
                  <a:pt x="218157" y="352846"/>
                  <a:pt x="217587" y="353509"/>
                </a:cubicBezTo>
                <a:cubicBezTo>
                  <a:pt x="216544" y="354646"/>
                  <a:pt x="215974" y="356257"/>
                  <a:pt x="216164" y="357773"/>
                </a:cubicBezTo>
                <a:lnTo>
                  <a:pt x="219295" y="387622"/>
                </a:lnTo>
                <a:cubicBezTo>
                  <a:pt x="219485" y="389896"/>
                  <a:pt x="221098" y="391791"/>
                  <a:pt x="223376" y="392454"/>
                </a:cubicBezTo>
                <a:cubicBezTo>
                  <a:pt x="223850" y="392549"/>
                  <a:pt x="224325" y="392644"/>
                  <a:pt x="224799" y="392644"/>
                </a:cubicBezTo>
                <a:cubicBezTo>
                  <a:pt x="226602" y="392644"/>
                  <a:pt x="228215" y="391791"/>
                  <a:pt x="229354" y="390370"/>
                </a:cubicBezTo>
                <a:lnTo>
                  <a:pt x="245106" y="369523"/>
                </a:lnTo>
                <a:cubicBezTo>
                  <a:pt x="245865" y="368576"/>
                  <a:pt x="246245" y="367344"/>
                  <a:pt x="246245" y="366112"/>
                </a:cubicBezTo>
                <a:lnTo>
                  <a:pt x="246245" y="332663"/>
                </a:lnTo>
                <a:cubicBezTo>
                  <a:pt x="246245" y="330673"/>
                  <a:pt x="245201" y="328873"/>
                  <a:pt x="243493" y="327830"/>
                </a:cubicBezTo>
                <a:cubicBezTo>
                  <a:pt x="241785" y="326788"/>
                  <a:pt x="239697" y="326788"/>
                  <a:pt x="237989" y="327641"/>
                </a:cubicBezTo>
                <a:close/>
                <a:moveTo>
                  <a:pt x="166915" y="327641"/>
                </a:moveTo>
                <a:cubicBezTo>
                  <a:pt x="165112" y="326693"/>
                  <a:pt x="163024" y="326788"/>
                  <a:pt x="161411" y="327830"/>
                </a:cubicBezTo>
                <a:cubicBezTo>
                  <a:pt x="159703" y="328873"/>
                  <a:pt x="158659" y="330673"/>
                  <a:pt x="158659" y="332568"/>
                </a:cubicBezTo>
                <a:lnTo>
                  <a:pt x="158659" y="366112"/>
                </a:lnTo>
                <a:cubicBezTo>
                  <a:pt x="158659" y="367344"/>
                  <a:pt x="159039" y="368576"/>
                  <a:pt x="159798" y="369523"/>
                </a:cubicBezTo>
                <a:lnTo>
                  <a:pt x="175550" y="390464"/>
                </a:lnTo>
                <a:cubicBezTo>
                  <a:pt x="176594" y="391886"/>
                  <a:pt x="178302" y="392644"/>
                  <a:pt x="180010" y="392644"/>
                </a:cubicBezTo>
                <a:cubicBezTo>
                  <a:pt x="180579" y="392644"/>
                  <a:pt x="181054" y="392549"/>
                  <a:pt x="181528" y="392454"/>
                </a:cubicBezTo>
                <a:cubicBezTo>
                  <a:pt x="183806" y="391791"/>
                  <a:pt x="185419" y="389896"/>
                  <a:pt x="185609" y="387622"/>
                </a:cubicBezTo>
                <a:lnTo>
                  <a:pt x="188740" y="357773"/>
                </a:lnTo>
                <a:cubicBezTo>
                  <a:pt x="188835" y="356257"/>
                  <a:pt x="188361" y="354646"/>
                  <a:pt x="187317" y="353509"/>
                </a:cubicBezTo>
                <a:cubicBezTo>
                  <a:pt x="186653" y="352846"/>
                  <a:pt x="185988" y="352372"/>
                  <a:pt x="185134" y="351993"/>
                </a:cubicBezTo>
                <a:lnTo>
                  <a:pt x="185134" y="338064"/>
                </a:lnTo>
                <a:cubicBezTo>
                  <a:pt x="185134" y="335316"/>
                  <a:pt x="183236" y="332947"/>
                  <a:pt x="180485" y="332474"/>
                </a:cubicBezTo>
                <a:cubicBezTo>
                  <a:pt x="176120" y="331715"/>
                  <a:pt x="171470" y="330105"/>
                  <a:pt x="166915" y="327641"/>
                </a:cubicBezTo>
                <a:close/>
                <a:moveTo>
                  <a:pt x="175550" y="176789"/>
                </a:moveTo>
                <a:cubicBezTo>
                  <a:pt x="159703" y="176789"/>
                  <a:pt x="144331" y="183232"/>
                  <a:pt x="136644" y="187117"/>
                </a:cubicBezTo>
                <a:cubicBezTo>
                  <a:pt x="134747" y="188065"/>
                  <a:pt x="133513" y="190055"/>
                  <a:pt x="133513" y="192140"/>
                </a:cubicBezTo>
                <a:lnTo>
                  <a:pt x="133513" y="202184"/>
                </a:lnTo>
                <a:lnTo>
                  <a:pt x="131236" y="202184"/>
                </a:lnTo>
                <a:cubicBezTo>
                  <a:pt x="128104" y="202184"/>
                  <a:pt x="125637" y="204647"/>
                  <a:pt x="125637" y="207774"/>
                </a:cubicBezTo>
                <a:lnTo>
                  <a:pt x="125637" y="216966"/>
                </a:lnTo>
                <a:cubicBezTo>
                  <a:pt x="125637" y="218861"/>
                  <a:pt x="126586" y="220661"/>
                  <a:pt x="128199" y="221703"/>
                </a:cubicBezTo>
                <a:lnTo>
                  <a:pt x="133608" y="225209"/>
                </a:lnTo>
                <a:lnTo>
                  <a:pt x="133893" y="227578"/>
                </a:lnTo>
                <a:cubicBezTo>
                  <a:pt x="135696" y="240939"/>
                  <a:pt x="143192" y="258374"/>
                  <a:pt x="154105" y="274009"/>
                </a:cubicBezTo>
                <a:cubicBezTo>
                  <a:pt x="167769" y="293908"/>
                  <a:pt x="180674" y="302815"/>
                  <a:pt x="187317" y="302815"/>
                </a:cubicBezTo>
                <a:lnTo>
                  <a:pt x="217492" y="302815"/>
                </a:lnTo>
                <a:cubicBezTo>
                  <a:pt x="224230" y="302815"/>
                  <a:pt x="237040" y="293908"/>
                  <a:pt x="250800" y="274009"/>
                </a:cubicBezTo>
                <a:cubicBezTo>
                  <a:pt x="261617" y="258374"/>
                  <a:pt x="269209" y="240939"/>
                  <a:pt x="270917" y="227578"/>
                </a:cubicBezTo>
                <a:lnTo>
                  <a:pt x="271296" y="225209"/>
                </a:lnTo>
                <a:lnTo>
                  <a:pt x="276705" y="221703"/>
                </a:lnTo>
                <a:cubicBezTo>
                  <a:pt x="278318" y="220661"/>
                  <a:pt x="279267" y="218861"/>
                  <a:pt x="279267" y="216966"/>
                </a:cubicBezTo>
                <a:lnTo>
                  <a:pt x="279267" y="207774"/>
                </a:lnTo>
                <a:cubicBezTo>
                  <a:pt x="279267" y="204647"/>
                  <a:pt x="276800" y="202184"/>
                  <a:pt x="273668" y="202184"/>
                </a:cubicBezTo>
                <a:lnTo>
                  <a:pt x="270632" y="202184"/>
                </a:lnTo>
                <a:cubicBezTo>
                  <a:pt x="270157" y="201426"/>
                  <a:pt x="269493" y="200762"/>
                  <a:pt x="268829" y="200289"/>
                </a:cubicBezTo>
                <a:cubicBezTo>
                  <a:pt x="267216" y="199246"/>
                  <a:pt x="265223" y="199057"/>
                  <a:pt x="263420" y="199910"/>
                </a:cubicBezTo>
                <a:cubicBezTo>
                  <a:pt x="255924" y="203226"/>
                  <a:pt x="248427" y="204932"/>
                  <a:pt x="241215" y="204932"/>
                </a:cubicBezTo>
                <a:cubicBezTo>
                  <a:pt x="228405" y="204932"/>
                  <a:pt x="216828" y="199720"/>
                  <a:pt x="206865" y="189297"/>
                </a:cubicBezTo>
                <a:cubicBezTo>
                  <a:pt x="198799" y="181053"/>
                  <a:pt x="188266" y="176789"/>
                  <a:pt x="175550" y="176789"/>
                </a:cubicBezTo>
                <a:close/>
                <a:moveTo>
                  <a:pt x="505962" y="95043"/>
                </a:moveTo>
                <a:cubicBezTo>
                  <a:pt x="494386" y="95043"/>
                  <a:pt x="484897" y="104425"/>
                  <a:pt x="484897" y="116080"/>
                </a:cubicBezTo>
                <a:cubicBezTo>
                  <a:pt x="484897" y="127735"/>
                  <a:pt x="494386" y="137117"/>
                  <a:pt x="505962" y="137117"/>
                </a:cubicBezTo>
                <a:cubicBezTo>
                  <a:pt x="517633" y="137117"/>
                  <a:pt x="527122" y="127735"/>
                  <a:pt x="527122" y="116080"/>
                </a:cubicBezTo>
                <a:cubicBezTo>
                  <a:pt x="527122" y="104425"/>
                  <a:pt x="517633" y="95043"/>
                  <a:pt x="505962" y="95043"/>
                </a:cubicBezTo>
                <a:close/>
                <a:moveTo>
                  <a:pt x="429199" y="95043"/>
                </a:moveTo>
                <a:cubicBezTo>
                  <a:pt x="417623" y="95043"/>
                  <a:pt x="408135" y="104425"/>
                  <a:pt x="408135" y="116080"/>
                </a:cubicBezTo>
                <a:cubicBezTo>
                  <a:pt x="408135" y="127735"/>
                  <a:pt x="417623" y="137117"/>
                  <a:pt x="429199" y="137117"/>
                </a:cubicBezTo>
                <a:cubicBezTo>
                  <a:pt x="440870" y="137117"/>
                  <a:pt x="450359" y="127735"/>
                  <a:pt x="450359" y="116080"/>
                </a:cubicBezTo>
                <a:cubicBezTo>
                  <a:pt x="450359" y="104425"/>
                  <a:pt x="440870" y="95043"/>
                  <a:pt x="429199" y="95043"/>
                </a:cubicBezTo>
                <a:close/>
                <a:moveTo>
                  <a:pt x="188266" y="70283"/>
                </a:moveTo>
                <a:lnTo>
                  <a:pt x="216638" y="70283"/>
                </a:lnTo>
                <a:cubicBezTo>
                  <a:pt x="264938" y="70283"/>
                  <a:pt x="304319" y="109607"/>
                  <a:pt x="304319" y="157838"/>
                </a:cubicBezTo>
                <a:lnTo>
                  <a:pt x="304319" y="185317"/>
                </a:lnTo>
                <a:cubicBezTo>
                  <a:pt x="307545" y="189865"/>
                  <a:pt x="309253" y="195361"/>
                  <a:pt x="309253" y="200952"/>
                </a:cubicBezTo>
                <a:lnTo>
                  <a:pt x="309253" y="220472"/>
                </a:lnTo>
                <a:cubicBezTo>
                  <a:pt x="309253" y="228526"/>
                  <a:pt x="305742" y="236106"/>
                  <a:pt x="299669" y="241223"/>
                </a:cubicBezTo>
                <a:cubicBezTo>
                  <a:pt x="298056" y="246056"/>
                  <a:pt x="296158" y="251078"/>
                  <a:pt x="293975" y="256100"/>
                </a:cubicBezTo>
                <a:cubicBezTo>
                  <a:pt x="289421" y="267850"/>
                  <a:pt x="282968" y="280073"/>
                  <a:pt x="275092" y="291444"/>
                </a:cubicBezTo>
                <a:cubicBezTo>
                  <a:pt x="271771" y="296277"/>
                  <a:pt x="267406" y="302057"/>
                  <a:pt x="262281" y="307742"/>
                </a:cubicBezTo>
                <a:cubicBezTo>
                  <a:pt x="266931" y="311059"/>
                  <a:pt x="270347" y="315038"/>
                  <a:pt x="271771" y="319587"/>
                </a:cubicBezTo>
                <a:lnTo>
                  <a:pt x="334304" y="338443"/>
                </a:lnTo>
                <a:cubicBezTo>
                  <a:pt x="378334" y="351141"/>
                  <a:pt x="404904" y="535536"/>
                  <a:pt x="404904" y="543496"/>
                </a:cubicBezTo>
                <a:cubicBezTo>
                  <a:pt x="404904" y="552687"/>
                  <a:pt x="397408" y="560078"/>
                  <a:pt x="388298" y="560078"/>
                </a:cubicBezTo>
                <a:lnTo>
                  <a:pt x="16606" y="560078"/>
                </a:lnTo>
                <a:cubicBezTo>
                  <a:pt x="7402" y="560078"/>
                  <a:pt x="0" y="552687"/>
                  <a:pt x="0" y="543496"/>
                </a:cubicBezTo>
                <a:cubicBezTo>
                  <a:pt x="0" y="542643"/>
                  <a:pt x="95" y="541790"/>
                  <a:pt x="190" y="540937"/>
                </a:cubicBezTo>
                <a:cubicBezTo>
                  <a:pt x="190" y="540937"/>
                  <a:pt x="26570" y="351141"/>
                  <a:pt x="70600" y="338443"/>
                </a:cubicBezTo>
                <a:lnTo>
                  <a:pt x="133039" y="319587"/>
                </a:lnTo>
                <a:cubicBezTo>
                  <a:pt x="134557" y="315038"/>
                  <a:pt x="137878" y="311059"/>
                  <a:pt x="142623" y="307742"/>
                </a:cubicBezTo>
                <a:cubicBezTo>
                  <a:pt x="137404" y="302057"/>
                  <a:pt x="133133" y="296277"/>
                  <a:pt x="129812" y="291444"/>
                </a:cubicBezTo>
                <a:cubicBezTo>
                  <a:pt x="121936" y="280073"/>
                  <a:pt x="115389" y="267850"/>
                  <a:pt x="110929" y="256100"/>
                </a:cubicBezTo>
                <a:cubicBezTo>
                  <a:pt x="108651" y="251078"/>
                  <a:pt x="106754" y="246056"/>
                  <a:pt x="105235" y="241223"/>
                </a:cubicBezTo>
                <a:cubicBezTo>
                  <a:pt x="99162" y="236106"/>
                  <a:pt x="95556" y="228526"/>
                  <a:pt x="95556" y="220472"/>
                </a:cubicBezTo>
                <a:lnTo>
                  <a:pt x="95556" y="200952"/>
                </a:lnTo>
                <a:cubicBezTo>
                  <a:pt x="95556" y="195361"/>
                  <a:pt x="97359" y="189865"/>
                  <a:pt x="100586" y="185317"/>
                </a:cubicBezTo>
                <a:lnTo>
                  <a:pt x="100586" y="157838"/>
                </a:lnTo>
                <a:cubicBezTo>
                  <a:pt x="100586" y="109607"/>
                  <a:pt x="139871" y="70283"/>
                  <a:pt x="188266" y="70283"/>
                </a:cubicBezTo>
                <a:close/>
                <a:moveTo>
                  <a:pt x="470949" y="0"/>
                </a:moveTo>
                <a:cubicBezTo>
                  <a:pt x="546858" y="0"/>
                  <a:pt x="608344" y="52023"/>
                  <a:pt x="608344" y="116080"/>
                </a:cubicBezTo>
                <a:cubicBezTo>
                  <a:pt x="608344" y="180232"/>
                  <a:pt x="546858" y="232160"/>
                  <a:pt x="470949" y="232160"/>
                </a:cubicBezTo>
                <a:cubicBezTo>
                  <a:pt x="444381" y="232160"/>
                  <a:pt x="419616" y="225811"/>
                  <a:pt x="398646" y="214819"/>
                </a:cubicBezTo>
                <a:lnTo>
                  <a:pt x="340101" y="231781"/>
                </a:lnTo>
                <a:cubicBezTo>
                  <a:pt x="339152" y="232065"/>
                  <a:pt x="338109" y="232160"/>
                  <a:pt x="337160" y="232160"/>
                </a:cubicBezTo>
                <a:cubicBezTo>
                  <a:pt x="334218" y="232160"/>
                  <a:pt x="331372" y="230928"/>
                  <a:pt x="329379" y="228559"/>
                </a:cubicBezTo>
                <a:cubicBezTo>
                  <a:pt x="326722" y="225527"/>
                  <a:pt x="326153" y="221168"/>
                  <a:pt x="327861" y="217472"/>
                </a:cubicBezTo>
                <a:lnTo>
                  <a:pt x="349969" y="171135"/>
                </a:lnTo>
                <a:cubicBezTo>
                  <a:pt x="339532" y="154742"/>
                  <a:pt x="333554" y="135979"/>
                  <a:pt x="333554" y="116080"/>
                </a:cubicBezTo>
                <a:cubicBezTo>
                  <a:pt x="333554" y="52023"/>
                  <a:pt x="395040" y="0"/>
                  <a:pt x="470949" y="0"/>
                </a:cubicBezTo>
                <a:close/>
              </a:path>
            </a:pathLst>
          </a:custGeom>
          <a:solidFill>
            <a:schemeClr val="bg1">
              <a:lumMod val="65000"/>
            </a:schemeClr>
          </a:solidFill>
          <a:ln w="9525">
            <a:noFill/>
            <a:round/>
          </a:ln>
        </p:spPr>
        <p:txBody>
          <a:bodyPr anchor="ctr" bIns="45720" lIns="91440" rIns="91440" tIns="45720" wrap="square">
            <a:norm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ctr"/>
            <a:endParaRPr/>
          </a:p>
        </p:txBody>
      </p:sp>
      <p:sp>
        <p:nvSpPr>
          <p:cNvPr id="53" name="í$ļíḓê">
            <a:extLst>
              <a:ext uri="{FF2B5EF4-FFF2-40B4-BE49-F238E27FC236}">
                <a16:creationId xmlns:a16="http://schemas.microsoft.com/office/drawing/2014/main" id="{BA69C089-2F4D-4FB3-8502-B13D2214AF11}"/>
              </a:ext>
            </a:extLst>
          </p:cNvPr>
          <p:cNvSpPr/>
          <p:nvPr/>
        </p:nvSpPr>
        <p:spPr bwMode="auto">
          <a:xfrm>
            <a:off x="5832579" y="3617116"/>
            <a:ext cx="341640" cy="341137"/>
          </a:xfrm>
          <a:custGeom>
            <a:gdLst>
              <a:gd fmla="*/ 218 w 436" name="T0"/>
              <a:gd fmla="*/ 0 h 436" name="T1"/>
              <a:gd fmla="*/ 0 w 436" name="T2"/>
              <a:gd fmla="*/ 218 h 436" name="T3"/>
              <a:gd fmla="*/ 218 w 436" name="T4"/>
              <a:gd fmla="*/ 436 h 436" name="T5"/>
              <a:gd fmla="*/ 231 w 436" name="T6"/>
              <a:gd fmla="*/ 422 h 436" name="T7"/>
              <a:gd fmla="*/ 218 w 436" name="T8"/>
              <a:gd fmla="*/ 409 h 436" name="T9"/>
              <a:gd fmla="*/ 27 w 436" name="T10"/>
              <a:gd fmla="*/ 218 h 436" name="T11"/>
              <a:gd fmla="*/ 218 w 436" name="T12"/>
              <a:gd fmla="*/ 27 h 436" name="T13"/>
              <a:gd fmla="*/ 409 w 436" name="T14"/>
              <a:gd fmla="*/ 218 h 436" name="T15"/>
              <a:gd fmla="*/ 352 w 436" name="T16"/>
              <a:gd fmla="*/ 324 h 436" name="T17"/>
              <a:gd fmla="*/ 312 w 436" name="T18"/>
              <a:gd fmla="*/ 334 h 436" name="T19"/>
              <a:gd fmla="*/ 334 w 436" name="T20"/>
              <a:gd fmla="*/ 314 h 436" name="T21"/>
              <a:gd fmla="*/ 337 w 436" name="T22"/>
              <a:gd fmla="*/ 309 h 436" name="T23"/>
              <a:gd fmla="*/ 344 w 436" name="T24"/>
              <a:gd fmla="*/ 275 h 436" name="T25"/>
              <a:gd fmla="*/ 276 w 436" name="T26"/>
              <a:gd fmla="*/ 251 h 436" name="T27"/>
              <a:gd fmla="*/ 267 w 436" name="T28"/>
              <a:gd fmla="*/ 284 h 436" name="T29"/>
              <a:gd fmla="*/ 249 w 436" name="T30"/>
              <a:gd fmla="*/ 282 h 436" name="T31"/>
              <a:gd fmla="*/ 203 w 436" name="T32"/>
              <a:gd fmla="*/ 236 h 436" name="T33"/>
              <a:gd fmla="*/ 203 w 436" name="T34"/>
              <a:gd fmla="*/ 235 h 436" name="T35"/>
              <a:gd fmla="*/ 201 w 436" name="T36"/>
              <a:gd fmla="*/ 234 h 436" name="T37"/>
              <a:gd fmla="*/ 200 w 436" name="T38"/>
              <a:gd fmla="*/ 233 h 436" name="T39"/>
              <a:gd fmla="*/ 200 w 436" name="T40"/>
              <a:gd fmla="*/ 233 h 436" name="T41"/>
              <a:gd fmla="*/ 154 w 436" name="T42"/>
              <a:gd fmla="*/ 187 h 436" name="T43"/>
              <a:gd fmla="*/ 152 w 436" name="T44"/>
              <a:gd fmla="*/ 169 h 436" name="T45"/>
              <a:gd fmla="*/ 185 w 436" name="T46"/>
              <a:gd fmla="*/ 159 h 436" name="T47"/>
              <a:gd fmla="*/ 160 w 436" name="T48"/>
              <a:gd fmla="*/ 92 h 436" name="T49"/>
              <a:gd fmla="*/ 127 w 436" name="T50"/>
              <a:gd fmla="*/ 99 h 436" name="T51"/>
              <a:gd fmla="*/ 122 w 436" name="T52"/>
              <a:gd fmla="*/ 102 h 436" name="T53"/>
              <a:gd fmla="*/ 116 w 436" name="T54"/>
              <a:gd fmla="*/ 226 h 436" name="T55"/>
              <a:gd fmla="*/ 160 w 436" name="T56"/>
              <a:gd fmla="*/ 274 h 436" name="T57"/>
              <a:gd fmla="*/ 159 w 436" name="T58"/>
              <a:gd fmla="*/ 274 h 436" name="T59"/>
              <a:gd fmla="*/ 161 w 436" name="T60"/>
              <a:gd fmla="*/ 275 h 436" name="T61"/>
              <a:gd fmla="*/ 162 w 436" name="T62"/>
              <a:gd fmla="*/ 276 h 436" name="T63"/>
              <a:gd fmla="*/ 162 w 436" name="T64"/>
              <a:gd fmla="*/ 276 h 436" name="T65"/>
              <a:gd fmla="*/ 226 w 436" name="T66"/>
              <a:gd fmla="*/ 333 h 436" name="T67"/>
              <a:gd fmla="*/ 365 w 436" name="T68"/>
              <a:gd fmla="*/ 347 h 436" name="T69"/>
              <a:gd fmla="*/ 436 w 436" name="T70"/>
              <a:gd fmla="*/ 218 h 436" name="T71"/>
              <a:gd fmla="*/ 218 w 436" name="T72"/>
              <a:gd fmla="*/ 0 h 436" name="T7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b="b" l="0" r="r" t="0"/>
            <a:pathLst>
              <a:path h="436" w="436">
                <a:moveTo>
                  <a:pt x="218" y="0"/>
                </a:moveTo>
                <a:cubicBezTo>
                  <a:pt x="98" y="0"/>
                  <a:pt x="0" y="98"/>
                  <a:pt x="0" y="218"/>
                </a:cubicBezTo>
                <a:cubicBezTo>
                  <a:pt x="0" y="338"/>
                  <a:pt x="98" y="436"/>
                  <a:pt x="218" y="436"/>
                </a:cubicBezTo>
                <a:cubicBezTo>
                  <a:pt x="225" y="436"/>
                  <a:pt x="231" y="430"/>
                  <a:pt x="231" y="422"/>
                </a:cubicBezTo>
                <a:cubicBezTo>
                  <a:pt x="231" y="415"/>
                  <a:pt x="225" y="409"/>
                  <a:pt x="218" y="409"/>
                </a:cubicBezTo>
                <a:cubicBezTo>
                  <a:pt x="112" y="409"/>
                  <a:pt x="27" y="323"/>
                  <a:pt x="27" y="218"/>
                </a:cubicBezTo>
                <a:cubicBezTo>
                  <a:pt x="27" y="113"/>
                  <a:pt x="112" y="27"/>
                  <a:pt x="218" y="27"/>
                </a:cubicBezTo>
                <a:cubicBezTo>
                  <a:pt x="323" y="27"/>
                  <a:pt x="409" y="113"/>
                  <a:pt x="409" y="218"/>
                </a:cubicBezTo>
                <a:cubicBezTo>
                  <a:pt x="409" y="262"/>
                  <a:pt x="385" y="305"/>
                  <a:pt x="352" y="324"/>
                </a:cubicBezTo>
                <a:cubicBezTo>
                  <a:pt x="340" y="331"/>
                  <a:pt x="326" y="334"/>
                  <a:pt x="312" y="334"/>
                </a:cubicBezTo>
                <a:cubicBezTo>
                  <a:pt x="321" y="329"/>
                  <a:pt x="328" y="322"/>
                  <a:pt x="334" y="314"/>
                </a:cubicBezTo>
                <a:cubicBezTo>
                  <a:pt x="335" y="312"/>
                  <a:pt x="336" y="311"/>
                  <a:pt x="337" y="309"/>
                </a:cubicBezTo>
                <a:cubicBezTo>
                  <a:pt x="341" y="298"/>
                  <a:pt x="341" y="286"/>
                  <a:pt x="344" y="275"/>
                </a:cubicBezTo>
                <a:cubicBezTo>
                  <a:pt x="347" y="261"/>
                  <a:pt x="282" y="233"/>
                  <a:pt x="276" y="251"/>
                </a:cubicBezTo>
                <a:cubicBezTo>
                  <a:pt x="274" y="258"/>
                  <a:pt x="271" y="278"/>
                  <a:pt x="267" y="284"/>
                </a:cubicBezTo>
                <a:cubicBezTo>
                  <a:pt x="263" y="289"/>
                  <a:pt x="254" y="286"/>
                  <a:pt x="249" y="282"/>
                </a:cubicBezTo>
                <a:cubicBezTo>
                  <a:pt x="234" y="269"/>
                  <a:pt x="217" y="250"/>
                  <a:pt x="203" y="236"/>
                </a:cubicBezTo>
                <a:lnTo>
                  <a:pt x="203" y="235"/>
                </a:lnTo>
                <a:cubicBezTo>
                  <a:pt x="202" y="235"/>
                  <a:pt x="202" y="235"/>
                  <a:pt x="201" y="234"/>
                </a:cubicBezTo>
                <a:cubicBezTo>
                  <a:pt x="201" y="234"/>
                  <a:pt x="200" y="233"/>
                  <a:pt x="200" y="233"/>
                </a:cubicBezTo>
                <a:lnTo>
                  <a:pt x="200" y="233"/>
                </a:lnTo>
                <a:cubicBezTo>
                  <a:pt x="185" y="218"/>
                  <a:pt x="167" y="202"/>
                  <a:pt x="154" y="187"/>
                </a:cubicBezTo>
                <a:cubicBezTo>
                  <a:pt x="149" y="181"/>
                  <a:pt x="147" y="172"/>
                  <a:pt x="152" y="169"/>
                </a:cubicBezTo>
                <a:cubicBezTo>
                  <a:pt x="157" y="164"/>
                  <a:pt x="178" y="161"/>
                  <a:pt x="185" y="159"/>
                </a:cubicBezTo>
                <a:cubicBezTo>
                  <a:pt x="202" y="154"/>
                  <a:pt x="175" y="88"/>
                  <a:pt x="160" y="92"/>
                </a:cubicBezTo>
                <a:cubicBezTo>
                  <a:pt x="149" y="94"/>
                  <a:pt x="137" y="95"/>
                  <a:pt x="127" y="99"/>
                </a:cubicBezTo>
                <a:cubicBezTo>
                  <a:pt x="125" y="100"/>
                  <a:pt x="124" y="101"/>
                  <a:pt x="122" y="102"/>
                </a:cubicBezTo>
                <a:cubicBezTo>
                  <a:pt x="85" y="126"/>
                  <a:pt x="80" y="183"/>
                  <a:pt x="116" y="226"/>
                </a:cubicBezTo>
                <a:cubicBezTo>
                  <a:pt x="130" y="242"/>
                  <a:pt x="145" y="258"/>
                  <a:pt x="160" y="274"/>
                </a:cubicBezTo>
                <a:lnTo>
                  <a:pt x="159" y="274"/>
                </a:lnTo>
                <a:cubicBezTo>
                  <a:pt x="160" y="274"/>
                  <a:pt x="160" y="274"/>
                  <a:pt x="161" y="275"/>
                </a:cubicBezTo>
                <a:cubicBezTo>
                  <a:pt x="161" y="275"/>
                  <a:pt x="161" y="276"/>
                  <a:pt x="162" y="276"/>
                </a:cubicBezTo>
                <a:lnTo>
                  <a:pt x="162" y="276"/>
                </a:lnTo>
                <a:cubicBezTo>
                  <a:pt x="177" y="291"/>
                  <a:pt x="196" y="313"/>
                  <a:pt x="226" y="333"/>
                </a:cubicBezTo>
                <a:cubicBezTo>
                  <a:pt x="288" y="375"/>
                  <a:pt x="336" y="363"/>
                  <a:pt x="365" y="347"/>
                </a:cubicBezTo>
                <a:cubicBezTo>
                  <a:pt x="414" y="321"/>
                  <a:pt x="436" y="263"/>
                  <a:pt x="436" y="218"/>
                </a:cubicBezTo>
                <a:cubicBezTo>
                  <a:pt x="436" y="98"/>
                  <a:pt x="338" y="0"/>
                  <a:pt x="218" y="0"/>
                </a:cubicBezTo>
                <a:close/>
              </a:path>
            </a:pathLst>
          </a:custGeom>
          <a:solidFill>
            <a:schemeClr val="bg1">
              <a:lumMod val="65000"/>
            </a:schemeClr>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norm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endParaRPr altLang="en-US" lang="zh-CN"/>
          </a:p>
        </p:txBody>
      </p:sp>
      <p:sp>
        <p:nvSpPr>
          <p:cNvPr id="52" name="íṡliḋé">
            <a:extLst>
              <a:ext uri="{FF2B5EF4-FFF2-40B4-BE49-F238E27FC236}">
                <a16:creationId xmlns:a16="http://schemas.microsoft.com/office/drawing/2014/main" id="{21766EC0-8F88-4E64-BF91-9A957519DFFD}"/>
              </a:ext>
            </a:extLst>
          </p:cNvPr>
          <p:cNvSpPr/>
          <p:nvPr/>
        </p:nvSpPr>
        <p:spPr bwMode="auto">
          <a:xfrm>
            <a:off x="8777860" y="3622177"/>
            <a:ext cx="374967" cy="331015"/>
          </a:xfrm>
          <a:custGeom>
            <a:gdLst>
              <a:gd fmla="*/ 1248 w 1406" name="T0"/>
              <a:gd fmla="*/ 663 h 1243" name="T1"/>
              <a:gd fmla="*/ 1239 w 1406" name="T2"/>
              <a:gd fmla="*/ 573 h 1243" name="T3"/>
              <a:gd fmla="*/ 1253 w 1406" name="T4"/>
              <a:gd fmla="*/ 480 h 1243" name="T5"/>
              <a:gd fmla="*/ 1215 w 1406" name="T6"/>
              <a:gd fmla="*/ 359 h 1243" name="T7"/>
              <a:gd fmla="*/ 1084 w 1406" name="T8"/>
              <a:gd fmla="*/ 429 h 1243" name="T9"/>
              <a:gd fmla="*/ 1076 w 1406" name="T10"/>
              <a:gd fmla="*/ 507 h 1243" name="T11"/>
              <a:gd fmla="*/ 1105 w 1406" name="T12"/>
              <a:gd fmla="*/ 624 h 1243" name="T13"/>
              <a:gd fmla="*/ 1043 w 1406" name="T14"/>
              <a:gd fmla="*/ 683 h 1243" name="T15"/>
              <a:gd fmla="*/ 858 w 1406" name="T16"/>
              <a:gd fmla="*/ 744 h 1243" name="T17"/>
              <a:gd fmla="*/ 857 w 1406" name="T18"/>
              <a:gd fmla="*/ 264 h 1243" name="T19"/>
              <a:gd fmla="*/ 839 w 1406" name="T20"/>
              <a:gd fmla="*/ 182 h 1243" name="T21"/>
              <a:gd fmla="*/ 768 w 1406" name="T22"/>
              <a:gd fmla="*/ 135 h 1243" name="T23"/>
              <a:gd fmla="*/ 784 w 1406" name="T24"/>
              <a:gd fmla="*/ 69 h 1243" name="T25"/>
              <a:gd fmla="*/ 758 w 1406" name="T26"/>
              <a:gd fmla="*/ 10 h 1243" name="T27"/>
              <a:gd fmla="*/ 738 w 1406" name="T28"/>
              <a:gd fmla="*/ 3 h 1243" name="T29"/>
              <a:gd fmla="*/ 693 w 1406" name="T30"/>
              <a:gd fmla="*/ 65 h 1243" name="T31"/>
              <a:gd fmla="*/ 706 w 1406" name="T32"/>
              <a:gd fmla="*/ 116 h 1243" name="T33"/>
              <a:gd fmla="*/ 695 w 1406" name="T34"/>
              <a:gd fmla="*/ 154 h 1243" name="T35"/>
              <a:gd fmla="*/ 625 w 1406" name="T36"/>
              <a:gd fmla="*/ 189 h 1243" name="T37"/>
              <a:gd fmla="*/ 729 w 1406" name="T38"/>
              <a:gd fmla="*/ 152 h 1243" name="T39"/>
              <a:gd fmla="*/ 841 w 1406" name="T40"/>
              <a:gd fmla="*/ 230 h 1243" name="T41"/>
              <a:gd fmla="*/ 489 w 1406" name="T42"/>
              <a:gd fmla="*/ 341 h 1243" name="T43"/>
              <a:gd fmla="*/ 378 w 1406" name="T44"/>
              <a:gd fmla="*/ 234 h 1243" name="T45"/>
              <a:gd fmla="*/ 389 w 1406" name="T46"/>
              <a:gd fmla="*/ 157 h 1243" name="T47"/>
              <a:gd fmla="*/ 387 w 1406" name="T48"/>
              <a:gd fmla="*/ 95 h 1243" name="T49"/>
              <a:gd fmla="*/ 360 w 1406" name="T50"/>
              <a:gd fmla="*/ 42 h 1243" name="T51"/>
              <a:gd fmla="*/ 272 w 1406" name="T52"/>
              <a:gd fmla="*/ 108 h 1243" name="T53"/>
              <a:gd fmla="*/ 272 w 1406" name="T54"/>
              <a:gd fmla="*/ 161 h 1243" name="T55"/>
              <a:gd fmla="*/ 284 w 1406" name="T56"/>
              <a:gd fmla="*/ 226 h 1243" name="T57"/>
              <a:gd fmla="*/ 218 w 1406" name="T58"/>
              <a:gd fmla="*/ 273 h 1243" name="T59"/>
              <a:gd fmla="*/ 294 w 1406" name="T60"/>
              <a:gd fmla="*/ 364 h 1243" name="T61"/>
              <a:gd fmla="*/ 363 w 1406" name="T62"/>
              <a:gd fmla="*/ 364 h 1243" name="T63"/>
              <a:gd fmla="*/ 573 w 1406" name="T64"/>
              <a:gd fmla="*/ 391 h 1243" name="T65"/>
              <a:gd fmla="*/ 610 w 1406" name="T66"/>
              <a:gd fmla="*/ 1117 h 1243" name="T67"/>
              <a:gd fmla="*/ 399 w 1406" name="T68"/>
              <a:gd fmla="*/ 909 h 1243" name="T69"/>
              <a:gd fmla="*/ 420 w 1406" name="T70"/>
              <a:gd fmla="*/ 763 h 1243" name="T71"/>
              <a:gd fmla="*/ 416 w 1406" name="T72"/>
              <a:gd fmla="*/ 646 h 1243" name="T73"/>
              <a:gd fmla="*/ 366 w 1406" name="T74"/>
              <a:gd fmla="*/ 545 h 1243" name="T75"/>
              <a:gd fmla="*/ 199 w 1406" name="T76"/>
              <a:gd fmla="*/ 671 h 1243" name="T77"/>
              <a:gd fmla="*/ 198 w 1406" name="T78"/>
              <a:gd fmla="*/ 771 h 1243" name="T79"/>
              <a:gd fmla="*/ 221 w 1406" name="T80"/>
              <a:gd fmla="*/ 894 h 1243" name="T81"/>
              <a:gd fmla="*/ 98 w 1406" name="T82"/>
              <a:gd fmla="*/ 983 h 1243" name="T83"/>
              <a:gd fmla="*/ 240 w 1406" name="T84"/>
              <a:gd fmla="*/ 1154 h 1243" name="T85"/>
              <a:gd fmla="*/ 371 w 1406" name="T86"/>
              <a:gd fmla="*/ 1154 h 1243" name="T87"/>
              <a:gd fmla="*/ 730 w 1406" name="T88"/>
              <a:gd fmla="*/ 1180 h 1243" name="T89"/>
              <a:gd fmla="*/ 1149 w 1406" name="T90"/>
              <a:gd fmla="*/ 879 h 1243" name="T91"/>
              <a:gd fmla="*/ 1167 w 1406" name="T92"/>
              <a:gd fmla="*/ 693 h 1243" name="T93"/>
              <a:gd fmla="*/ 931 w 1406" name="T94"/>
              <a:gd fmla="*/ 242 h 1243" name="T95"/>
              <a:gd fmla="*/ 553 w 1406" name="T96"/>
              <a:gd fmla="*/ 336 h 1243" name="T97"/>
              <a:gd fmla="*/ 598 w 1406" name="T98"/>
              <a:gd fmla="*/ 1227 h 1243" name="T99"/>
              <a:gd fmla="*/ 714 w 1406" name="T100"/>
              <a:gd fmla="*/ 1180 h 1243" name="T101"/>
              <a:gd fmla="*/ 857 w 1406" name="T102"/>
              <a:gd fmla="*/ 815 h 1243" name="T10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b="b" l="0" r="r" t="0"/>
            <a:pathLst>
              <a:path h="1243" w="1406">
                <a:moveTo>
                  <a:pt x="1406" y="809"/>
                </a:moveTo>
                <a:lnTo>
                  <a:pt x="1389" y="732"/>
                </a:lnTo>
                <a:cubicBezTo>
                  <a:pt x="1383" y="727"/>
                  <a:pt x="1377" y="722"/>
                  <a:pt x="1369" y="718"/>
                </a:cubicBezTo>
                <a:cubicBezTo>
                  <a:pt x="1332" y="699"/>
                  <a:pt x="1294" y="683"/>
                  <a:pt x="1255" y="669"/>
                </a:cubicBezTo>
                <a:cubicBezTo>
                  <a:pt x="1252" y="667"/>
                  <a:pt x="1249" y="665"/>
                  <a:pt x="1248" y="663"/>
                </a:cubicBezTo>
                <a:cubicBezTo>
                  <a:pt x="1244" y="656"/>
                  <a:pt x="1242" y="648"/>
                  <a:pt x="1240" y="641"/>
                </a:cubicBezTo>
                <a:cubicBezTo>
                  <a:pt x="1238" y="636"/>
                  <a:pt x="1237" y="632"/>
                  <a:pt x="1232" y="630"/>
                </a:cubicBezTo>
                <a:cubicBezTo>
                  <a:pt x="1231" y="629"/>
                  <a:pt x="1229" y="626"/>
                  <a:pt x="1229" y="624"/>
                </a:cubicBezTo>
                <a:cubicBezTo>
                  <a:pt x="1230" y="607"/>
                  <a:pt x="1226" y="590"/>
                  <a:pt x="1238" y="575"/>
                </a:cubicBezTo>
                <a:cubicBezTo>
                  <a:pt x="1239" y="574"/>
                  <a:pt x="1239" y="574"/>
                  <a:pt x="1239" y="573"/>
                </a:cubicBezTo>
                <a:cubicBezTo>
                  <a:pt x="1246" y="558"/>
                  <a:pt x="1247" y="541"/>
                  <a:pt x="1257" y="527"/>
                </a:cubicBezTo>
                <a:cubicBezTo>
                  <a:pt x="1257" y="527"/>
                  <a:pt x="1257" y="526"/>
                  <a:pt x="1257" y="526"/>
                </a:cubicBezTo>
                <a:cubicBezTo>
                  <a:pt x="1258" y="515"/>
                  <a:pt x="1259" y="505"/>
                  <a:pt x="1260" y="494"/>
                </a:cubicBezTo>
                <a:cubicBezTo>
                  <a:pt x="1260" y="493"/>
                  <a:pt x="1259" y="490"/>
                  <a:pt x="1258" y="490"/>
                </a:cubicBezTo>
                <a:cubicBezTo>
                  <a:pt x="1253" y="488"/>
                  <a:pt x="1253" y="484"/>
                  <a:pt x="1253" y="480"/>
                </a:cubicBezTo>
                <a:cubicBezTo>
                  <a:pt x="1253" y="459"/>
                  <a:pt x="1253" y="456"/>
                  <a:pt x="1253" y="435"/>
                </a:cubicBezTo>
                <a:cubicBezTo>
                  <a:pt x="1253" y="423"/>
                  <a:pt x="1250" y="413"/>
                  <a:pt x="1240" y="404"/>
                </a:cubicBezTo>
                <a:cubicBezTo>
                  <a:pt x="1230" y="395"/>
                  <a:pt x="1219" y="386"/>
                  <a:pt x="1209" y="377"/>
                </a:cubicBezTo>
                <a:cubicBezTo>
                  <a:pt x="1204" y="373"/>
                  <a:pt x="1203" y="369"/>
                  <a:pt x="1208" y="365"/>
                </a:cubicBezTo>
                <a:cubicBezTo>
                  <a:pt x="1210" y="362"/>
                  <a:pt x="1213" y="361"/>
                  <a:pt x="1215" y="359"/>
                </a:cubicBezTo>
                <a:cubicBezTo>
                  <a:pt x="1215" y="358"/>
                  <a:pt x="1214" y="358"/>
                  <a:pt x="1214" y="357"/>
                </a:cubicBezTo>
                <a:cubicBezTo>
                  <a:pt x="1211" y="357"/>
                  <a:pt x="1207" y="356"/>
                  <a:pt x="1204" y="357"/>
                </a:cubicBezTo>
                <a:cubicBezTo>
                  <a:pt x="1192" y="359"/>
                  <a:pt x="1181" y="360"/>
                  <a:pt x="1169" y="363"/>
                </a:cubicBezTo>
                <a:cubicBezTo>
                  <a:pt x="1147" y="368"/>
                  <a:pt x="1125" y="375"/>
                  <a:pt x="1108" y="390"/>
                </a:cubicBezTo>
                <a:cubicBezTo>
                  <a:pt x="1095" y="400"/>
                  <a:pt x="1085" y="412"/>
                  <a:pt x="1084" y="429"/>
                </a:cubicBezTo>
                <a:cubicBezTo>
                  <a:pt x="1084" y="437"/>
                  <a:pt x="1084" y="446"/>
                  <a:pt x="1084" y="455"/>
                </a:cubicBezTo>
                <a:cubicBezTo>
                  <a:pt x="1084" y="469"/>
                  <a:pt x="1084" y="466"/>
                  <a:pt x="1083" y="480"/>
                </a:cubicBezTo>
                <a:cubicBezTo>
                  <a:pt x="1083" y="482"/>
                  <a:pt x="1082" y="486"/>
                  <a:pt x="1080" y="486"/>
                </a:cubicBezTo>
                <a:cubicBezTo>
                  <a:pt x="1075" y="488"/>
                  <a:pt x="1075" y="492"/>
                  <a:pt x="1075" y="497"/>
                </a:cubicBezTo>
                <a:cubicBezTo>
                  <a:pt x="1076" y="500"/>
                  <a:pt x="1075" y="503"/>
                  <a:pt x="1076" y="507"/>
                </a:cubicBezTo>
                <a:cubicBezTo>
                  <a:pt x="1078" y="516"/>
                  <a:pt x="1080" y="524"/>
                  <a:pt x="1083" y="533"/>
                </a:cubicBezTo>
                <a:cubicBezTo>
                  <a:pt x="1085" y="540"/>
                  <a:pt x="1088" y="546"/>
                  <a:pt x="1089" y="553"/>
                </a:cubicBezTo>
                <a:cubicBezTo>
                  <a:pt x="1092" y="566"/>
                  <a:pt x="1096" y="577"/>
                  <a:pt x="1105" y="587"/>
                </a:cubicBezTo>
                <a:cubicBezTo>
                  <a:pt x="1107" y="589"/>
                  <a:pt x="1108" y="592"/>
                  <a:pt x="1108" y="594"/>
                </a:cubicBezTo>
                <a:cubicBezTo>
                  <a:pt x="1107" y="604"/>
                  <a:pt x="1106" y="614"/>
                  <a:pt x="1105" y="624"/>
                </a:cubicBezTo>
                <a:cubicBezTo>
                  <a:pt x="1104" y="626"/>
                  <a:pt x="1102" y="629"/>
                  <a:pt x="1101" y="630"/>
                </a:cubicBezTo>
                <a:cubicBezTo>
                  <a:pt x="1094" y="631"/>
                  <a:pt x="1093" y="636"/>
                  <a:pt x="1091" y="642"/>
                </a:cubicBezTo>
                <a:cubicBezTo>
                  <a:pt x="1089" y="649"/>
                  <a:pt x="1087" y="656"/>
                  <a:pt x="1084" y="662"/>
                </a:cubicBezTo>
                <a:cubicBezTo>
                  <a:pt x="1083" y="664"/>
                  <a:pt x="1081" y="667"/>
                  <a:pt x="1079" y="668"/>
                </a:cubicBezTo>
                <a:cubicBezTo>
                  <a:pt x="1067" y="673"/>
                  <a:pt x="1055" y="678"/>
                  <a:pt x="1043" y="683"/>
                </a:cubicBezTo>
                <a:cubicBezTo>
                  <a:pt x="1030" y="688"/>
                  <a:pt x="1017" y="693"/>
                  <a:pt x="1004" y="699"/>
                </a:cubicBezTo>
                <a:cubicBezTo>
                  <a:pt x="991" y="706"/>
                  <a:pt x="978" y="712"/>
                  <a:pt x="966" y="719"/>
                </a:cubicBezTo>
                <a:cubicBezTo>
                  <a:pt x="958" y="723"/>
                  <a:pt x="951" y="728"/>
                  <a:pt x="945" y="733"/>
                </a:cubicBezTo>
                <a:lnTo>
                  <a:pt x="937" y="768"/>
                </a:lnTo>
                <a:cubicBezTo>
                  <a:pt x="923" y="753"/>
                  <a:pt x="894" y="744"/>
                  <a:pt x="858" y="744"/>
                </a:cubicBezTo>
                <a:cubicBezTo>
                  <a:pt x="857" y="744"/>
                  <a:pt x="856" y="744"/>
                  <a:pt x="855" y="744"/>
                </a:cubicBezTo>
                <a:lnTo>
                  <a:pt x="590" y="387"/>
                </a:lnTo>
                <a:cubicBezTo>
                  <a:pt x="611" y="381"/>
                  <a:pt x="624" y="370"/>
                  <a:pt x="624" y="357"/>
                </a:cubicBezTo>
                <a:cubicBezTo>
                  <a:pt x="624" y="353"/>
                  <a:pt x="623" y="349"/>
                  <a:pt x="620" y="345"/>
                </a:cubicBezTo>
                <a:lnTo>
                  <a:pt x="857" y="264"/>
                </a:lnTo>
                <a:cubicBezTo>
                  <a:pt x="867" y="268"/>
                  <a:pt x="879" y="270"/>
                  <a:pt x="892" y="270"/>
                </a:cubicBezTo>
                <a:cubicBezTo>
                  <a:pt x="919" y="270"/>
                  <a:pt x="946" y="261"/>
                  <a:pt x="946" y="242"/>
                </a:cubicBezTo>
                <a:cubicBezTo>
                  <a:pt x="946" y="214"/>
                  <a:pt x="887" y="207"/>
                  <a:pt x="856" y="220"/>
                </a:cubicBezTo>
                <a:lnTo>
                  <a:pt x="849" y="189"/>
                </a:lnTo>
                <a:cubicBezTo>
                  <a:pt x="846" y="186"/>
                  <a:pt x="843" y="184"/>
                  <a:pt x="839" y="182"/>
                </a:cubicBezTo>
                <a:cubicBezTo>
                  <a:pt x="820" y="172"/>
                  <a:pt x="801" y="164"/>
                  <a:pt x="781" y="157"/>
                </a:cubicBezTo>
                <a:cubicBezTo>
                  <a:pt x="780" y="156"/>
                  <a:pt x="778" y="155"/>
                  <a:pt x="778" y="154"/>
                </a:cubicBezTo>
                <a:cubicBezTo>
                  <a:pt x="776" y="150"/>
                  <a:pt x="775" y="147"/>
                  <a:pt x="774" y="143"/>
                </a:cubicBezTo>
                <a:cubicBezTo>
                  <a:pt x="773" y="140"/>
                  <a:pt x="772" y="138"/>
                  <a:pt x="770" y="137"/>
                </a:cubicBezTo>
                <a:cubicBezTo>
                  <a:pt x="769" y="137"/>
                  <a:pt x="768" y="135"/>
                  <a:pt x="768" y="135"/>
                </a:cubicBezTo>
                <a:cubicBezTo>
                  <a:pt x="769" y="126"/>
                  <a:pt x="767" y="117"/>
                  <a:pt x="773" y="109"/>
                </a:cubicBezTo>
                <a:cubicBezTo>
                  <a:pt x="773" y="109"/>
                  <a:pt x="773" y="109"/>
                  <a:pt x="773" y="109"/>
                </a:cubicBezTo>
                <a:cubicBezTo>
                  <a:pt x="777" y="101"/>
                  <a:pt x="777" y="93"/>
                  <a:pt x="782" y="86"/>
                </a:cubicBezTo>
                <a:cubicBezTo>
                  <a:pt x="782" y="85"/>
                  <a:pt x="782" y="85"/>
                  <a:pt x="782" y="85"/>
                </a:cubicBezTo>
                <a:cubicBezTo>
                  <a:pt x="783" y="80"/>
                  <a:pt x="784" y="74"/>
                  <a:pt x="784" y="69"/>
                </a:cubicBezTo>
                <a:cubicBezTo>
                  <a:pt x="784" y="68"/>
                  <a:pt x="783" y="67"/>
                  <a:pt x="783" y="67"/>
                </a:cubicBezTo>
                <a:cubicBezTo>
                  <a:pt x="780" y="66"/>
                  <a:pt x="780" y="64"/>
                  <a:pt x="780" y="62"/>
                </a:cubicBezTo>
                <a:cubicBezTo>
                  <a:pt x="780" y="51"/>
                  <a:pt x="780" y="50"/>
                  <a:pt x="780" y="39"/>
                </a:cubicBezTo>
                <a:cubicBezTo>
                  <a:pt x="780" y="33"/>
                  <a:pt x="779" y="28"/>
                  <a:pt x="774" y="24"/>
                </a:cubicBezTo>
                <a:cubicBezTo>
                  <a:pt x="769" y="19"/>
                  <a:pt x="763" y="15"/>
                  <a:pt x="758" y="10"/>
                </a:cubicBezTo>
                <a:cubicBezTo>
                  <a:pt x="755" y="8"/>
                  <a:pt x="755" y="6"/>
                  <a:pt x="758" y="4"/>
                </a:cubicBezTo>
                <a:cubicBezTo>
                  <a:pt x="759" y="3"/>
                  <a:pt x="760" y="2"/>
                  <a:pt x="761" y="1"/>
                </a:cubicBezTo>
                <a:cubicBezTo>
                  <a:pt x="761" y="1"/>
                  <a:pt x="761" y="0"/>
                  <a:pt x="761" y="0"/>
                </a:cubicBezTo>
                <a:cubicBezTo>
                  <a:pt x="759" y="0"/>
                  <a:pt x="757" y="0"/>
                  <a:pt x="756" y="0"/>
                </a:cubicBezTo>
                <a:cubicBezTo>
                  <a:pt x="750" y="1"/>
                  <a:pt x="744" y="2"/>
                  <a:pt x="738" y="3"/>
                </a:cubicBezTo>
                <a:cubicBezTo>
                  <a:pt x="727" y="6"/>
                  <a:pt x="716" y="9"/>
                  <a:pt x="707" y="17"/>
                </a:cubicBezTo>
                <a:cubicBezTo>
                  <a:pt x="701" y="22"/>
                  <a:pt x="696" y="28"/>
                  <a:pt x="695" y="36"/>
                </a:cubicBezTo>
                <a:cubicBezTo>
                  <a:pt x="695" y="40"/>
                  <a:pt x="695" y="45"/>
                  <a:pt x="695" y="49"/>
                </a:cubicBezTo>
                <a:cubicBezTo>
                  <a:pt x="695" y="56"/>
                  <a:pt x="695" y="55"/>
                  <a:pt x="695" y="62"/>
                </a:cubicBezTo>
                <a:cubicBezTo>
                  <a:pt x="695" y="63"/>
                  <a:pt x="694" y="65"/>
                  <a:pt x="693" y="65"/>
                </a:cubicBezTo>
                <a:cubicBezTo>
                  <a:pt x="691" y="66"/>
                  <a:pt x="690" y="68"/>
                  <a:pt x="691" y="70"/>
                </a:cubicBezTo>
                <a:cubicBezTo>
                  <a:pt x="691" y="72"/>
                  <a:pt x="691" y="74"/>
                  <a:pt x="691" y="75"/>
                </a:cubicBezTo>
                <a:cubicBezTo>
                  <a:pt x="692" y="80"/>
                  <a:pt x="693" y="84"/>
                  <a:pt x="695" y="89"/>
                </a:cubicBezTo>
                <a:cubicBezTo>
                  <a:pt x="696" y="92"/>
                  <a:pt x="697" y="95"/>
                  <a:pt x="698" y="98"/>
                </a:cubicBezTo>
                <a:cubicBezTo>
                  <a:pt x="699" y="105"/>
                  <a:pt x="702" y="111"/>
                  <a:pt x="706" y="116"/>
                </a:cubicBezTo>
                <a:cubicBezTo>
                  <a:pt x="707" y="117"/>
                  <a:pt x="707" y="118"/>
                  <a:pt x="707" y="119"/>
                </a:cubicBezTo>
                <a:cubicBezTo>
                  <a:pt x="707" y="124"/>
                  <a:pt x="706" y="129"/>
                  <a:pt x="706" y="135"/>
                </a:cubicBezTo>
                <a:cubicBezTo>
                  <a:pt x="706" y="136"/>
                  <a:pt x="704" y="137"/>
                  <a:pt x="704" y="137"/>
                </a:cubicBezTo>
                <a:cubicBezTo>
                  <a:pt x="700" y="138"/>
                  <a:pt x="700" y="141"/>
                  <a:pt x="699" y="143"/>
                </a:cubicBezTo>
                <a:cubicBezTo>
                  <a:pt x="698" y="147"/>
                  <a:pt x="697" y="150"/>
                  <a:pt x="695" y="154"/>
                </a:cubicBezTo>
                <a:cubicBezTo>
                  <a:pt x="695" y="155"/>
                  <a:pt x="694" y="156"/>
                  <a:pt x="693" y="156"/>
                </a:cubicBezTo>
                <a:cubicBezTo>
                  <a:pt x="687" y="159"/>
                  <a:pt x="681" y="161"/>
                  <a:pt x="674" y="164"/>
                </a:cubicBezTo>
                <a:cubicBezTo>
                  <a:pt x="668" y="167"/>
                  <a:pt x="661" y="169"/>
                  <a:pt x="655" y="172"/>
                </a:cubicBezTo>
                <a:cubicBezTo>
                  <a:pt x="648" y="175"/>
                  <a:pt x="642" y="179"/>
                  <a:pt x="636" y="182"/>
                </a:cubicBezTo>
                <a:cubicBezTo>
                  <a:pt x="632" y="184"/>
                  <a:pt x="628" y="187"/>
                  <a:pt x="625" y="189"/>
                </a:cubicBezTo>
                <a:lnTo>
                  <a:pt x="617" y="227"/>
                </a:lnTo>
                <a:cubicBezTo>
                  <a:pt x="660" y="227"/>
                  <a:pt x="683" y="259"/>
                  <a:pt x="728" y="263"/>
                </a:cubicBezTo>
                <a:lnTo>
                  <a:pt x="711" y="240"/>
                </a:lnTo>
                <a:lnTo>
                  <a:pt x="737" y="169"/>
                </a:lnTo>
                <a:lnTo>
                  <a:pt x="729" y="152"/>
                </a:lnTo>
                <a:lnTo>
                  <a:pt x="745" y="152"/>
                </a:lnTo>
                <a:lnTo>
                  <a:pt x="737" y="169"/>
                </a:lnTo>
                <a:lnTo>
                  <a:pt x="763" y="240"/>
                </a:lnTo>
                <a:lnTo>
                  <a:pt x="747" y="262"/>
                </a:lnTo>
                <a:cubicBezTo>
                  <a:pt x="774" y="257"/>
                  <a:pt x="814" y="237"/>
                  <a:pt x="841" y="230"/>
                </a:cubicBezTo>
                <a:cubicBezTo>
                  <a:pt x="839" y="233"/>
                  <a:pt x="837" y="237"/>
                  <a:pt x="837" y="242"/>
                </a:cubicBezTo>
                <a:cubicBezTo>
                  <a:pt x="837" y="246"/>
                  <a:pt x="839" y="250"/>
                  <a:pt x="841" y="253"/>
                </a:cubicBezTo>
                <a:lnTo>
                  <a:pt x="607" y="333"/>
                </a:lnTo>
                <a:cubicBezTo>
                  <a:pt x="595" y="326"/>
                  <a:pt x="576" y="321"/>
                  <a:pt x="553" y="321"/>
                </a:cubicBezTo>
                <a:cubicBezTo>
                  <a:pt x="524" y="321"/>
                  <a:pt x="500" y="329"/>
                  <a:pt x="489" y="341"/>
                </a:cubicBezTo>
                <a:lnTo>
                  <a:pt x="478" y="296"/>
                </a:lnTo>
                <a:cubicBezTo>
                  <a:pt x="475" y="292"/>
                  <a:pt x="470" y="289"/>
                  <a:pt x="465" y="286"/>
                </a:cubicBezTo>
                <a:cubicBezTo>
                  <a:pt x="440" y="273"/>
                  <a:pt x="414" y="263"/>
                  <a:pt x="388" y="252"/>
                </a:cubicBezTo>
                <a:cubicBezTo>
                  <a:pt x="386" y="252"/>
                  <a:pt x="384" y="250"/>
                  <a:pt x="383" y="249"/>
                </a:cubicBezTo>
                <a:cubicBezTo>
                  <a:pt x="381" y="244"/>
                  <a:pt x="379" y="239"/>
                  <a:pt x="378" y="234"/>
                </a:cubicBezTo>
                <a:cubicBezTo>
                  <a:pt x="377" y="231"/>
                  <a:pt x="376" y="228"/>
                  <a:pt x="372" y="226"/>
                </a:cubicBezTo>
                <a:cubicBezTo>
                  <a:pt x="372" y="226"/>
                  <a:pt x="371" y="224"/>
                  <a:pt x="371" y="223"/>
                </a:cubicBezTo>
                <a:cubicBezTo>
                  <a:pt x="371" y="211"/>
                  <a:pt x="368" y="199"/>
                  <a:pt x="377" y="189"/>
                </a:cubicBezTo>
                <a:cubicBezTo>
                  <a:pt x="377" y="189"/>
                  <a:pt x="377" y="188"/>
                  <a:pt x="377" y="188"/>
                </a:cubicBezTo>
                <a:cubicBezTo>
                  <a:pt x="382" y="178"/>
                  <a:pt x="383" y="166"/>
                  <a:pt x="389" y="157"/>
                </a:cubicBezTo>
                <a:cubicBezTo>
                  <a:pt x="389" y="157"/>
                  <a:pt x="389" y="156"/>
                  <a:pt x="389" y="156"/>
                </a:cubicBezTo>
                <a:cubicBezTo>
                  <a:pt x="390" y="149"/>
                  <a:pt x="391" y="142"/>
                  <a:pt x="392" y="135"/>
                </a:cubicBezTo>
                <a:cubicBezTo>
                  <a:pt x="392" y="134"/>
                  <a:pt x="391" y="132"/>
                  <a:pt x="390" y="132"/>
                </a:cubicBezTo>
                <a:cubicBezTo>
                  <a:pt x="386" y="131"/>
                  <a:pt x="387" y="128"/>
                  <a:pt x="387" y="125"/>
                </a:cubicBezTo>
                <a:cubicBezTo>
                  <a:pt x="387" y="111"/>
                  <a:pt x="387" y="109"/>
                  <a:pt x="387" y="95"/>
                </a:cubicBezTo>
                <a:cubicBezTo>
                  <a:pt x="387" y="87"/>
                  <a:pt x="384" y="79"/>
                  <a:pt x="378" y="74"/>
                </a:cubicBezTo>
                <a:cubicBezTo>
                  <a:pt x="371" y="68"/>
                  <a:pt x="364" y="61"/>
                  <a:pt x="357" y="55"/>
                </a:cubicBezTo>
                <a:cubicBezTo>
                  <a:pt x="353" y="52"/>
                  <a:pt x="353" y="50"/>
                  <a:pt x="356" y="47"/>
                </a:cubicBezTo>
                <a:cubicBezTo>
                  <a:pt x="358" y="46"/>
                  <a:pt x="359" y="44"/>
                  <a:pt x="361" y="43"/>
                </a:cubicBezTo>
                <a:cubicBezTo>
                  <a:pt x="361" y="43"/>
                  <a:pt x="360" y="42"/>
                  <a:pt x="360" y="42"/>
                </a:cubicBezTo>
                <a:cubicBezTo>
                  <a:pt x="358" y="42"/>
                  <a:pt x="356" y="41"/>
                  <a:pt x="354" y="42"/>
                </a:cubicBezTo>
                <a:cubicBezTo>
                  <a:pt x="346" y="43"/>
                  <a:pt x="338" y="44"/>
                  <a:pt x="330" y="46"/>
                </a:cubicBezTo>
                <a:cubicBezTo>
                  <a:pt x="315" y="49"/>
                  <a:pt x="300" y="54"/>
                  <a:pt x="288" y="64"/>
                </a:cubicBezTo>
                <a:cubicBezTo>
                  <a:pt x="280" y="71"/>
                  <a:pt x="273" y="79"/>
                  <a:pt x="273" y="90"/>
                </a:cubicBezTo>
                <a:cubicBezTo>
                  <a:pt x="272" y="96"/>
                  <a:pt x="272" y="102"/>
                  <a:pt x="272" y="108"/>
                </a:cubicBezTo>
                <a:cubicBezTo>
                  <a:pt x="272" y="118"/>
                  <a:pt x="272" y="115"/>
                  <a:pt x="272" y="125"/>
                </a:cubicBezTo>
                <a:cubicBezTo>
                  <a:pt x="272" y="126"/>
                  <a:pt x="271" y="129"/>
                  <a:pt x="270" y="129"/>
                </a:cubicBezTo>
                <a:cubicBezTo>
                  <a:pt x="266" y="131"/>
                  <a:pt x="266" y="133"/>
                  <a:pt x="267" y="136"/>
                </a:cubicBezTo>
                <a:cubicBezTo>
                  <a:pt x="267" y="138"/>
                  <a:pt x="267" y="141"/>
                  <a:pt x="267" y="143"/>
                </a:cubicBezTo>
                <a:cubicBezTo>
                  <a:pt x="268" y="149"/>
                  <a:pt x="270" y="155"/>
                  <a:pt x="272" y="161"/>
                </a:cubicBezTo>
                <a:cubicBezTo>
                  <a:pt x="273" y="165"/>
                  <a:pt x="275" y="170"/>
                  <a:pt x="276" y="174"/>
                </a:cubicBezTo>
                <a:cubicBezTo>
                  <a:pt x="277" y="183"/>
                  <a:pt x="281" y="191"/>
                  <a:pt x="287" y="198"/>
                </a:cubicBezTo>
                <a:cubicBezTo>
                  <a:pt x="288" y="199"/>
                  <a:pt x="289" y="201"/>
                  <a:pt x="288" y="202"/>
                </a:cubicBezTo>
                <a:cubicBezTo>
                  <a:pt x="288" y="209"/>
                  <a:pt x="287" y="216"/>
                  <a:pt x="286" y="223"/>
                </a:cubicBezTo>
                <a:cubicBezTo>
                  <a:pt x="286" y="224"/>
                  <a:pt x="285" y="226"/>
                  <a:pt x="284" y="226"/>
                </a:cubicBezTo>
                <a:cubicBezTo>
                  <a:pt x="279" y="227"/>
                  <a:pt x="278" y="231"/>
                  <a:pt x="277" y="234"/>
                </a:cubicBezTo>
                <a:cubicBezTo>
                  <a:pt x="276" y="239"/>
                  <a:pt x="274" y="244"/>
                  <a:pt x="272" y="248"/>
                </a:cubicBezTo>
                <a:cubicBezTo>
                  <a:pt x="272" y="250"/>
                  <a:pt x="270" y="251"/>
                  <a:pt x="269" y="252"/>
                </a:cubicBezTo>
                <a:cubicBezTo>
                  <a:pt x="261" y="255"/>
                  <a:pt x="253" y="259"/>
                  <a:pt x="244" y="262"/>
                </a:cubicBezTo>
                <a:cubicBezTo>
                  <a:pt x="236" y="266"/>
                  <a:pt x="227" y="269"/>
                  <a:pt x="218" y="273"/>
                </a:cubicBezTo>
                <a:cubicBezTo>
                  <a:pt x="210" y="277"/>
                  <a:pt x="201" y="282"/>
                  <a:pt x="192" y="287"/>
                </a:cubicBezTo>
                <a:cubicBezTo>
                  <a:pt x="187" y="290"/>
                  <a:pt x="183" y="293"/>
                  <a:pt x="179" y="296"/>
                </a:cubicBezTo>
                <a:lnTo>
                  <a:pt x="167" y="347"/>
                </a:lnTo>
                <a:cubicBezTo>
                  <a:pt x="225" y="347"/>
                  <a:pt x="255" y="389"/>
                  <a:pt x="316" y="395"/>
                </a:cubicBezTo>
                <a:lnTo>
                  <a:pt x="294" y="364"/>
                </a:lnTo>
                <a:lnTo>
                  <a:pt x="328" y="269"/>
                </a:lnTo>
                <a:lnTo>
                  <a:pt x="318" y="246"/>
                </a:lnTo>
                <a:lnTo>
                  <a:pt x="339" y="246"/>
                </a:lnTo>
                <a:lnTo>
                  <a:pt x="328" y="269"/>
                </a:lnTo>
                <a:lnTo>
                  <a:pt x="363" y="364"/>
                </a:lnTo>
                <a:lnTo>
                  <a:pt x="341" y="394"/>
                </a:lnTo>
                <a:cubicBezTo>
                  <a:pt x="383" y="387"/>
                  <a:pt x="449" y="351"/>
                  <a:pt x="485" y="348"/>
                </a:cubicBezTo>
                <a:cubicBezTo>
                  <a:pt x="483" y="350"/>
                  <a:pt x="483" y="353"/>
                  <a:pt x="483" y="357"/>
                </a:cubicBezTo>
                <a:cubicBezTo>
                  <a:pt x="483" y="377"/>
                  <a:pt x="513" y="392"/>
                  <a:pt x="553" y="392"/>
                </a:cubicBezTo>
                <a:cubicBezTo>
                  <a:pt x="560" y="392"/>
                  <a:pt x="567" y="392"/>
                  <a:pt x="573" y="391"/>
                </a:cubicBezTo>
                <a:lnTo>
                  <a:pt x="836" y="745"/>
                </a:lnTo>
                <a:cubicBezTo>
                  <a:pt x="797" y="749"/>
                  <a:pt x="769" y="766"/>
                  <a:pt x="769" y="787"/>
                </a:cubicBezTo>
                <a:cubicBezTo>
                  <a:pt x="769" y="807"/>
                  <a:pt x="794" y="824"/>
                  <a:pt x="830" y="829"/>
                </a:cubicBezTo>
                <a:lnTo>
                  <a:pt x="644" y="1121"/>
                </a:lnTo>
                <a:cubicBezTo>
                  <a:pt x="634" y="1119"/>
                  <a:pt x="622" y="1118"/>
                  <a:pt x="610" y="1117"/>
                </a:cubicBezTo>
                <a:lnTo>
                  <a:pt x="589" y="1025"/>
                </a:lnTo>
                <a:cubicBezTo>
                  <a:pt x="582" y="1018"/>
                  <a:pt x="574" y="1012"/>
                  <a:pt x="564" y="1007"/>
                </a:cubicBezTo>
                <a:cubicBezTo>
                  <a:pt x="517" y="983"/>
                  <a:pt x="468" y="963"/>
                  <a:pt x="418" y="944"/>
                </a:cubicBezTo>
                <a:cubicBezTo>
                  <a:pt x="415" y="942"/>
                  <a:pt x="410" y="940"/>
                  <a:pt x="409" y="936"/>
                </a:cubicBezTo>
                <a:cubicBezTo>
                  <a:pt x="405" y="927"/>
                  <a:pt x="402" y="918"/>
                  <a:pt x="399" y="909"/>
                </a:cubicBezTo>
                <a:cubicBezTo>
                  <a:pt x="397" y="902"/>
                  <a:pt x="396" y="897"/>
                  <a:pt x="389" y="894"/>
                </a:cubicBezTo>
                <a:cubicBezTo>
                  <a:pt x="387" y="893"/>
                  <a:pt x="386" y="890"/>
                  <a:pt x="386" y="887"/>
                </a:cubicBezTo>
                <a:cubicBezTo>
                  <a:pt x="386" y="866"/>
                  <a:pt x="381" y="843"/>
                  <a:pt x="397" y="824"/>
                </a:cubicBezTo>
                <a:cubicBezTo>
                  <a:pt x="398" y="823"/>
                  <a:pt x="398" y="822"/>
                  <a:pt x="398" y="822"/>
                </a:cubicBezTo>
                <a:cubicBezTo>
                  <a:pt x="407" y="803"/>
                  <a:pt x="408" y="781"/>
                  <a:pt x="420" y="763"/>
                </a:cubicBezTo>
                <a:cubicBezTo>
                  <a:pt x="421" y="763"/>
                  <a:pt x="421" y="762"/>
                  <a:pt x="421" y="762"/>
                </a:cubicBezTo>
                <a:cubicBezTo>
                  <a:pt x="422" y="748"/>
                  <a:pt x="424" y="734"/>
                  <a:pt x="425" y="721"/>
                </a:cubicBezTo>
                <a:cubicBezTo>
                  <a:pt x="425" y="719"/>
                  <a:pt x="424" y="716"/>
                  <a:pt x="422" y="716"/>
                </a:cubicBezTo>
                <a:cubicBezTo>
                  <a:pt x="415" y="713"/>
                  <a:pt x="416" y="708"/>
                  <a:pt x="416" y="703"/>
                </a:cubicBezTo>
                <a:cubicBezTo>
                  <a:pt x="416" y="676"/>
                  <a:pt x="416" y="672"/>
                  <a:pt x="416" y="646"/>
                </a:cubicBezTo>
                <a:cubicBezTo>
                  <a:pt x="416" y="630"/>
                  <a:pt x="411" y="617"/>
                  <a:pt x="400" y="606"/>
                </a:cubicBezTo>
                <a:cubicBezTo>
                  <a:pt x="386" y="594"/>
                  <a:pt x="373" y="583"/>
                  <a:pt x="359" y="571"/>
                </a:cubicBezTo>
                <a:cubicBezTo>
                  <a:pt x="353" y="566"/>
                  <a:pt x="352" y="562"/>
                  <a:pt x="358" y="555"/>
                </a:cubicBezTo>
                <a:cubicBezTo>
                  <a:pt x="361" y="553"/>
                  <a:pt x="364" y="551"/>
                  <a:pt x="368" y="548"/>
                </a:cubicBezTo>
                <a:cubicBezTo>
                  <a:pt x="367" y="547"/>
                  <a:pt x="366" y="546"/>
                  <a:pt x="366" y="545"/>
                </a:cubicBezTo>
                <a:cubicBezTo>
                  <a:pt x="361" y="545"/>
                  <a:pt x="357" y="545"/>
                  <a:pt x="353" y="545"/>
                </a:cubicBezTo>
                <a:cubicBezTo>
                  <a:pt x="338" y="548"/>
                  <a:pt x="323" y="550"/>
                  <a:pt x="308" y="553"/>
                </a:cubicBezTo>
                <a:cubicBezTo>
                  <a:pt x="280" y="560"/>
                  <a:pt x="253" y="569"/>
                  <a:pt x="230" y="588"/>
                </a:cubicBezTo>
                <a:cubicBezTo>
                  <a:pt x="214" y="601"/>
                  <a:pt x="202" y="616"/>
                  <a:pt x="200" y="637"/>
                </a:cubicBezTo>
                <a:cubicBezTo>
                  <a:pt x="199" y="648"/>
                  <a:pt x="199" y="659"/>
                  <a:pt x="199" y="671"/>
                </a:cubicBezTo>
                <a:cubicBezTo>
                  <a:pt x="199" y="689"/>
                  <a:pt x="199" y="684"/>
                  <a:pt x="199" y="703"/>
                </a:cubicBezTo>
                <a:cubicBezTo>
                  <a:pt x="199" y="705"/>
                  <a:pt x="197" y="710"/>
                  <a:pt x="195" y="711"/>
                </a:cubicBezTo>
                <a:cubicBezTo>
                  <a:pt x="188" y="713"/>
                  <a:pt x="188" y="718"/>
                  <a:pt x="189" y="724"/>
                </a:cubicBezTo>
                <a:cubicBezTo>
                  <a:pt x="189" y="728"/>
                  <a:pt x="189" y="733"/>
                  <a:pt x="190" y="737"/>
                </a:cubicBezTo>
                <a:cubicBezTo>
                  <a:pt x="192" y="748"/>
                  <a:pt x="195" y="760"/>
                  <a:pt x="198" y="771"/>
                </a:cubicBezTo>
                <a:cubicBezTo>
                  <a:pt x="201" y="779"/>
                  <a:pt x="205" y="787"/>
                  <a:pt x="207" y="796"/>
                </a:cubicBezTo>
                <a:cubicBezTo>
                  <a:pt x="209" y="812"/>
                  <a:pt x="216" y="827"/>
                  <a:pt x="227" y="840"/>
                </a:cubicBezTo>
                <a:cubicBezTo>
                  <a:pt x="229" y="842"/>
                  <a:pt x="230" y="846"/>
                  <a:pt x="230" y="849"/>
                </a:cubicBezTo>
                <a:cubicBezTo>
                  <a:pt x="229" y="862"/>
                  <a:pt x="228" y="875"/>
                  <a:pt x="226" y="887"/>
                </a:cubicBezTo>
                <a:cubicBezTo>
                  <a:pt x="226" y="890"/>
                  <a:pt x="223" y="894"/>
                  <a:pt x="221" y="894"/>
                </a:cubicBezTo>
                <a:cubicBezTo>
                  <a:pt x="212" y="896"/>
                  <a:pt x="211" y="903"/>
                  <a:pt x="209" y="909"/>
                </a:cubicBezTo>
                <a:cubicBezTo>
                  <a:pt x="206" y="918"/>
                  <a:pt x="203" y="927"/>
                  <a:pt x="200" y="936"/>
                </a:cubicBezTo>
                <a:cubicBezTo>
                  <a:pt x="199" y="939"/>
                  <a:pt x="196" y="941"/>
                  <a:pt x="193" y="943"/>
                </a:cubicBezTo>
                <a:cubicBezTo>
                  <a:pt x="178" y="949"/>
                  <a:pt x="162" y="955"/>
                  <a:pt x="147" y="962"/>
                </a:cubicBezTo>
                <a:cubicBezTo>
                  <a:pt x="130" y="969"/>
                  <a:pt x="114" y="975"/>
                  <a:pt x="98" y="983"/>
                </a:cubicBezTo>
                <a:cubicBezTo>
                  <a:pt x="81" y="991"/>
                  <a:pt x="65" y="1000"/>
                  <a:pt x="49" y="1009"/>
                </a:cubicBezTo>
                <a:cubicBezTo>
                  <a:pt x="39" y="1014"/>
                  <a:pt x="30" y="1020"/>
                  <a:pt x="23" y="1027"/>
                </a:cubicBezTo>
                <a:lnTo>
                  <a:pt x="0" y="1123"/>
                </a:lnTo>
                <a:cubicBezTo>
                  <a:pt x="110" y="1123"/>
                  <a:pt x="168" y="1203"/>
                  <a:pt x="283" y="1212"/>
                </a:cubicBezTo>
                <a:lnTo>
                  <a:pt x="240" y="1154"/>
                </a:lnTo>
                <a:lnTo>
                  <a:pt x="306" y="975"/>
                </a:lnTo>
                <a:lnTo>
                  <a:pt x="286" y="931"/>
                </a:lnTo>
                <a:lnTo>
                  <a:pt x="326" y="931"/>
                </a:lnTo>
                <a:lnTo>
                  <a:pt x="306" y="975"/>
                </a:lnTo>
                <a:lnTo>
                  <a:pt x="371" y="1154"/>
                </a:lnTo>
                <a:lnTo>
                  <a:pt x="330" y="1211"/>
                </a:lnTo>
                <a:cubicBezTo>
                  <a:pt x="370" y="1204"/>
                  <a:pt x="421" y="1184"/>
                  <a:pt x="470" y="1165"/>
                </a:cubicBezTo>
                <a:cubicBezTo>
                  <a:pt x="468" y="1170"/>
                  <a:pt x="466" y="1175"/>
                  <a:pt x="466" y="1180"/>
                </a:cubicBezTo>
                <a:cubicBezTo>
                  <a:pt x="466" y="1215"/>
                  <a:pt x="524" y="1243"/>
                  <a:pt x="598" y="1243"/>
                </a:cubicBezTo>
                <a:cubicBezTo>
                  <a:pt x="672" y="1243"/>
                  <a:pt x="730" y="1215"/>
                  <a:pt x="730" y="1180"/>
                </a:cubicBezTo>
                <a:cubicBezTo>
                  <a:pt x="730" y="1155"/>
                  <a:pt x="702" y="1135"/>
                  <a:pt x="661" y="1124"/>
                </a:cubicBezTo>
                <a:lnTo>
                  <a:pt x="847" y="831"/>
                </a:lnTo>
                <a:cubicBezTo>
                  <a:pt x="850" y="831"/>
                  <a:pt x="854" y="831"/>
                  <a:pt x="858" y="831"/>
                </a:cubicBezTo>
                <a:cubicBezTo>
                  <a:pt x="892" y="831"/>
                  <a:pt x="921" y="822"/>
                  <a:pt x="935" y="809"/>
                </a:cubicBezTo>
                <a:cubicBezTo>
                  <a:pt x="1017" y="813"/>
                  <a:pt x="1062" y="871"/>
                  <a:pt x="1149" y="879"/>
                </a:cubicBezTo>
                <a:lnTo>
                  <a:pt x="1116" y="833"/>
                </a:lnTo>
                <a:lnTo>
                  <a:pt x="1167" y="693"/>
                </a:lnTo>
                <a:lnTo>
                  <a:pt x="1151" y="659"/>
                </a:lnTo>
                <a:lnTo>
                  <a:pt x="1183" y="659"/>
                </a:lnTo>
                <a:lnTo>
                  <a:pt x="1167" y="693"/>
                </a:lnTo>
                <a:lnTo>
                  <a:pt x="1218" y="833"/>
                </a:lnTo>
                <a:lnTo>
                  <a:pt x="1186" y="878"/>
                </a:lnTo>
                <a:cubicBezTo>
                  <a:pt x="1251" y="867"/>
                  <a:pt x="1356" y="809"/>
                  <a:pt x="1406" y="809"/>
                </a:cubicBezTo>
                <a:close/>
                <a:moveTo>
                  <a:pt x="892" y="229"/>
                </a:moveTo>
                <a:cubicBezTo>
                  <a:pt x="917" y="229"/>
                  <a:pt x="931" y="238"/>
                  <a:pt x="931" y="242"/>
                </a:cubicBezTo>
                <a:cubicBezTo>
                  <a:pt x="931" y="246"/>
                  <a:pt x="917" y="255"/>
                  <a:pt x="892" y="255"/>
                </a:cubicBezTo>
                <a:cubicBezTo>
                  <a:pt x="866" y="255"/>
                  <a:pt x="853" y="246"/>
                  <a:pt x="853" y="242"/>
                </a:cubicBezTo>
                <a:cubicBezTo>
                  <a:pt x="853" y="238"/>
                  <a:pt x="866" y="229"/>
                  <a:pt x="892" y="229"/>
                </a:cubicBezTo>
                <a:close/>
                <a:moveTo>
                  <a:pt x="498" y="357"/>
                </a:moveTo>
                <a:cubicBezTo>
                  <a:pt x="498" y="348"/>
                  <a:pt x="520" y="336"/>
                  <a:pt x="553" y="336"/>
                </a:cubicBezTo>
                <a:cubicBezTo>
                  <a:pt x="587" y="336"/>
                  <a:pt x="608" y="348"/>
                  <a:pt x="608" y="357"/>
                </a:cubicBezTo>
                <a:cubicBezTo>
                  <a:pt x="608" y="365"/>
                  <a:pt x="587" y="377"/>
                  <a:pt x="553" y="377"/>
                </a:cubicBezTo>
                <a:cubicBezTo>
                  <a:pt x="520" y="377"/>
                  <a:pt x="498" y="365"/>
                  <a:pt x="498" y="357"/>
                </a:cubicBezTo>
                <a:close/>
                <a:moveTo>
                  <a:pt x="714" y="1180"/>
                </a:moveTo>
                <a:cubicBezTo>
                  <a:pt x="714" y="1202"/>
                  <a:pt x="667" y="1227"/>
                  <a:pt x="598" y="1227"/>
                </a:cubicBezTo>
                <a:cubicBezTo>
                  <a:pt x="530" y="1227"/>
                  <a:pt x="482" y="1202"/>
                  <a:pt x="482" y="1180"/>
                </a:cubicBezTo>
                <a:cubicBezTo>
                  <a:pt x="482" y="1169"/>
                  <a:pt x="494" y="1157"/>
                  <a:pt x="514" y="1148"/>
                </a:cubicBezTo>
                <a:cubicBezTo>
                  <a:pt x="520" y="1146"/>
                  <a:pt x="527" y="1143"/>
                  <a:pt x="532" y="1141"/>
                </a:cubicBezTo>
                <a:cubicBezTo>
                  <a:pt x="551" y="1136"/>
                  <a:pt x="573" y="1133"/>
                  <a:pt x="598" y="1133"/>
                </a:cubicBezTo>
                <a:cubicBezTo>
                  <a:pt x="667" y="1133"/>
                  <a:pt x="714" y="1157"/>
                  <a:pt x="714" y="1180"/>
                </a:cubicBezTo>
                <a:close/>
                <a:moveTo>
                  <a:pt x="857" y="815"/>
                </a:moveTo>
                <a:cubicBezTo>
                  <a:pt x="816" y="815"/>
                  <a:pt x="784" y="801"/>
                  <a:pt x="784" y="787"/>
                </a:cubicBezTo>
                <a:cubicBezTo>
                  <a:pt x="784" y="774"/>
                  <a:pt x="816" y="759"/>
                  <a:pt x="857" y="759"/>
                </a:cubicBezTo>
                <a:cubicBezTo>
                  <a:pt x="899" y="759"/>
                  <a:pt x="931" y="774"/>
                  <a:pt x="931" y="787"/>
                </a:cubicBezTo>
                <a:cubicBezTo>
                  <a:pt x="931" y="801"/>
                  <a:pt x="899" y="815"/>
                  <a:pt x="857" y="815"/>
                </a:cubicBezTo>
                <a:close/>
              </a:path>
            </a:pathLst>
          </a:custGeom>
          <a:solidFill>
            <a:schemeClr val="bg1">
              <a:lumMod val="65000"/>
            </a:schemeClr>
          </a:solidFill>
          <a:ln>
            <a:noFill/>
          </a:ln>
          <a:extLst/>
        </p:spPr>
        <p:txBody>
          <a:bodyPr anchor="t" anchorCtr="0" bIns="45720" compatLnSpc="1" lIns="91440" numCol="1" rIns="91440" tIns="45720" vert="horz" wrap="square">
            <a:prstTxWarp prst="textNoShape">
              <a:avLst/>
            </a:prstTxWarp>
            <a:norm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endParaRPr altLang="en-US" lang="zh-CN"/>
          </a:p>
        </p:txBody>
      </p:sp>
    </p:spTree>
    <p:extLst>
      <p:ext uri="{BB962C8B-B14F-4D97-AF65-F5344CB8AC3E}">
        <p14:creationId val="840302661"/>
      </p:ext>
    </p:extLst>
  </p:cSld>
  <p:clrMapOvr>
    <a:masterClrMapping/>
  </p:clrMapOvr>
  <mc:AlternateContent>
    <mc:Choice Requires="p14">
      <p:transition p14:dur="1600" spd="slow">
        <p14:gallery dir="l"/>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3" presetSubtype="32">
                                  <p:stCondLst>
                                    <p:cond delay="0"/>
                                  </p:stCondLst>
                                  <p:iterate type="lt">
                                    <p:tmPct val="10000"/>
                                  </p:iterate>
                                  <p:childTnLst>
                                    <p:set>
                                      <p:cBhvr>
                                        <p:cTn dur="1" fill="hold" id="6">
                                          <p:stCondLst>
                                            <p:cond delay="0"/>
                                          </p:stCondLst>
                                        </p:cTn>
                                        <p:tgtEl>
                                          <p:spTgt spid="87"/>
                                        </p:tgtEl>
                                        <p:attrNameLst>
                                          <p:attrName>style.visibility</p:attrName>
                                        </p:attrNameLst>
                                      </p:cBhvr>
                                      <p:to>
                                        <p:strVal val="visible"/>
                                      </p:to>
                                    </p:set>
                                    <p:anim calcmode="lin" valueType="num">
                                      <p:cBhvr>
                                        <p:cTn dur="500" fill="hold" id="7"/>
                                        <p:tgtEl>
                                          <p:spTgt spid="87"/>
                                        </p:tgtEl>
                                        <p:attrNameLst>
                                          <p:attrName>ppt_w</p:attrName>
                                        </p:attrNameLst>
                                      </p:cBhvr>
                                      <p:tavLst>
                                        <p:tav tm="0">
                                          <p:val>
                                            <p:strVal val="4*#ppt_w"/>
                                          </p:val>
                                        </p:tav>
                                        <p:tav tm="100000">
                                          <p:val>
                                            <p:strVal val="#ppt_w"/>
                                          </p:val>
                                        </p:tav>
                                      </p:tavLst>
                                    </p:anim>
                                    <p:anim calcmode="lin" valueType="num">
                                      <p:cBhvr>
                                        <p:cTn dur="500" fill="hold" id="8"/>
                                        <p:tgtEl>
                                          <p:spTgt spid="87"/>
                                        </p:tgtEl>
                                        <p:attrNameLst>
                                          <p:attrName>ppt_h</p:attrName>
                                        </p:attrNameLst>
                                      </p:cBhvr>
                                      <p:tavLst>
                                        <p:tav tm="0">
                                          <p:val>
                                            <p:strVal val="4*#ppt_h"/>
                                          </p:val>
                                        </p:tav>
                                        <p:tav tm="100000">
                                          <p:val>
                                            <p:strVal val="#ppt_h"/>
                                          </p:val>
                                        </p:tav>
                                      </p:tavLst>
                                    </p:anim>
                                  </p:childTnLst>
                                </p:cTn>
                              </p:par>
                            </p:childTnLst>
                          </p:cTn>
                        </p:par>
                        <p:par>
                          <p:cTn fill="hold" id="9" nodeType="afterGroup">
                            <p:stCondLst>
                              <p:cond delay="500"/>
                            </p:stCondLst>
                            <p:childTnLst>
                              <p:par>
                                <p:cTn fill="hold" grpId="0" id="10" nodeType="afterEffect" presetClass="entr" presetID="2" presetSubtype="1">
                                  <p:stCondLst>
                                    <p:cond delay="0"/>
                                  </p:stCondLst>
                                  <p:childTnLst>
                                    <p:set>
                                      <p:cBhvr>
                                        <p:cTn dur="1" fill="hold" id="11">
                                          <p:stCondLst>
                                            <p:cond delay="0"/>
                                          </p:stCondLst>
                                        </p:cTn>
                                        <p:tgtEl>
                                          <p:spTgt spid="25"/>
                                        </p:tgtEl>
                                        <p:attrNameLst>
                                          <p:attrName>style.visibility</p:attrName>
                                        </p:attrNameLst>
                                      </p:cBhvr>
                                      <p:to>
                                        <p:strVal val="visible"/>
                                      </p:to>
                                    </p:set>
                                    <p:anim calcmode="lin" valueType="num">
                                      <p:cBhvr additive="base">
                                        <p:cTn dur="750" fill="hold" id="12"/>
                                        <p:tgtEl>
                                          <p:spTgt spid="25"/>
                                        </p:tgtEl>
                                        <p:attrNameLst>
                                          <p:attrName>ppt_x</p:attrName>
                                        </p:attrNameLst>
                                      </p:cBhvr>
                                      <p:tavLst>
                                        <p:tav tm="0">
                                          <p:val>
                                            <p:strVal val="#ppt_x"/>
                                          </p:val>
                                        </p:tav>
                                        <p:tav tm="100000">
                                          <p:val>
                                            <p:strVal val="#ppt_x"/>
                                          </p:val>
                                        </p:tav>
                                      </p:tavLst>
                                    </p:anim>
                                    <p:anim calcmode="lin" valueType="num">
                                      <p:cBhvr additive="base">
                                        <p:cTn dur="750" fill="hold" id="13"/>
                                        <p:tgtEl>
                                          <p:spTgt spid="25"/>
                                        </p:tgtEl>
                                        <p:attrNameLst>
                                          <p:attrName>ppt_y</p:attrName>
                                        </p:attrNameLst>
                                      </p:cBhvr>
                                      <p:tavLst>
                                        <p:tav tm="0">
                                          <p:val>
                                            <p:strVal val="0-#ppt_h/2"/>
                                          </p:val>
                                        </p:tav>
                                        <p:tav tm="100000">
                                          <p:val>
                                            <p:strVal val="#ppt_y"/>
                                          </p:val>
                                        </p:tav>
                                      </p:tavLst>
                                    </p:anim>
                                  </p:childTnLst>
                                </p:cTn>
                              </p:par>
                              <p:par>
                                <p:cTn fill="hold" grpId="0" id="14" nodeType="withEffect" presetClass="entr" presetID="2" presetSubtype="4">
                                  <p:stCondLst>
                                    <p:cond delay="0"/>
                                  </p:stCondLst>
                                  <p:childTnLst>
                                    <p:set>
                                      <p:cBhvr>
                                        <p:cTn dur="1" fill="hold" id="15">
                                          <p:stCondLst>
                                            <p:cond delay="0"/>
                                          </p:stCondLst>
                                        </p:cTn>
                                        <p:tgtEl>
                                          <p:spTgt spid="26"/>
                                        </p:tgtEl>
                                        <p:attrNameLst>
                                          <p:attrName>style.visibility</p:attrName>
                                        </p:attrNameLst>
                                      </p:cBhvr>
                                      <p:to>
                                        <p:strVal val="visible"/>
                                      </p:to>
                                    </p:set>
                                    <p:anim calcmode="lin" valueType="num">
                                      <p:cBhvr additive="base">
                                        <p:cTn dur="750" fill="hold" id="16"/>
                                        <p:tgtEl>
                                          <p:spTgt spid="26"/>
                                        </p:tgtEl>
                                        <p:attrNameLst>
                                          <p:attrName>ppt_x</p:attrName>
                                        </p:attrNameLst>
                                      </p:cBhvr>
                                      <p:tavLst>
                                        <p:tav tm="0">
                                          <p:val>
                                            <p:strVal val="#ppt_x"/>
                                          </p:val>
                                        </p:tav>
                                        <p:tav tm="100000">
                                          <p:val>
                                            <p:strVal val="#ppt_x"/>
                                          </p:val>
                                        </p:tav>
                                      </p:tavLst>
                                    </p:anim>
                                    <p:anim calcmode="lin" valueType="num">
                                      <p:cBhvr additive="base">
                                        <p:cTn dur="750" fill="hold" id="17"/>
                                        <p:tgtEl>
                                          <p:spTgt spid="26"/>
                                        </p:tgtEl>
                                        <p:attrNameLst>
                                          <p:attrName>ppt_y</p:attrName>
                                        </p:attrNameLst>
                                      </p:cBhvr>
                                      <p:tavLst>
                                        <p:tav tm="0">
                                          <p:val>
                                            <p:strVal val="1+#ppt_h/2"/>
                                          </p:val>
                                        </p:tav>
                                        <p:tav tm="100000">
                                          <p:val>
                                            <p:strVal val="#ppt_y"/>
                                          </p:val>
                                        </p:tav>
                                      </p:tavLst>
                                    </p:anim>
                                  </p:childTnLst>
                                </p:cTn>
                              </p:par>
                              <p:par>
                                <p:cTn fill="hold" grpId="0" id="18" nodeType="withEffect" presetClass="entr" presetID="2" presetSubtype="1">
                                  <p:stCondLst>
                                    <p:cond delay="0"/>
                                  </p:stCondLst>
                                  <p:childTnLst>
                                    <p:set>
                                      <p:cBhvr>
                                        <p:cTn dur="1" fill="hold" id="19">
                                          <p:stCondLst>
                                            <p:cond delay="0"/>
                                          </p:stCondLst>
                                        </p:cTn>
                                        <p:tgtEl>
                                          <p:spTgt spid="29"/>
                                        </p:tgtEl>
                                        <p:attrNameLst>
                                          <p:attrName>style.visibility</p:attrName>
                                        </p:attrNameLst>
                                      </p:cBhvr>
                                      <p:to>
                                        <p:strVal val="visible"/>
                                      </p:to>
                                    </p:set>
                                    <p:anim calcmode="lin" valueType="num">
                                      <p:cBhvr additive="base">
                                        <p:cTn dur="750" fill="hold" id="20"/>
                                        <p:tgtEl>
                                          <p:spTgt spid="29"/>
                                        </p:tgtEl>
                                        <p:attrNameLst>
                                          <p:attrName>ppt_x</p:attrName>
                                        </p:attrNameLst>
                                      </p:cBhvr>
                                      <p:tavLst>
                                        <p:tav tm="0">
                                          <p:val>
                                            <p:strVal val="#ppt_x"/>
                                          </p:val>
                                        </p:tav>
                                        <p:tav tm="100000">
                                          <p:val>
                                            <p:strVal val="#ppt_x"/>
                                          </p:val>
                                        </p:tav>
                                      </p:tavLst>
                                    </p:anim>
                                    <p:anim calcmode="lin" valueType="num">
                                      <p:cBhvr additive="base">
                                        <p:cTn dur="750" fill="hold" id="21"/>
                                        <p:tgtEl>
                                          <p:spTgt spid="29"/>
                                        </p:tgtEl>
                                        <p:attrNameLst>
                                          <p:attrName>ppt_y</p:attrName>
                                        </p:attrNameLst>
                                      </p:cBhvr>
                                      <p:tavLst>
                                        <p:tav tm="0">
                                          <p:val>
                                            <p:strVal val="0-#ppt_h/2"/>
                                          </p:val>
                                        </p:tav>
                                        <p:tav tm="100000">
                                          <p:val>
                                            <p:strVal val="#ppt_y"/>
                                          </p:val>
                                        </p:tav>
                                      </p:tavLst>
                                    </p:anim>
                                  </p:childTnLst>
                                </p:cTn>
                              </p:par>
                              <p:par>
                                <p:cTn fill="hold" grpId="0" id="22" nodeType="withEffect" presetClass="entr" presetID="2" presetSubtype="4">
                                  <p:stCondLst>
                                    <p:cond delay="0"/>
                                  </p:stCondLst>
                                  <p:childTnLst>
                                    <p:set>
                                      <p:cBhvr>
                                        <p:cTn dur="1" fill="hold" id="23">
                                          <p:stCondLst>
                                            <p:cond delay="0"/>
                                          </p:stCondLst>
                                        </p:cTn>
                                        <p:tgtEl>
                                          <p:spTgt spid="30"/>
                                        </p:tgtEl>
                                        <p:attrNameLst>
                                          <p:attrName>style.visibility</p:attrName>
                                        </p:attrNameLst>
                                      </p:cBhvr>
                                      <p:to>
                                        <p:strVal val="visible"/>
                                      </p:to>
                                    </p:set>
                                    <p:anim calcmode="lin" valueType="num">
                                      <p:cBhvr additive="base">
                                        <p:cTn dur="750" fill="hold" id="24"/>
                                        <p:tgtEl>
                                          <p:spTgt spid="30"/>
                                        </p:tgtEl>
                                        <p:attrNameLst>
                                          <p:attrName>ppt_x</p:attrName>
                                        </p:attrNameLst>
                                      </p:cBhvr>
                                      <p:tavLst>
                                        <p:tav tm="0">
                                          <p:val>
                                            <p:strVal val="#ppt_x"/>
                                          </p:val>
                                        </p:tav>
                                        <p:tav tm="100000">
                                          <p:val>
                                            <p:strVal val="#ppt_x"/>
                                          </p:val>
                                        </p:tav>
                                      </p:tavLst>
                                    </p:anim>
                                    <p:anim calcmode="lin" valueType="num">
                                      <p:cBhvr additive="base">
                                        <p:cTn dur="750" fill="hold" id="25"/>
                                        <p:tgtEl>
                                          <p:spTgt spid="30"/>
                                        </p:tgtEl>
                                        <p:attrNameLst>
                                          <p:attrName>ppt_y</p:attrName>
                                        </p:attrNameLst>
                                      </p:cBhvr>
                                      <p:tavLst>
                                        <p:tav tm="0">
                                          <p:val>
                                            <p:strVal val="1+#ppt_h/2"/>
                                          </p:val>
                                        </p:tav>
                                        <p:tav tm="100000">
                                          <p:val>
                                            <p:strVal val="#ppt_y"/>
                                          </p:val>
                                        </p:tav>
                                      </p:tavLst>
                                    </p:anim>
                                  </p:childTnLst>
                                </p:cTn>
                              </p:par>
                              <p:par>
                                <p:cTn fill="hold" grpId="0" id="26" nodeType="withEffect" presetClass="entr" presetID="2" presetSubtype="1">
                                  <p:stCondLst>
                                    <p:cond delay="0"/>
                                  </p:stCondLst>
                                  <p:childTnLst>
                                    <p:set>
                                      <p:cBhvr>
                                        <p:cTn dur="1" fill="hold" id="27">
                                          <p:stCondLst>
                                            <p:cond delay="0"/>
                                          </p:stCondLst>
                                        </p:cTn>
                                        <p:tgtEl>
                                          <p:spTgt spid="33"/>
                                        </p:tgtEl>
                                        <p:attrNameLst>
                                          <p:attrName>style.visibility</p:attrName>
                                        </p:attrNameLst>
                                      </p:cBhvr>
                                      <p:to>
                                        <p:strVal val="visible"/>
                                      </p:to>
                                    </p:set>
                                    <p:anim calcmode="lin" valueType="num">
                                      <p:cBhvr additive="base">
                                        <p:cTn dur="750" fill="hold" id="28"/>
                                        <p:tgtEl>
                                          <p:spTgt spid="33"/>
                                        </p:tgtEl>
                                        <p:attrNameLst>
                                          <p:attrName>ppt_x</p:attrName>
                                        </p:attrNameLst>
                                      </p:cBhvr>
                                      <p:tavLst>
                                        <p:tav tm="0">
                                          <p:val>
                                            <p:strVal val="#ppt_x"/>
                                          </p:val>
                                        </p:tav>
                                        <p:tav tm="100000">
                                          <p:val>
                                            <p:strVal val="#ppt_x"/>
                                          </p:val>
                                        </p:tav>
                                      </p:tavLst>
                                    </p:anim>
                                    <p:anim calcmode="lin" valueType="num">
                                      <p:cBhvr additive="base">
                                        <p:cTn dur="750" fill="hold" id="29"/>
                                        <p:tgtEl>
                                          <p:spTgt spid="33"/>
                                        </p:tgtEl>
                                        <p:attrNameLst>
                                          <p:attrName>ppt_y</p:attrName>
                                        </p:attrNameLst>
                                      </p:cBhvr>
                                      <p:tavLst>
                                        <p:tav tm="0">
                                          <p:val>
                                            <p:strVal val="0-#ppt_h/2"/>
                                          </p:val>
                                        </p:tav>
                                        <p:tav tm="100000">
                                          <p:val>
                                            <p:strVal val="#ppt_y"/>
                                          </p:val>
                                        </p:tav>
                                      </p:tavLst>
                                    </p:anim>
                                  </p:childTnLst>
                                </p:cTn>
                              </p:par>
                              <p:par>
                                <p:cTn fill="hold" grpId="0" id="30" nodeType="withEffect" presetClass="entr" presetID="2" presetSubtype="4">
                                  <p:stCondLst>
                                    <p:cond delay="0"/>
                                  </p:stCondLst>
                                  <p:childTnLst>
                                    <p:set>
                                      <p:cBhvr>
                                        <p:cTn dur="1" fill="hold" id="31">
                                          <p:stCondLst>
                                            <p:cond delay="0"/>
                                          </p:stCondLst>
                                        </p:cTn>
                                        <p:tgtEl>
                                          <p:spTgt spid="34"/>
                                        </p:tgtEl>
                                        <p:attrNameLst>
                                          <p:attrName>style.visibility</p:attrName>
                                        </p:attrNameLst>
                                      </p:cBhvr>
                                      <p:to>
                                        <p:strVal val="visible"/>
                                      </p:to>
                                    </p:set>
                                    <p:anim calcmode="lin" valueType="num">
                                      <p:cBhvr additive="base">
                                        <p:cTn dur="750" fill="hold" id="32"/>
                                        <p:tgtEl>
                                          <p:spTgt spid="34"/>
                                        </p:tgtEl>
                                        <p:attrNameLst>
                                          <p:attrName>ppt_x</p:attrName>
                                        </p:attrNameLst>
                                      </p:cBhvr>
                                      <p:tavLst>
                                        <p:tav tm="0">
                                          <p:val>
                                            <p:strVal val="#ppt_x"/>
                                          </p:val>
                                        </p:tav>
                                        <p:tav tm="100000">
                                          <p:val>
                                            <p:strVal val="#ppt_x"/>
                                          </p:val>
                                        </p:tav>
                                      </p:tavLst>
                                    </p:anim>
                                    <p:anim calcmode="lin" valueType="num">
                                      <p:cBhvr additive="base">
                                        <p:cTn dur="750" fill="hold" id="33"/>
                                        <p:tgtEl>
                                          <p:spTgt spid="34"/>
                                        </p:tgtEl>
                                        <p:attrNameLst>
                                          <p:attrName>ppt_y</p:attrName>
                                        </p:attrNameLst>
                                      </p:cBhvr>
                                      <p:tavLst>
                                        <p:tav tm="0">
                                          <p:val>
                                            <p:strVal val="1+#ppt_h/2"/>
                                          </p:val>
                                        </p:tav>
                                        <p:tav tm="100000">
                                          <p:val>
                                            <p:strVal val="#ppt_y"/>
                                          </p:val>
                                        </p:tav>
                                      </p:tavLst>
                                    </p:anim>
                                  </p:childTnLst>
                                </p:cTn>
                              </p:par>
                              <p:par>
                                <p:cTn fill="hold" grpId="0" id="34" nodeType="withEffect" presetClass="entr" presetID="2" presetSubtype="1">
                                  <p:stCondLst>
                                    <p:cond delay="0"/>
                                  </p:stCondLst>
                                  <p:childTnLst>
                                    <p:set>
                                      <p:cBhvr>
                                        <p:cTn dur="1" fill="hold" id="35">
                                          <p:stCondLst>
                                            <p:cond delay="0"/>
                                          </p:stCondLst>
                                        </p:cTn>
                                        <p:tgtEl>
                                          <p:spTgt spid="38"/>
                                        </p:tgtEl>
                                        <p:attrNameLst>
                                          <p:attrName>style.visibility</p:attrName>
                                        </p:attrNameLst>
                                      </p:cBhvr>
                                      <p:to>
                                        <p:strVal val="visible"/>
                                      </p:to>
                                    </p:set>
                                    <p:anim calcmode="lin" valueType="num">
                                      <p:cBhvr additive="base">
                                        <p:cTn dur="750" fill="hold" id="36"/>
                                        <p:tgtEl>
                                          <p:spTgt spid="38"/>
                                        </p:tgtEl>
                                        <p:attrNameLst>
                                          <p:attrName>ppt_x</p:attrName>
                                        </p:attrNameLst>
                                      </p:cBhvr>
                                      <p:tavLst>
                                        <p:tav tm="0">
                                          <p:val>
                                            <p:strVal val="#ppt_x"/>
                                          </p:val>
                                        </p:tav>
                                        <p:tav tm="100000">
                                          <p:val>
                                            <p:strVal val="#ppt_x"/>
                                          </p:val>
                                        </p:tav>
                                      </p:tavLst>
                                    </p:anim>
                                    <p:anim calcmode="lin" valueType="num">
                                      <p:cBhvr additive="base">
                                        <p:cTn dur="750" fill="hold" id="37"/>
                                        <p:tgtEl>
                                          <p:spTgt spid="38"/>
                                        </p:tgtEl>
                                        <p:attrNameLst>
                                          <p:attrName>ppt_y</p:attrName>
                                        </p:attrNameLst>
                                      </p:cBhvr>
                                      <p:tavLst>
                                        <p:tav tm="0">
                                          <p:val>
                                            <p:strVal val="0-#ppt_h/2"/>
                                          </p:val>
                                        </p:tav>
                                        <p:tav tm="100000">
                                          <p:val>
                                            <p:strVal val="#ppt_y"/>
                                          </p:val>
                                        </p:tav>
                                      </p:tavLst>
                                    </p:anim>
                                  </p:childTnLst>
                                </p:cTn>
                              </p:par>
                            </p:childTnLst>
                          </p:cTn>
                        </p:par>
                        <p:par>
                          <p:cTn fill="hold" id="38" nodeType="afterGroup">
                            <p:stCondLst>
                              <p:cond delay="1250"/>
                            </p:stCondLst>
                            <p:childTnLst>
                              <p:par>
                                <p:cTn fill="hold" grpId="0" id="39" nodeType="afterEffect" presetClass="entr" presetID="23" presetSubtype="32">
                                  <p:stCondLst>
                                    <p:cond delay="0"/>
                                  </p:stCondLst>
                                  <p:childTnLst>
                                    <p:set>
                                      <p:cBhvr>
                                        <p:cTn dur="1" fill="hold" id="40">
                                          <p:stCondLst>
                                            <p:cond delay="0"/>
                                          </p:stCondLst>
                                        </p:cTn>
                                        <p:tgtEl>
                                          <p:spTgt spid="39"/>
                                        </p:tgtEl>
                                        <p:attrNameLst>
                                          <p:attrName>style.visibility</p:attrName>
                                        </p:attrNameLst>
                                      </p:cBhvr>
                                      <p:to>
                                        <p:strVal val="visible"/>
                                      </p:to>
                                    </p:set>
                                    <p:anim calcmode="lin" valueType="num">
                                      <p:cBhvr>
                                        <p:cTn dur="500" fill="hold" id="41"/>
                                        <p:tgtEl>
                                          <p:spTgt spid="39"/>
                                        </p:tgtEl>
                                        <p:attrNameLst>
                                          <p:attrName>ppt_w</p:attrName>
                                        </p:attrNameLst>
                                      </p:cBhvr>
                                      <p:tavLst>
                                        <p:tav tm="0">
                                          <p:val>
                                            <p:strVal val="4*#ppt_w"/>
                                          </p:val>
                                        </p:tav>
                                        <p:tav tm="100000">
                                          <p:val>
                                            <p:strVal val="#ppt_w"/>
                                          </p:val>
                                        </p:tav>
                                      </p:tavLst>
                                    </p:anim>
                                    <p:anim calcmode="lin" valueType="num">
                                      <p:cBhvr>
                                        <p:cTn dur="500" fill="hold" id="42"/>
                                        <p:tgtEl>
                                          <p:spTgt spid="39"/>
                                        </p:tgtEl>
                                        <p:attrNameLst>
                                          <p:attrName>ppt_h</p:attrName>
                                        </p:attrNameLst>
                                      </p:cBhvr>
                                      <p:tavLst>
                                        <p:tav tm="0">
                                          <p:val>
                                            <p:strVal val="4*#ppt_h"/>
                                          </p:val>
                                        </p:tav>
                                        <p:tav tm="100000">
                                          <p:val>
                                            <p:strVal val="#ppt_h"/>
                                          </p:val>
                                        </p:tav>
                                      </p:tavLst>
                                    </p:anim>
                                  </p:childTnLst>
                                </p:cTn>
                              </p:par>
                            </p:childTnLst>
                          </p:cTn>
                        </p:par>
                        <p:par>
                          <p:cTn fill="hold" id="43" nodeType="afterGroup">
                            <p:stCondLst>
                              <p:cond delay="1750"/>
                            </p:stCondLst>
                            <p:childTnLst>
                              <p:par>
                                <p:cTn fill="hold" grpId="0" id="44" nodeType="afterEffect" presetClass="entr" presetID="53" presetSubtype="0">
                                  <p:stCondLst>
                                    <p:cond delay="0"/>
                                  </p:stCondLst>
                                  <p:childTnLst>
                                    <p:set>
                                      <p:cBhvr>
                                        <p:cTn dur="1" fill="hold" id="45">
                                          <p:stCondLst>
                                            <p:cond delay="0"/>
                                          </p:stCondLst>
                                        </p:cTn>
                                        <p:tgtEl>
                                          <p:spTgt spid="28"/>
                                        </p:tgtEl>
                                        <p:attrNameLst>
                                          <p:attrName>style.visibility</p:attrName>
                                        </p:attrNameLst>
                                      </p:cBhvr>
                                      <p:to>
                                        <p:strVal val="visible"/>
                                      </p:to>
                                    </p:set>
                                    <p:anim calcmode="lin" valueType="num">
                                      <p:cBhvr>
                                        <p:cTn dur="500" fill="hold" id="46"/>
                                        <p:tgtEl>
                                          <p:spTgt spid="28"/>
                                        </p:tgtEl>
                                        <p:attrNameLst>
                                          <p:attrName>ppt_w</p:attrName>
                                        </p:attrNameLst>
                                      </p:cBhvr>
                                      <p:tavLst>
                                        <p:tav tm="0">
                                          <p:val>
                                            <p:fltVal val="0"/>
                                          </p:val>
                                        </p:tav>
                                        <p:tav tm="100000">
                                          <p:val>
                                            <p:strVal val="#ppt_w"/>
                                          </p:val>
                                        </p:tav>
                                      </p:tavLst>
                                    </p:anim>
                                    <p:anim calcmode="lin" valueType="num">
                                      <p:cBhvr>
                                        <p:cTn dur="500" fill="hold" id="47"/>
                                        <p:tgtEl>
                                          <p:spTgt spid="28"/>
                                        </p:tgtEl>
                                        <p:attrNameLst>
                                          <p:attrName>ppt_h</p:attrName>
                                        </p:attrNameLst>
                                      </p:cBhvr>
                                      <p:tavLst>
                                        <p:tav tm="0">
                                          <p:val>
                                            <p:fltVal val="0"/>
                                          </p:val>
                                        </p:tav>
                                        <p:tav tm="100000">
                                          <p:val>
                                            <p:strVal val="#ppt_h"/>
                                          </p:val>
                                        </p:tav>
                                      </p:tavLst>
                                    </p:anim>
                                    <p:animEffect filter="fade" transition="in">
                                      <p:cBhvr>
                                        <p:cTn dur="500" id="48"/>
                                        <p:tgtEl>
                                          <p:spTgt spid="28"/>
                                        </p:tgtEl>
                                      </p:cBhvr>
                                    </p:animEffect>
                                  </p:childTnLst>
                                </p:cTn>
                              </p:par>
                            </p:childTnLst>
                          </p:cTn>
                        </p:par>
                        <p:par>
                          <p:cTn fill="hold" id="49" nodeType="afterGroup">
                            <p:stCondLst>
                              <p:cond delay="2250"/>
                            </p:stCondLst>
                            <p:childTnLst>
                              <p:par>
                                <p:cTn fill="hold" grpId="0" id="50" nodeType="afterEffect" presetClass="entr" presetID="23" presetSubtype="32">
                                  <p:stCondLst>
                                    <p:cond delay="0"/>
                                  </p:stCondLst>
                                  <p:childTnLst>
                                    <p:set>
                                      <p:cBhvr>
                                        <p:cTn dur="1" fill="hold" id="51">
                                          <p:stCondLst>
                                            <p:cond delay="0"/>
                                          </p:stCondLst>
                                        </p:cTn>
                                        <p:tgtEl>
                                          <p:spTgt spid="55"/>
                                        </p:tgtEl>
                                        <p:attrNameLst>
                                          <p:attrName>style.visibility</p:attrName>
                                        </p:attrNameLst>
                                      </p:cBhvr>
                                      <p:to>
                                        <p:strVal val="visible"/>
                                      </p:to>
                                    </p:set>
                                    <p:anim calcmode="lin" valueType="num">
                                      <p:cBhvr>
                                        <p:cTn dur="500" fill="hold" id="52"/>
                                        <p:tgtEl>
                                          <p:spTgt spid="55"/>
                                        </p:tgtEl>
                                        <p:attrNameLst>
                                          <p:attrName>ppt_w</p:attrName>
                                        </p:attrNameLst>
                                      </p:cBhvr>
                                      <p:tavLst>
                                        <p:tav tm="0">
                                          <p:val>
                                            <p:strVal val="4*#ppt_w"/>
                                          </p:val>
                                        </p:tav>
                                        <p:tav tm="100000">
                                          <p:val>
                                            <p:strVal val="#ppt_w"/>
                                          </p:val>
                                        </p:tav>
                                      </p:tavLst>
                                    </p:anim>
                                    <p:anim calcmode="lin" valueType="num">
                                      <p:cBhvr>
                                        <p:cTn dur="500" fill="hold" id="53"/>
                                        <p:tgtEl>
                                          <p:spTgt spid="55"/>
                                        </p:tgtEl>
                                        <p:attrNameLst>
                                          <p:attrName>ppt_h</p:attrName>
                                        </p:attrNameLst>
                                      </p:cBhvr>
                                      <p:tavLst>
                                        <p:tav tm="0">
                                          <p:val>
                                            <p:strVal val="4*#ppt_h"/>
                                          </p:val>
                                        </p:tav>
                                        <p:tav tm="100000">
                                          <p:val>
                                            <p:strVal val="#ppt_h"/>
                                          </p:val>
                                        </p:tav>
                                      </p:tavLst>
                                    </p:anim>
                                  </p:childTnLst>
                                </p:cTn>
                              </p:par>
                            </p:childTnLst>
                          </p:cTn>
                        </p:par>
                        <p:par>
                          <p:cTn fill="hold" id="54" nodeType="afterGroup">
                            <p:stCondLst>
                              <p:cond delay="2750"/>
                            </p:stCondLst>
                            <p:childTnLst>
                              <p:par>
                                <p:cTn fill="hold" grpId="0" id="55" nodeType="afterEffect" presetClass="entr" presetID="53" presetSubtype="0">
                                  <p:stCondLst>
                                    <p:cond delay="0"/>
                                  </p:stCondLst>
                                  <p:childTnLst>
                                    <p:set>
                                      <p:cBhvr>
                                        <p:cTn dur="1" fill="hold" id="56">
                                          <p:stCondLst>
                                            <p:cond delay="0"/>
                                          </p:stCondLst>
                                        </p:cTn>
                                        <p:tgtEl>
                                          <p:spTgt spid="24"/>
                                        </p:tgtEl>
                                        <p:attrNameLst>
                                          <p:attrName>style.visibility</p:attrName>
                                        </p:attrNameLst>
                                      </p:cBhvr>
                                      <p:to>
                                        <p:strVal val="visible"/>
                                      </p:to>
                                    </p:set>
                                    <p:anim calcmode="lin" valueType="num">
                                      <p:cBhvr>
                                        <p:cTn dur="500" fill="hold" id="57"/>
                                        <p:tgtEl>
                                          <p:spTgt spid="24"/>
                                        </p:tgtEl>
                                        <p:attrNameLst>
                                          <p:attrName>ppt_w</p:attrName>
                                        </p:attrNameLst>
                                      </p:cBhvr>
                                      <p:tavLst>
                                        <p:tav tm="0">
                                          <p:val>
                                            <p:fltVal val="0"/>
                                          </p:val>
                                        </p:tav>
                                        <p:tav tm="100000">
                                          <p:val>
                                            <p:strVal val="#ppt_w"/>
                                          </p:val>
                                        </p:tav>
                                      </p:tavLst>
                                    </p:anim>
                                    <p:anim calcmode="lin" valueType="num">
                                      <p:cBhvr>
                                        <p:cTn dur="500" fill="hold" id="58"/>
                                        <p:tgtEl>
                                          <p:spTgt spid="24"/>
                                        </p:tgtEl>
                                        <p:attrNameLst>
                                          <p:attrName>ppt_h</p:attrName>
                                        </p:attrNameLst>
                                      </p:cBhvr>
                                      <p:tavLst>
                                        <p:tav tm="0">
                                          <p:val>
                                            <p:fltVal val="0"/>
                                          </p:val>
                                        </p:tav>
                                        <p:tav tm="100000">
                                          <p:val>
                                            <p:strVal val="#ppt_h"/>
                                          </p:val>
                                        </p:tav>
                                      </p:tavLst>
                                    </p:anim>
                                    <p:animEffect filter="fade" transition="in">
                                      <p:cBhvr>
                                        <p:cTn dur="500" id="59"/>
                                        <p:tgtEl>
                                          <p:spTgt spid="24"/>
                                        </p:tgtEl>
                                      </p:cBhvr>
                                    </p:animEffect>
                                  </p:childTnLst>
                                </p:cTn>
                              </p:par>
                            </p:childTnLst>
                          </p:cTn>
                        </p:par>
                        <p:par>
                          <p:cTn fill="hold" id="60" nodeType="afterGroup">
                            <p:stCondLst>
                              <p:cond delay="3250"/>
                            </p:stCondLst>
                            <p:childTnLst>
                              <p:par>
                                <p:cTn fill="hold" grpId="0" id="61" nodeType="afterEffect" presetClass="entr" presetID="23" presetSubtype="32">
                                  <p:stCondLst>
                                    <p:cond delay="0"/>
                                  </p:stCondLst>
                                  <p:childTnLst>
                                    <p:set>
                                      <p:cBhvr>
                                        <p:cTn dur="1" fill="hold" id="62">
                                          <p:stCondLst>
                                            <p:cond delay="0"/>
                                          </p:stCondLst>
                                        </p:cTn>
                                        <p:tgtEl>
                                          <p:spTgt spid="54"/>
                                        </p:tgtEl>
                                        <p:attrNameLst>
                                          <p:attrName>style.visibility</p:attrName>
                                        </p:attrNameLst>
                                      </p:cBhvr>
                                      <p:to>
                                        <p:strVal val="visible"/>
                                      </p:to>
                                    </p:set>
                                    <p:anim calcmode="lin" valueType="num">
                                      <p:cBhvr>
                                        <p:cTn dur="500" fill="hold" id="63"/>
                                        <p:tgtEl>
                                          <p:spTgt spid="54"/>
                                        </p:tgtEl>
                                        <p:attrNameLst>
                                          <p:attrName>ppt_w</p:attrName>
                                        </p:attrNameLst>
                                      </p:cBhvr>
                                      <p:tavLst>
                                        <p:tav tm="0">
                                          <p:val>
                                            <p:strVal val="4*#ppt_w"/>
                                          </p:val>
                                        </p:tav>
                                        <p:tav tm="100000">
                                          <p:val>
                                            <p:strVal val="#ppt_w"/>
                                          </p:val>
                                        </p:tav>
                                      </p:tavLst>
                                    </p:anim>
                                    <p:anim calcmode="lin" valueType="num">
                                      <p:cBhvr>
                                        <p:cTn dur="500" fill="hold" id="64"/>
                                        <p:tgtEl>
                                          <p:spTgt spid="54"/>
                                        </p:tgtEl>
                                        <p:attrNameLst>
                                          <p:attrName>ppt_h</p:attrName>
                                        </p:attrNameLst>
                                      </p:cBhvr>
                                      <p:tavLst>
                                        <p:tav tm="0">
                                          <p:val>
                                            <p:strVal val="4*#ppt_h"/>
                                          </p:val>
                                        </p:tav>
                                        <p:tav tm="100000">
                                          <p:val>
                                            <p:strVal val="#ppt_h"/>
                                          </p:val>
                                        </p:tav>
                                      </p:tavLst>
                                    </p:anim>
                                  </p:childTnLst>
                                </p:cTn>
                              </p:par>
                            </p:childTnLst>
                          </p:cTn>
                        </p:par>
                        <p:par>
                          <p:cTn fill="hold" id="65" nodeType="afterGroup">
                            <p:stCondLst>
                              <p:cond delay="3750"/>
                            </p:stCondLst>
                            <p:childTnLst>
                              <p:par>
                                <p:cTn fill="hold" grpId="0" id="66" nodeType="afterEffect" presetClass="entr" presetID="53" presetSubtype="0">
                                  <p:stCondLst>
                                    <p:cond delay="0"/>
                                  </p:stCondLst>
                                  <p:childTnLst>
                                    <p:set>
                                      <p:cBhvr>
                                        <p:cTn dur="1" fill="hold" id="67">
                                          <p:stCondLst>
                                            <p:cond delay="0"/>
                                          </p:stCondLst>
                                        </p:cTn>
                                        <p:tgtEl>
                                          <p:spTgt spid="41"/>
                                        </p:tgtEl>
                                        <p:attrNameLst>
                                          <p:attrName>style.visibility</p:attrName>
                                        </p:attrNameLst>
                                      </p:cBhvr>
                                      <p:to>
                                        <p:strVal val="visible"/>
                                      </p:to>
                                    </p:set>
                                    <p:anim calcmode="lin" valueType="num">
                                      <p:cBhvr>
                                        <p:cTn dur="500" fill="hold" id="68"/>
                                        <p:tgtEl>
                                          <p:spTgt spid="41"/>
                                        </p:tgtEl>
                                        <p:attrNameLst>
                                          <p:attrName>ppt_w</p:attrName>
                                        </p:attrNameLst>
                                      </p:cBhvr>
                                      <p:tavLst>
                                        <p:tav tm="0">
                                          <p:val>
                                            <p:fltVal val="0"/>
                                          </p:val>
                                        </p:tav>
                                        <p:tav tm="100000">
                                          <p:val>
                                            <p:strVal val="#ppt_w"/>
                                          </p:val>
                                        </p:tav>
                                      </p:tavLst>
                                    </p:anim>
                                    <p:anim calcmode="lin" valueType="num">
                                      <p:cBhvr>
                                        <p:cTn dur="500" fill="hold" id="69"/>
                                        <p:tgtEl>
                                          <p:spTgt spid="41"/>
                                        </p:tgtEl>
                                        <p:attrNameLst>
                                          <p:attrName>ppt_h</p:attrName>
                                        </p:attrNameLst>
                                      </p:cBhvr>
                                      <p:tavLst>
                                        <p:tav tm="0">
                                          <p:val>
                                            <p:fltVal val="0"/>
                                          </p:val>
                                        </p:tav>
                                        <p:tav tm="100000">
                                          <p:val>
                                            <p:strVal val="#ppt_h"/>
                                          </p:val>
                                        </p:tav>
                                      </p:tavLst>
                                    </p:anim>
                                    <p:animEffect filter="fade" transition="in">
                                      <p:cBhvr>
                                        <p:cTn dur="500" id="70"/>
                                        <p:tgtEl>
                                          <p:spTgt spid="41"/>
                                        </p:tgtEl>
                                      </p:cBhvr>
                                    </p:animEffect>
                                  </p:childTnLst>
                                </p:cTn>
                              </p:par>
                            </p:childTnLst>
                          </p:cTn>
                        </p:par>
                        <p:par>
                          <p:cTn fill="hold" id="71" nodeType="afterGroup">
                            <p:stCondLst>
                              <p:cond delay="4250"/>
                            </p:stCondLst>
                            <p:childTnLst>
                              <p:par>
                                <p:cTn fill="hold" grpId="0" id="72" nodeType="afterEffect" presetClass="entr" presetID="23" presetSubtype="32">
                                  <p:stCondLst>
                                    <p:cond delay="0"/>
                                  </p:stCondLst>
                                  <p:childTnLst>
                                    <p:set>
                                      <p:cBhvr>
                                        <p:cTn dur="1" fill="hold" id="73">
                                          <p:stCondLst>
                                            <p:cond delay="0"/>
                                          </p:stCondLst>
                                        </p:cTn>
                                        <p:tgtEl>
                                          <p:spTgt spid="53"/>
                                        </p:tgtEl>
                                        <p:attrNameLst>
                                          <p:attrName>style.visibility</p:attrName>
                                        </p:attrNameLst>
                                      </p:cBhvr>
                                      <p:to>
                                        <p:strVal val="visible"/>
                                      </p:to>
                                    </p:set>
                                    <p:anim calcmode="lin" valueType="num">
                                      <p:cBhvr>
                                        <p:cTn dur="500" fill="hold" id="74"/>
                                        <p:tgtEl>
                                          <p:spTgt spid="53"/>
                                        </p:tgtEl>
                                        <p:attrNameLst>
                                          <p:attrName>ppt_w</p:attrName>
                                        </p:attrNameLst>
                                      </p:cBhvr>
                                      <p:tavLst>
                                        <p:tav tm="0">
                                          <p:val>
                                            <p:strVal val="4*#ppt_w"/>
                                          </p:val>
                                        </p:tav>
                                        <p:tav tm="100000">
                                          <p:val>
                                            <p:strVal val="#ppt_w"/>
                                          </p:val>
                                        </p:tav>
                                      </p:tavLst>
                                    </p:anim>
                                    <p:anim calcmode="lin" valueType="num">
                                      <p:cBhvr>
                                        <p:cTn dur="500" fill="hold" id="75"/>
                                        <p:tgtEl>
                                          <p:spTgt spid="53"/>
                                        </p:tgtEl>
                                        <p:attrNameLst>
                                          <p:attrName>ppt_h</p:attrName>
                                        </p:attrNameLst>
                                      </p:cBhvr>
                                      <p:tavLst>
                                        <p:tav tm="0">
                                          <p:val>
                                            <p:strVal val="4*#ppt_h"/>
                                          </p:val>
                                        </p:tav>
                                        <p:tav tm="100000">
                                          <p:val>
                                            <p:strVal val="#ppt_h"/>
                                          </p:val>
                                        </p:tav>
                                      </p:tavLst>
                                    </p:anim>
                                  </p:childTnLst>
                                </p:cTn>
                              </p:par>
                            </p:childTnLst>
                          </p:cTn>
                        </p:par>
                        <p:par>
                          <p:cTn fill="hold" id="76" nodeType="afterGroup">
                            <p:stCondLst>
                              <p:cond delay="4750"/>
                            </p:stCondLst>
                            <p:childTnLst>
                              <p:par>
                                <p:cTn fill="hold" grpId="0" id="77" nodeType="afterEffect" presetClass="entr" presetID="53" presetSubtype="0">
                                  <p:stCondLst>
                                    <p:cond delay="0"/>
                                  </p:stCondLst>
                                  <p:childTnLst>
                                    <p:set>
                                      <p:cBhvr>
                                        <p:cTn dur="1" fill="hold" id="78">
                                          <p:stCondLst>
                                            <p:cond delay="0"/>
                                          </p:stCondLst>
                                        </p:cTn>
                                        <p:tgtEl>
                                          <p:spTgt spid="32"/>
                                        </p:tgtEl>
                                        <p:attrNameLst>
                                          <p:attrName>style.visibility</p:attrName>
                                        </p:attrNameLst>
                                      </p:cBhvr>
                                      <p:to>
                                        <p:strVal val="visible"/>
                                      </p:to>
                                    </p:set>
                                    <p:anim calcmode="lin" valueType="num">
                                      <p:cBhvr>
                                        <p:cTn dur="500" fill="hold" id="79"/>
                                        <p:tgtEl>
                                          <p:spTgt spid="32"/>
                                        </p:tgtEl>
                                        <p:attrNameLst>
                                          <p:attrName>ppt_w</p:attrName>
                                        </p:attrNameLst>
                                      </p:cBhvr>
                                      <p:tavLst>
                                        <p:tav tm="0">
                                          <p:val>
                                            <p:fltVal val="0"/>
                                          </p:val>
                                        </p:tav>
                                        <p:tav tm="100000">
                                          <p:val>
                                            <p:strVal val="#ppt_w"/>
                                          </p:val>
                                        </p:tav>
                                      </p:tavLst>
                                    </p:anim>
                                    <p:anim calcmode="lin" valueType="num">
                                      <p:cBhvr>
                                        <p:cTn dur="500" fill="hold" id="80"/>
                                        <p:tgtEl>
                                          <p:spTgt spid="32"/>
                                        </p:tgtEl>
                                        <p:attrNameLst>
                                          <p:attrName>ppt_h</p:attrName>
                                        </p:attrNameLst>
                                      </p:cBhvr>
                                      <p:tavLst>
                                        <p:tav tm="0">
                                          <p:val>
                                            <p:fltVal val="0"/>
                                          </p:val>
                                        </p:tav>
                                        <p:tav tm="100000">
                                          <p:val>
                                            <p:strVal val="#ppt_h"/>
                                          </p:val>
                                        </p:tav>
                                      </p:tavLst>
                                    </p:anim>
                                    <p:animEffect filter="fade" transition="in">
                                      <p:cBhvr>
                                        <p:cTn dur="500" id="81"/>
                                        <p:tgtEl>
                                          <p:spTgt spid="32"/>
                                        </p:tgtEl>
                                      </p:cBhvr>
                                    </p:animEffect>
                                  </p:childTnLst>
                                </p:cTn>
                              </p:par>
                            </p:childTnLst>
                          </p:cTn>
                        </p:par>
                        <p:par>
                          <p:cTn fill="hold" id="82" nodeType="afterGroup">
                            <p:stCondLst>
                              <p:cond delay="5250"/>
                            </p:stCondLst>
                            <p:childTnLst>
                              <p:par>
                                <p:cTn fill="hold" grpId="0" id="83" nodeType="afterEffect" presetClass="entr" presetID="23" presetSubtype="32">
                                  <p:stCondLst>
                                    <p:cond delay="0"/>
                                  </p:stCondLst>
                                  <p:childTnLst>
                                    <p:set>
                                      <p:cBhvr>
                                        <p:cTn dur="1" fill="hold" id="84">
                                          <p:stCondLst>
                                            <p:cond delay="0"/>
                                          </p:stCondLst>
                                        </p:cTn>
                                        <p:tgtEl>
                                          <p:spTgt spid="50"/>
                                        </p:tgtEl>
                                        <p:attrNameLst>
                                          <p:attrName>style.visibility</p:attrName>
                                        </p:attrNameLst>
                                      </p:cBhvr>
                                      <p:to>
                                        <p:strVal val="visible"/>
                                      </p:to>
                                    </p:set>
                                    <p:anim calcmode="lin" valueType="num">
                                      <p:cBhvr>
                                        <p:cTn dur="500" fill="hold" id="85"/>
                                        <p:tgtEl>
                                          <p:spTgt spid="50"/>
                                        </p:tgtEl>
                                        <p:attrNameLst>
                                          <p:attrName>ppt_w</p:attrName>
                                        </p:attrNameLst>
                                      </p:cBhvr>
                                      <p:tavLst>
                                        <p:tav tm="0">
                                          <p:val>
                                            <p:strVal val="4*#ppt_w"/>
                                          </p:val>
                                        </p:tav>
                                        <p:tav tm="100000">
                                          <p:val>
                                            <p:strVal val="#ppt_w"/>
                                          </p:val>
                                        </p:tav>
                                      </p:tavLst>
                                    </p:anim>
                                    <p:anim calcmode="lin" valueType="num">
                                      <p:cBhvr>
                                        <p:cTn dur="500" fill="hold" id="86"/>
                                        <p:tgtEl>
                                          <p:spTgt spid="50"/>
                                        </p:tgtEl>
                                        <p:attrNameLst>
                                          <p:attrName>ppt_h</p:attrName>
                                        </p:attrNameLst>
                                      </p:cBhvr>
                                      <p:tavLst>
                                        <p:tav tm="0">
                                          <p:val>
                                            <p:strVal val="4*#ppt_h"/>
                                          </p:val>
                                        </p:tav>
                                        <p:tav tm="100000">
                                          <p:val>
                                            <p:strVal val="#ppt_h"/>
                                          </p:val>
                                        </p:tav>
                                      </p:tavLst>
                                    </p:anim>
                                  </p:childTnLst>
                                </p:cTn>
                              </p:par>
                            </p:childTnLst>
                          </p:cTn>
                        </p:par>
                        <p:par>
                          <p:cTn fill="hold" id="87" nodeType="afterGroup">
                            <p:stCondLst>
                              <p:cond delay="5750"/>
                            </p:stCondLst>
                            <p:childTnLst>
                              <p:par>
                                <p:cTn fill="hold" grpId="0" id="88" nodeType="afterEffect" presetClass="entr" presetID="53" presetSubtype="0">
                                  <p:stCondLst>
                                    <p:cond delay="0"/>
                                  </p:stCondLst>
                                  <p:childTnLst>
                                    <p:set>
                                      <p:cBhvr>
                                        <p:cTn dur="1" fill="hold" id="89">
                                          <p:stCondLst>
                                            <p:cond delay="0"/>
                                          </p:stCondLst>
                                        </p:cTn>
                                        <p:tgtEl>
                                          <p:spTgt spid="37"/>
                                        </p:tgtEl>
                                        <p:attrNameLst>
                                          <p:attrName>style.visibility</p:attrName>
                                        </p:attrNameLst>
                                      </p:cBhvr>
                                      <p:to>
                                        <p:strVal val="visible"/>
                                      </p:to>
                                    </p:set>
                                    <p:anim calcmode="lin" valueType="num">
                                      <p:cBhvr>
                                        <p:cTn dur="500" fill="hold" id="90"/>
                                        <p:tgtEl>
                                          <p:spTgt spid="37"/>
                                        </p:tgtEl>
                                        <p:attrNameLst>
                                          <p:attrName>ppt_w</p:attrName>
                                        </p:attrNameLst>
                                      </p:cBhvr>
                                      <p:tavLst>
                                        <p:tav tm="0">
                                          <p:val>
                                            <p:fltVal val="0"/>
                                          </p:val>
                                        </p:tav>
                                        <p:tav tm="100000">
                                          <p:val>
                                            <p:strVal val="#ppt_w"/>
                                          </p:val>
                                        </p:tav>
                                      </p:tavLst>
                                    </p:anim>
                                    <p:anim calcmode="lin" valueType="num">
                                      <p:cBhvr>
                                        <p:cTn dur="500" fill="hold" id="91"/>
                                        <p:tgtEl>
                                          <p:spTgt spid="37"/>
                                        </p:tgtEl>
                                        <p:attrNameLst>
                                          <p:attrName>ppt_h</p:attrName>
                                        </p:attrNameLst>
                                      </p:cBhvr>
                                      <p:tavLst>
                                        <p:tav tm="0">
                                          <p:val>
                                            <p:fltVal val="0"/>
                                          </p:val>
                                        </p:tav>
                                        <p:tav tm="100000">
                                          <p:val>
                                            <p:strVal val="#ppt_h"/>
                                          </p:val>
                                        </p:tav>
                                      </p:tavLst>
                                    </p:anim>
                                    <p:animEffect filter="fade" transition="in">
                                      <p:cBhvr>
                                        <p:cTn dur="500" id="92"/>
                                        <p:tgtEl>
                                          <p:spTgt spid="37"/>
                                        </p:tgtEl>
                                      </p:cBhvr>
                                    </p:animEffect>
                                  </p:childTnLst>
                                </p:cTn>
                              </p:par>
                            </p:childTnLst>
                          </p:cTn>
                        </p:par>
                        <p:par>
                          <p:cTn fill="hold" id="93" nodeType="afterGroup">
                            <p:stCondLst>
                              <p:cond delay="6250"/>
                            </p:stCondLst>
                            <p:childTnLst>
                              <p:par>
                                <p:cTn fill="hold" grpId="0" id="94" nodeType="afterEffect" presetClass="entr" presetID="23" presetSubtype="32">
                                  <p:stCondLst>
                                    <p:cond delay="0"/>
                                  </p:stCondLst>
                                  <p:childTnLst>
                                    <p:set>
                                      <p:cBhvr>
                                        <p:cTn dur="1" fill="hold" id="95">
                                          <p:stCondLst>
                                            <p:cond delay="0"/>
                                          </p:stCondLst>
                                        </p:cTn>
                                        <p:tgtEl>
                                          <p:spTgt spid="52"/>
                                        </p:tgtEl>
                                        <p:attrNameLst>
                                          <p:attrName>style.visibility</p:attrName>
                                        </p:attrNameLst>
                                      </p:cBhvr>
                                      <p:to>
                                        <p:strVal val="visible"/>
                                      </p:to>
                                    </p:set>
                                    <p:anim calcmode="lin" valueType="num">
                                      <p:cBhvr>
                                        <p:cTn dur="500" fill="hold" id="96"/>
                                        <p:tgtEl>
                                          <p:spTgt spid="52"/>
                                        </p:tgtEl>
                                        <p:attrNameLst>
                                          <p:attrName>ppt_w</p:attrName>
                                        </p:attrNameLst>
                                      </p:cBhvr>
                                      <p:tavLst>
                                        <p:tav tm="0">
                                          <p:val>
                                            <p:strVal val="4*#ppt_w"/>
                                          </p:val>
                                        </p:tav>
                                        <p:tav tm="100000">
                                          <p:val>
                                            <p:strVal val="#ppt_w"/>
                                          </p:val>
                                        </p:tav>
                                      </p:tavLst>
                                    </p:anim>
                                    <p:anim calcmode="lin" valueType="num">
                                      <p:cBhvr>
                                        <p:cTn dur="500" fill="hold" id="97"/>
                                        <p:tgtEl>
                                          <p:spTgt spid="52"/>
                                        </p:tgtEl>
                                        <p:attrNameLst>
                                          <p:attrName>ppt_h</p:attrName>
                                        </p:attrNameLst>
                                      </p:cBhvr>
                                      <p:tavLst>
                                        <p:tav tm="0">
                                          <p:val>
                                            <p:strVal val="4*#ppt_h"/>
                                          </p:val>
                                        </p:tav>
                                        <p:tav tm="100000">
                                          <p:val>
                                            <p:strVal val="#ppt_h"/>
                                          </p:val>
                                        </p:tav>
                                      </p:tavLst>
                                    </p:anim>
                                  </p:childTnLst>
                                </p:cTn>
                              </p:par>
                            </p:childTnLst>
                          </p:cTn>
                        </p:par>
                        <p:par>
                          <p:cTn fill="hold" id="98" nodeType="afterGroup">
                            <p:stCondLst>
                              <p:cond delay="6750"/>
                            </p:stCondLst>
                            <p:childTnLst>
                              <p:par>
                                <p:cTn fill="hold" grpId="0" id="99" nodeType="afterEffect" presetClass="entr" presetID="53" presetSubtype="0">
                                  <p:stCondLst>
                                    <p:cond delay="0"/>
                                  </p:stCondLst>
                                  <p:childTnLst>
                                    <p:set>
                                      <p:cBhvr>
                                        <p:cTn dur="1" fill="hold" id="100">
                                          <p:stCondLst>
                                            <p:cond delay="0"/>
                                          </p:stCondLst>
                                        </p:cTn>
                                        <p:tgtEl>
                                          <p:spTgt spid="45"/>
                                        </p:tgtEl>
                                        <p:attrNameLst>
                                          <p:attrName>style.visibility</p:attrName>
                                        </p:attrNameLst>
                                      </p:cBhvr>
                                      <p:to>
                                        <p:strVal val="visible"/>
                                      </p:to>
                                    </p:set>
                                    <p:anim calcmode="lin" valueType="num">
                                      <p:cBhvr>
                                        <p:cTn dur="500" fill="hold" id="101"/>
                                        <p:tgtEl>
                                          <p:spTgt spid="45"/>
                                        </p:tgtEl>
                                        <p:attrNameLst>
                                          <p:attrName>ppt_w</p:attrName>
                                        </p:attrNameLst>
                                      </p:cBhvr>
                                      <p:tavLst>
                                        <p:tav tm="0">
                                          <p:val>
                                            <p:fltVal val="0"/>
                                          </p:val>
                                        </p:tav>
                                        <p:tav tm="100000">
                                          <p:val>
                                            <p:strVal val="#ppt_w"/>
                                          </p:val>
                                        </p:tav>
                                      </p:tavLst>
                                    </p:anim>
                                    <p:anim calcmode="lin" valueType="num">
                                      <p:cBhvr>
                                        <p:cTn dur="500" fill="hold" id="102"/>
                                        <p:tgtEl>
                                          <p:spTgt spid="45"/>
                                        </p:tgtEl>
                                        <p:attrNameLst>
                                          <p:attrName>ppt_h</p:attrName>
                                        </p:attrNameLst>
                                      </p:cBhvr>
                                      <p:tavLst>
                                        <p:tav tm="0">
                                          <p:val>
                                            <p:fltVal val="0"/>
                                          </p:val>
                                        </p:tav>
                                        <p:tav tm="100000">
                                          <p:val>
                                            <p:strVal val="#ppt_h"/>
                                          </p:val>
                                        </p:tav>
                                      </p:tavLst>
                                    </p:anim>
                                    <p:animEffect filter="fade" transition="in">
                                      <p:cBhvr>
                                        <p:cTn dur="500" id="103"/>
                                        <p:tgtEl>
                                          <p:spTgt spid="45"/>
                                        </p:tgtEl>
                                      </p:cBhvr>
                                    </p:animEffect>
                                  </p:childTnLst>
                                </p:cTn>
                              </p:par>
                            </p:childTnLst>
                          </p:cTn>
                        </p:par>
                        <p:par>
                          <p:cTn fill="hold" id="104" nodeType="afterGroup">
                            <p:stCondLst>
                              <p:cond delay="7250"/>
                            </p:stCondLst>
                            <p:childTnLst>
                              <p:par>
                                <p:cTn fill="hold" grpId="0" id="105" nodeType="afterEffect" presetClass="entr" presetID="23" presetSubtype="32">
                                  <p:stCondLst>
                                    <p:cond delay="0"/>
                                  </p:stCondLst>
                                  <p:childTnLst>
                                    <p:set>
                                      <p:cBhvr>
                                        <p:cTn dur="1" fill="hold" id="106">
                                          <p:stCondLst>
                                            <p:cond delay="0"/>
                                          </p:stCondLst>
                                        </p:cTn>
                                        <p:tgtEl>
                                          <p:spTgt spid="51"/>
                                        </p:tgtEl>
                                        <p:attrNameLst>
                                          <p:attrName>style.visibility</p:attrName>
                                        </p:attrNameLst>
                                      </p:cBhvr>
                                      <p:to>
                                        <p:strVal val="visible"/>
                                      </p:to>
                                    </p:set>
                                    <p:anim calcmode="lin" valueType="num">
                                      <p:cBhvr>
                                        <p:cTn dur="500" fill="hold" id="107"/>
                                        <p:tgtEl>
                                          <p:spTgt spid="51"/>
                                        </p:tgtEl>
                                        <p:attrNameLst>
                                          <p:attrName>ppt_w</p:attrName>
                                        </p:attrNameLst>
                                      </p:cBhvr>
                                      <p:tavLst>
                                        <p:tav tm="0">
                                          <p:val>
                                            <p:strVal val="4*#ppt_w"/>
                                          </p:val>
                                        </p:tav>
                                        <p:tav tm="100000">
                                          <p:val>
                                            <p:strVal val="#ppt_w"/>
                                          </p:val>
                                        </p:tav>
                                      </p:tavLst>
                                    </p:anim>
                                    <p:anim calcmode="lin" valueType="num">
                                      <p:cBhvr>
                                        <p:cTn dur="500" fill="hold" id="108"/>
                                        <p:tgtEl>
                                          <p:spTgt spid="51"/>
                                        </p:tgtEl>
                                        <p:attrNameLst>
                                          <p:attrName>ppt_h</p:attrName>
                                        </p:attrNameLst>
                                      </p:cBhvr>
                                      <p:tavLst>
                                        <p:tav tm="0">
                                          <p:val>
                                            <p:strVal val="4*#ppt_h"/>
                                          </p:val>
                                        </p:tav>
                                        <p:tav tm="100000">
                                          <p:val>
                                            <p:strVal val="#ppt_h"/>
                                          </p:val>
                                        </p:tav>
                                      </p:tavLst>
                                    </p:anim>
                                  </p:childTnLst>
                                </p:cTn>
                              </p:par>
                            </p:childTnLst>
                          </p:cTn>
                        </p:par>
                        <p:par>
                          <p:cTn fill="hold" id="109" nodeType="afterGroup">
                            <p:stCondLst>
                              <p:cond delay="7750"/>
                            </p:stCondLst>
                            <p:childTnLst>
                              <p:par>
                                <p:cTn fill="hold" grpId="0" id="110" nodeType="afterEffect" presetClass="entr" presetID="53" presetSubtype="0">
                                  <p:stCondLst>
                                    <p:cond delay="0"/>
                                  </p:stCondLst>
                                  <p:childTnLst>
                                    <p:set>
                                      <p:cBhvr>
                                        <p:cTn dur="1" fill="hold" id="111">
                                          <p:stCondLst>
                                            <p:cond delay="0"/>
                                          </p:stCondLst>
                                        </p:cTn>
                                        <p:tgtEl>
                                          <p:spTgt spid="36"/>
                                        </p:tgtEl>
                                        <p:attrNameLst>
                                          <p:attrName>style.visibility</p:attrName>
                                        </p:attrNameLst>
                                      </p:cBhvr>
                                      <p:to>
                                        <p:strVal val="visible"/>
                                      </p:to>
                                    </p:set>
                                    <p:anim calcmode="lin" valueType="num">
                                      <p:cBhvr>
                                        <p:cTn dur="500" fill="hold" id="112"/>
                                        <p:tgtEl>
                                          <p:spTgt spid="36"/>
                                        </p:tgtEl>
                                        <p:attrNameLst>
                                          <p:attrName>ppt_w</p:attrName>
                                        </p:attrNameLst>
                                      </p:cBhvr>
                                      <p:tavLst>
                                        <p:tav tm="0">
                                          <p:val>
                                            <p:fltVal val="0"/>
                                          </p:val>
                                        </p:tav>
                                        <p:tav tm="100000">
                                          <p:val>
                                            <p:strVal val="#ppt_w"/>
                                          </p:val>
                                        </p:tav>
                                      </p:tavLst>
                                    </p:anim>
                                    <p:anim calcmode="lin" valueType="num">
                                      <p:cBhvr>
                                        <p:cTn dur="500" fill="hold" id="113"/>
                                        <p:tgtEl>
                                          <p:spTgt spid="36"/>
                                        </p:tgtEl>
                                        <p:attrNameLst>
                                          <p:attrName>ppt_h</p:attrName>
                                        </p:attrNameLst>
                                      </p:cBhvr>
                                      <p:tavLst>
                                        <p:tav tm="0">
                                          <p:val>
                                            <p:fltVal val="0"/>
                                          </p:val>
                                        </p:tav>
                                        <p:tav tm="100000">
                                          <p:val>
                                            <p:strVal val="#ppt_h"/>
                                          </p:val>
                                        </p:tav>
                                      </p:tavLst>
                                    </p:anim>
                                    <p:animEffect filter="fade" transition="in">
                                      <p:cBhvr>
                                        <p:cTn dur="500" id="114"/>
                                        <p:tgtEl>
                                          <p:spTgt spid="36"/>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87"/>
      <p:bldP grpId="0" spid="24"/>
      <p:bldP grpId="0" spid="28"/>
      <p:bldP grpId="0" spid="32"/>
      <p:bldP grpId="0" spid="36"/>
      <p:bldP grpId="0" spid="37"/>
      <p:bldP grpId="0" spid="41"/>
      <p:bldP grpId="0" spid="45"/>
      <p:bldP grpId="0" spid="25"/>
      <p:bldP grpId="0" spid="26"/>
      <p:bldP grpId="0" spid="29"/>
      <p:bldP grpId="0" spid="30"/>
      <p:bldP grpId="0" spid="33"/>
      <p:bldP grpId="0" spid="34"/>
      <p:bldP grpId="0" spid="38"/>
      <p:bldP grpId="0" spid="39"/>
      <p:bldP grpId="0" spid="54"/>
      <p:bldP grpId="0" spid="50"/>
      <p:bldP grpId="0" spid="51"/>
      <p:bldP grpId="0" spid="55"/>
      <p:bldP grpId="0" spid="53"/>
      <p:bldP grpId="0" spid="52"/>
    </p:bldLst>
  </p:timing>
</p:sld>
</file>

<file path=ppt/slides/slide2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chemeClr val="bg1"/>
        </a:solidFill>
        <a:effectLst/>
      </p:bgPr>
    </p:bg>
    <p:spTree>
      <p:nvGrpSpPr>
        <p:cNvPr id="1" name=""/>
        <p:cNvGrpSpPr/>
        <p:nvPr/>
      </p:nvGrpSpPr>
      <p:grpSpPr>
        <a:xfrm>
          <a:off x="0" y="0"/>
          <a:ext cx="0" cy="0"/>
        </a:xfrm>
      </p:grpSpPr>
      <p:sp>
        <p:nvSpPr>
          <p:cNvPr id="3" name="矩形 2">
            <a:extLst>
              <a:ext uri="{FF2B5EF4-FFF2-40B4-BE49-F238E27FC236}">
                <a16:creationId xmlns:a16="http://schemas.microsoft.com/office/drawing/2014/main" id="{10706784-A0D9-4125-8A74-1959A1566C50}"/>
              </a:ext>
            </a:extLst>
          </p:cNvPr>
          <p:cNvSpPr/>
          <p:nvPr/>
        </p:nvSpPr>
        <p:spPr>
          <a:xfrm>
            <a:off x="1" y="0"/>
            <a:ext cx="12192000" cy="6858000"/>
          </a:xfrm>
          <a:prstGeom prst="rect">
            <a:avLst/>
          </a:prstGeom>
          <a:solidFill>
            <a:srgbClr val="EBF6F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7" name="TextBox 72">
            <a:extLst>
              <a:ext uri="{FF2B5EF4-FFF2-40B4-BE49-F238E27FC236}">
                <a16:creationId xmlns:a16="http://schemas.microsoft.com/office/drawing/2014/main" id="{D85CEAB1-A015-45D8-9125-8E3B71FB237F}"/>
              </a:ext>
            </a:extLst>
          </p:cNvPr>
          <p:cNvSpPr txBox="1"/>
          <p:nvPr/>
        </p:nvSpPr>
        <p:spPr>
          <a:xfrm>
            <a:off x="1094282" y="193555"/>
            <a:ext cx="2261138" cy="457200"/>
          </a:xfrm>
          <a:prstGeom prst="rect">
            <a:avLst/>
          </a:prstGeom>
          <a:noFill/>
        </p:spPr>
        <p:txBody>
          <a:bodyPr rtlCol="0"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dist" defTabSz="432037">
              <a:defRPr/>
            </a:pPr>
            <a:r>
              <a:rPr altLang="en-US" kern="0" lang="zh-CN" sz="2400">
                <a:solidFill>
                  <a:sysClr lastClr="000000" val="windowText">
                    <a:lumMod val="65000"/>
                    <a:lumOff val="35000"/>
                  </a:sysClr>
                </a:solidFill>
                <a:latin charset="-122" panose="020b0503020204020204" pitchFamily="34" typeface="微软雅黑"/>
                <a:ea charset="-122" panose="020b0503020204020204" pitchFamily="34" typeface="微软雅黑"/>
                <a:cs charset="0" panose="020b0604020202020204" pitchFamily="34" typeface="Arial"/>
              </a:rPr>
              <a:t>倾听的禁忌</a:t>
            </a:r>
          </a:p>
        </p:txBody>
      </p:sp>
      <p:grpSp>
        <p:nvGrpSpPr>
          <p:cNvPr id="5" name="组合 4">
            <a:extLst>
              <a:ext uri="{FF2B5EF4-FFF2-40B4-BE49-F238E27FC236}">
                <a16:creationId xmlns:a16="http://schemas.microsoft.com/office/drawing/2014/main" id="{D6894B82-68E8-45DF-BE57-D33A01A4B029}"/>
              </a:ext>
            </a:extLst>
          </p:cNvPr>
          <p:cNvGrpSpPr/>
          <p:nvPr/>
        </p:nvGrpSpPr>
        <p:grpSpPr>
          <a:xfrm>
            <a:off x="93570" y="132241"/>
            <a:ext cx="907141" cy="553998"/>
            <a:chOff x="93570" y="207191"/>
            <a:chExt cx="907141" cy="553998"/>
          </a:xfrm>
        </p:grpSpPr>
        <p:sp>
          <p:nvSpPr>
            <p:cNvPr id="2" name="矩形: 圆角 1">
              <a:extLst>
                <a:ext uri="{FF2B5EF4-FFF2-40B4-BE49-F238E27FC236}">
                  <a16:creationId xmlns:a16="http://schemas.microsoft.com/office/drawing/2014/main" id="{84531094-231B-42EA-B155-25F7A3A5F838}"/>
                </a:ext>
              </a:extLst>
            </p:cNvPr>
            <p:cNvSpPr/>
            <p:nvPr/>
          </p:nvSpPr>
          <p:spPr>
            <a:xfrm>
              <a:off x="187141" y="268190"/>
              <a:ext cx="720000" cy="432000"/>
            </a:xfrm>
            <a:prstGeom prst="roundRect">
              <a:avLst/>
            </a:prstGeom>
            <a:solidFill>
              <a:schemeClr val="accent2"/>
            </a:solidFill>
            <a:ln w="28575">
              <a:solidFill>
                <a:srgbClr val="F08247"/>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文本框 15">
              <a:extLst>
                <a:ext uri="{FF2B5EF4-FFF2-40B4-BE49-F238E27FC236}">
                  <a16:creationId xmlns:a16="http://schemas.microsoft.com/office/drawing/2014/main" id="{DF88DA1A-4F95-46DF-AB66-BCCA71DB9F9E}"/>
                </a:ext>
              </a:extLst>
            </p:cNvPr>
            <p:cNvSpPr txBox="1"/>
            <p:nvPr/>
          </p:nvSpPr>
          <p:spPr>
            <a:xfrm>
              <a:off x="93570" y="207191"/>
              <a:ext cx="907141" cy="548640"/>
            </a:xfrm>
            <a:prstGeom prst="rect">
              <a:avLst/>
            </a:prstGeom>
            <a:noFill/>
          </p:spPr>
          <p:txBody>
            <a:bodyPr rtlCol="0" wrap="square">
              <a:spAutoFit/>
            </a:bodyPr>
            <a:lstStyle/>
            <a:p>
              <a:pPr algn="ctr"/>
              <a:r>
                <a:rPr altLang="zh-CN" lang="en-US" sz="3000">
                  <a:solidFill>
                    <a:schemeClr val="bg1"/>
                  </a:solidFill>
                  <a:latin charset="-122" panose="020b0503020204020204" pitchFamily="34" typeface="微软雅黑"/>
                  <a:ea charset="-122" panose="020b0503020204020204" pitchFamily="34" typeface="微软雅黑"/>
                </a:rPr>
                <a:t>04</a:t>
              </a:r>
            </a:p>
          </p:txBody>
        </p:sp>
      </p:grpSp>
      <p:grpSp>
        <p:nvGrpSpPr>
          <p:cNvPr id="8" name="组合 7">
            <a:extLst>
              <a:ext uri="{FF2B5EF4-FFF2-40B4-BE49-F238E27FC236}">
                <a16:creationId xmlns:a16="http://schemas.microsoft.com/office/drawing/2014/main" id="{87C99E64-D4A2-4FE0-A3F9-76DCEC9302C8}"/>
              </a:ext>
            </a:extLst>
          </p:cNvPr>
          <p:cNvGrpSpPr/>
          <p:nvPr/>
        </p:nvGrpSpPr>
        <p:grpSpPr>
          <a:xfrm>
            <a:off x="11315548" y="66583"/>
            <a:ext cx="702039" cy="702039"/>
            <a:chOff x="5638800" y="2971800"/>
            <a:chExt cx="914400" cy="914400"/>
          </a:xfrm>
        </p:grpSpPr>
        <p:sp>
          <p:nvSpPr>
            <p:cNvPr id="6" name="椭圆 5">
              <a:extLst>
                <a:ext uri="{FF2B5EF4-FFF2-40B4-BE49-F238E27FC236}">
                  <a16:creationId xmlns:a16="http://schemas.microsoft.com/office/drawing/2014/main" id="{8F7CF43B-17AE-415A-AFF4-64B7A93905AE}"/>
                </a:ext>
              </a:extLst>
            </p:cNvPr>
            <p:cNvSpPr/>
            <p:nvPr/>
          </p:nvSpPr>
          <p:spPr>
            <a:xfrm>
              <a:off x="5638800" y="2971800"/>
              <a:ext cx="914400" cy="914400"/>
            </a:xfrm>
            <a:prstGeom prst="ellipse">
              <a:avLst/>
            </a:prstGeom>
            <a:solidFill>
              <a:schemeClr val="bg1"/>
            </a:solidFill>
            <a:ln>
              <a:solidFill>
                <a:srgbClr val="F08247"/>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 name="businessmen_47858">
              <a:extLst>
                <a:ext uri="{FF2B5EF4-FFF2-40B4-BE49-F238E27FC236}">
                  <a16:creationId xmlns:a16="http://schemas.microsoft.com/office/drawing/2014/main" id="{72635FD6-42D7-4313-A18C-126DC4150F59}"/>
                </a:ext>
              </a:extLst>
            </p:cNvPr>
            <p:cNvSpPr>
              <a:spLocks noChangeAspect="1"/>
            </p:cNvSpPr>
            <p:nvPr/>
          </p:nvSpPr>
          <p:spPr bwMode="auto">
            <a:xfrm>
              <a:off x="5791158" y="3124617"/>
              <a:ext cx="609685" cy="608767"/>
            </a:xfrm>
            <a:custGeom>
              <a:gdLst>
                <a:gd fmla="*/ 9608 w 10667" name="T0"/>
                <a:gd fmla="*/ 4056 h 10667" name="T1"/>
                <a:gd fmla="*/ 9642 w 10667" name="T2"/>
                <a:gd fmla="*/ 4561 h 10667" name="T3"/>
                <a:gd fmla="*/ 9398 w 10667" name="T4"/>
                <a:gd fmla="*/ 5365 h 10667" name="T5"/>
                <a:gd fmla="*/ 9237 w 10667" name="T6"/>
                <a:gd fmla="*/ 4433 h 10667" name="T7"/>
                <a:gd fmla="*/ 8869 w 10667" name="T8"/>
                <a:gd fmla="*/ 4582 h 10667" name="T9"/>
                <a:gd fmla="*/ 8709 w 10667" name="T10"/>
                <a:gd fmla="*/ 5514 h 10667" name="T11"/>
                <a:gd fmla="*/ 8952 w 10667" name="T12"/>
                <a:gd fmla="*/ 5395 h 10667" name="T13"/>
                <a:gd fmla="*/ 8998 w 10667" name="T14"/>
                <a:gd fmla="*/ 6944 h 10667" name="T15"/>
                <a:gd fmla="*/ 9239 w 10667" name="T16"/>
                <a:gd fmla="*/ 5720 h 10667" name="T17"/>
                <a:gd fmla="*/ 9377 w 10667" name="T18"/>
                <a:gd fmla="*/ 6807 h 10667" name="T19"/>
                <a:gd fmla="*/ 9687 w 10667" name="T20"/>
                <a:gd fmla="*/ 6787 h 10667" name="T21"/>
                <a:gd fmla="*/ 9559 w 10667" name="T22"/>
                <a:gd fmla="*/ 4821 h 10667" name="T23"/>
                <a:gd fmla="*/ 9939 w 10667" name="T24"/>
                <a:gd fmla="*/ 5391 h 10667" name="T25"/>
                <a:gd fmla="*/ 6566 w 10667" name="T26"/>
                <a:gd fmla="*/ 1130 h 10667" name="T27"/>
                <a:gd fmla="*/ 5448 w 10667" name="T28"/>
                <a:gd fmla="*/ 2261 h 10667" name="T29"/>
                <a:gd fmla="*/ 7197 w 10667" name="T30"/>
                <a:gd fmla="*/ 8282 h 10667" name="T31"/>
                <a:gd fmla="*/ 6553 w 10667" name="T32"/>
                <a:gd fmla="*/ 5860 h 10667" name="T33"/>
                <a:gd fmla="*/ 6867 w 10667" name="T34"/>
                <a:gd fmla="*/ 5540 h 10667" name="T35"/>
                <a:gd fmla="*/ 6677 w 10667" name="T36"/>
                <a:gd fmla="*/ 2794 h 10667" name="T37"/>
                <a:gd fmla="*/ 5875 w 10667" name="T38"/>
                <a:gd fmla="*/ 5440 h 10667" name="T39"/>
                <a:gd fmla="*/ 5344 w 10667" name="T40"/>
                <a:gd fmla="*/ 2372 h 10667" name="T41"/>
                <a:gd fmla="*/ 4134 w 10667" name="T42"/>
                <a:gd fmla="*/ 2863 h 10667" name="T43"/>
                <a:gd fmla="*/ 3606 w 10667" name="T44"/>
                <a:gd fmla="*/ 5931 h 10667" name="T45"/>
                <a:gd fmla="*/ 4406 w 10667" name="T46"/>
                <a:gd fmla="*/ 5536 h 10667" name="T47"/>
                <a:gd fmla="*/ 3036 w 10667" name="T48"/>
                <a:gd fmla="*/ 8836 h 10667" name="T49"/>
                <a:gd fmla="*/ 1301 w 10667" name="T50"/>
                <a:gd fmla="*/ 9187 h 10667" name="T51"/>
                <a:gd fmla="*/ 3942 w 10667" name="T52"/>
                <a:gd fmla="*/ 10566 h 10667" name="T53"/>
                <a:gd fmla="*/ 8368 w 10667" name="T54"/>
                <a:gd fmla="*/ 10227 h 10667" name="T55"/>
                <a:gd fmla="*/ 5409 w 10667" name="T56"/>
                <a:gd fmla="*/ 9687 h 10667" name="T57"/>
                <a:gd fmla="*/ 5462 w 10667" name="T58"/>
                <a:gd fmla="*/ 6588 h 10667" name="T59"/>
                <a:gd fmla="*/ 5409 w 10667" name="T60"/>
                <a:gd fmla="*/ 9687 h 10667" name="T61"/>
                <a:gd fmla="*/ 9674 w 10667" name="T62"/>
                <a:gd fmla="*/ 7185 h 10667" name="T63"/>
                <a:gd fmla="*/ 9255 w 10667" name="T64"/>
                <a:gd fmla="*/ 7228 h 10667" name="T65"/>
                <a:gd fmla="*/ 8691 w 10667" name="T66"/>
                <a:gd fmla="*/ 6602 h 10667" name="T67"/>
                <a:gd fmla="*/ 10667 w 10667" name="T68"/>
                <a:gd fmla="*/ 7058 h 10667" name="T69"/>
                <a:gd fmla="*/ 1068 w 10667" name="T70"/>
                <a:gd fmla="*/ 4056 h 10667" name="T71"/>
                <a:gd fmla="*/ 1407 w 10667" name="T72"/>
                <a:gd fmla="*/ 4399 h 10667" name="T73"/>
                <a:gd fmla="*/ 1620 w 10667" name="T74"/>
                <a:gd fmla="*/ 4469 h 10667" name="T75"/>
                <a:gd fmla="*/ 1410 w 10667" name="T76"/>
                <a:gd fmla="*/ 5515 h 10667" name="T77"/>
                <a:gd fmla="*/ 1189 w 10667" name="T78"/>
                <a:gd fmla="*/ 4467 h 10667" name="T79"/>
                <a:gd fmla="*/ 728 w 10667" name="T80"/>
                <a:gd fmla="*/ 5387 h 10667" name="T81"/>
                <a:gd fmla="*/ 967 w 10667" name="T82"/>
                <a:gd fmla="*/ 5399 h 10667" name="T83"/>
                <a:gd fmla="*/ 1088 w 10667" name="T84"/>
                <a:gd fmla="*/ 5407 h 10667" name="T85"/>
                <a:gd fmla="*/ 1148 w 10667" name="T86"/>
                <a:gd fmla="*/ 6944 h 10667" name="T87"/>
                <a:gd fmla="*/ 1411 w 10667" name="T88"/>
                <a:gd fmla="*/ 5714 h 10667" name="T89"/>
                <a:gd fmla="*/ 1671 w 10667" name="T90"/>
                <a:gd fmla="*/ 6954 h 10667" name="T91"/>
                <a:gd fmla="*/ 1743 w 10667" name="T92"/>
                <a:gd fmla="*/ 5493 h 10667" name="T93"/>
                <a:gd fmla="*/ 1838 w 10667" name="T94"/>
                <a:gd fmla="*/ 5396 h 10667" name="T95"/>
                <a:gd fmla="*/ 1780 w 10667" name="T96"/>
                <a:gd fmla="*/ 4561 h 10667" name="T97"/>
                <a:gd fmla="*/ 1813 w 10667" name="T98"/>
                <a:gd fmla="*/ 7185 h 10667" name="T99"/>
                <a:gd fmla="*/ 1394 w 10667" name="T100"/>
                <a:gd fmla="*/ 7228 h 10667" name="T101"/>
                <a:gd fmla="*/ 830 w 10667" name="T102"/>
                <a:gd fmla="*/ 6602 h 10667" name="T103"/>
                <a:gd fmla="*/ 2805 w 10667" name="T104"/>
                <a:gd fmla="*/ 7058 h 10667" name="T10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b="b" l="0" r="r" t="0"/>
              <a:pathLst>
                <a:path h="10667" w="10667">
                  <a:moveTo>
                    <a:pt x="8929" y="4056"/>
                  </a:moveTo>
                  <a:cubicBezTo>
                    <a:pt x="8929" y="3866"/>
                    <a:pt x="9081" y="3713"/>
                    <a:pt x="9268" y="3713"/>
                  </a:cubicBezTo>
                  <a:cubicBezTo>
                    <a:pt x="9456" y="3713"/>
                    <a:pt x="9608" y="3866"/>
                    <a:pt x="9608" y="4056"/>
                  </a:cubicBezTo>
                  <a:cubicBezTo>
                    <a:pt x="9608" y="4246"/>
                    <a:pt x="9456" y="4399"/>
                    <a:pt x="9268" y="4399"/>
                  </a:cubicBezTo>
                  <a:cubicBezTo>
                    <a:pt x="9081" y="4399"/>
                    <a:pt x="8929" y="4246"/>
                    <a:pt x="8929" y="4056"/>
                  </a:cubicBezTo>
                  <a:close/>
                  <a:moveTo>
                    <a:pt x="9642" y="4561"/>
                  </a:moveTo>
                  <a:cubicBezTo>
                    <a:pt x="9592" y="4523"/>
                    <a:pt x="9541" y="4489"/>
                    <a:pt x="9482" y="4469"/>
                  </a:cubicBezTo>
                  <a:cubicBezTo>
                    <a:pt x="9427" y="4449"/>
                    <a:pt x="9369" y="4439"/>
                    <a:pt x="9310" y="4434"/>
                  </a:cubicBezTo>
                  <a:lnTo>
                    <a:pt x="9398" y="5365"/>
                  </a:lnTo>
                  <a:lnTo>
                    <a:pt x="9272" y="5515"/>
                  </a:lnTo>
                  <a:lnTo>
                    <a:pt x="9127" y="5365"/>
                  </a:lnTo>
                  <a:lnTo>
                    <a:pt x="9237" y="4433"/>
                  </a:lnTo>
                  <a:cubicBezTo>
                    <a:pt x="9173" y="4435"/>
                    <a:pt x="9110" y="4446"/>
                    <a:pt x="9050" y="4467"/>
                  </a:cubicBezTo>
                  <a:cubicBezTo>
                    <a:pt x="9025" y="4476"/>
                    <a:pt x="9002" y="4487"/>
                    <a:pt x="8979" y="4500"/>
                  </a:cubicBezTo>
                  <a:cubicBezTo>
                    <a:pt x="8940" y="4523"/>
                    <a:pt x="8903" y="4551"/>
                    <a:pt x="8869" y="4582"/>
                  </a:cubicBezTo>
                  <a:cubicBezTo>
                    <a:pt x="8700" y="4734"/>
                    <a:pt x="8609" y="4997"/>
                    <a:pt x="8589" y="5387"/>
                  </a:cubicBezTo>
                  <a:cubicBezTo>
                    <a:pt x="8586" y="5454"/>
                    <a:pt x="8637" y="5511"/>
                    <a:pt x="8703" y="5514"/>
                  </a:cubicBezTo>
                  <a:cubicBezTo>
                    <a:pt x="8705" y="5514"/>
                    <a:pt x="8707" y="5514"/>
                    <a:pt x="8709" y="5514"/>
                  </a:cubicBezTo>
                  <a:cubicBezTo>
                    <a:pt x="8772" y="5514"/>
                    <a:pt x="8825" y="5464"/>
                    <a:pt x="8828" y="5399"/>
                  </a:cubicBezTo>
                  <a:cubicBezTo>
                    <a:pt x="8842" y="5135"/>
                    <a:pt x="8893" y="4938"/>
                    <a:pt x="8978" y="4821"/>
                  </a:cubicBezTo>
                  <a:cubicBezTo>
                    <a:pt x="8972" y="4944"/>
                    <a:pt x="8961" y="5167"/>
                    <a:pt x="8952" y="5395"/>
                  </a:cubicBezTo>
                  <a:cubicBezTo>
                    <a:pt x="8951" y="5399"/>
                    <a:pt x="8950" y="5403"/>
                    <a:pt x="8950" y="5407"/>
                  </a:cubicBezTo>
                  <a:lnTo>
                    <a:pt x="8854" y="6776"/>
                  </a:lnTo>
                  <a:cubicBezTo>
                    <a:pt x="8848" y="6863"/>
                    <a:pt x="8912" y="6938"/>
                    <a:pt x="8998" y="6944"/>
                  </a:cubicBezTo>
                  <a:cubicBezTo>
                    <a:pt x="9002" y="6944"/>
                    <a:pt x="9005" y="6944"/>
                    <a:pt x="9009" y="6944"/>
                  </a:cubicBezTo>
                  <a:cubicBezTo>
                    <a:pt x="9090" y="6944"/>
                    <a:pt x="9158" y="6881"/>
                    <a:pt x="9163" y="6798"/>
                  </a:cubicBezTo>
                  <a:lnTo>
                    <a:pt x="9239" y="5720"/>
                  </a:lnTo>
                  <a:cubicBezTo>
                    <a:pt x="9251" y="5717"/>
                    <a:pt x="9262" y="5714"/>
                    <a:pt x="9273" y="5714"/>
                  </a:cubicBezTo>
                  <a:cubicBezTo>
                    <a:pt x="9284" y="5714"/>
                    <a:pt x="9296" y="5716"/>
                    <a:pt x="9307" y="5717"/>
                  </a:cubicBezTo>
                  <a:lnTo>
                    <a:pt x="9377" y="6807"/>
                  </a:lnTo>
                  <a:cubicBezTo>
                    <a:pt x="9382" y="6890"/>
                    <a:pt x="9451" y="6954"/>
                    <a:pt x="9532" y="6954"/>
                  </a:cubicBezTo>
                  <a:cubicBezTo>
                    <a:pt x="9535" y="6954"/>
                    <a:pt x="9539" y="6954"/>
                    <a:pt x="9542" y="6954"/>
                  </a:cubicBezTo>
                  <a:cubicBezTo>
                    <a:pt x="9628" y="6948"/>
                    <a:pt x="9692" y="6873"/>
                    <a:pt x="9687" y="6787"/>
                  </a:cubicBezTo>
                  <a:lnTo>
                    <a:pt x="9604" y="5493"/>
                  </a:lnTo>
                  <a:cubicBezTo>
                    <a:pt x="9604" y="5486"/>
                    <a:pt x="9602" y="5479"/>
                    <a:pt x="9601" y="5472"/>
                  </a:cubicBezTo>
                  <a:cubicBezTo>
                    <a:pt x="9594" y="5274"/>
                    <a:pt x="9571" y="4981"/>
                    <a:pt x="9559" y="4821"/>
                  </a:cubicBezTo>
                  <a:cubicBezTo>
                    <a:pt x="9645" y="4939"/>
                    <a:pt x="9694" y="5134"/>
                    <a:pt x="9700" y="5396"/>
                  </a:cubicBezTo>
                  <a:cubicBezTo>
                    <a:pt x="9701" y="5462"/>
                    <a:pt x="9754" y="5514"/>
                    <a:pt x="9822" y="5514"/>
                  </a:cubicBezTo>
                  <a:cubicBezTo>
                    <a:pt x="9888" y="5513"/>
                    <a:pt x="9940" y="5458"/>
                    <a:pt x="9939" y="5391"/>
                  </a:cubicBezTo>
                  <a:cubicBezTo>
                    <a:pt x="9931" y="4988"/>
                    <a:pt x="9831" y="4709"/>
                    <a:pt x="9642" y="4561"/>
                  </a:cubicBezTo>
                  <a:close/>
                  <a:moveTo>
                    <a:pt x="5448" y="2261"/>
                  </a:moveTo>
                  <a:cubicBezTo>
                    <a:pt x="6065" y="2261"/>
                    <a:pt x="6566" y="1755"/>
                    <a:pt x="6566" y="1130"/>
                  </a:cubicBezTo>
                  <a:cubicBezTo>
                    <a:pt x="6566" y="506"/>
                    <a:pt x="6065" y="0"/>
                    <a:pt x="5448" y="0"/>
                  </a:cubicBezTo>
                  <a:cubicBezTo>
                    <a:pt x="4832" y="0"/>
                    <a:pt x="4332" y="506"/>
                    <a:pt x="4332" y="1130"/>
                  </a:cubicBezTo>
                  <a:cubicBezTo>
                    <a:pt x="4332" y="1755"/>
                    <a:pt x="4832" y="2261"/>
                    <a:pt x="5448" y="2261"/>
                  </a:cubicBezTo>
                  <a:close/>
                  <a:moveTo>
                    <a:pt x="9566" y="9187"/>
                  </a:moveTo>
                  <a:cubicBezTo>
                    <a:pt x="9566" y="8589"/>
                    <a:pt x="8569" y="8079"/>
                    <a:pt x="7146" y="7846"/>
                  </a:cubicBezTo>
                  <a:lnTo>
                    <a:pt x="7197" y="8282"/>
                  </a:lnTo>
                  <a:cubicBezTo>
                    <a:pt x="7559" y="8431"/>
                    <a:pt x="7781" y="8624"/>
                    <a:pt x="7781" y="8836"/>
                  </a:cubicBezTo>
                  <a:cubicBezTo>
                    <a:pt x="7781" y="9120"/>
                    <a:pt x="7386" y="9369"/>
                    <a:pt x="6788" y="9523"/>
                  </a:cubicBezTo>
                  <a:lnTo>
                    <a:pt x="6553" y="5860"/>
                  </a:lnTo>
                  <a:cubicBezTo>
                    <a:pt x="6552" y="5836"/>
                    <a:pt x="6547" y="5814"/>
                    <a:pt x="6542" y="5791"/>
                  </a:cubicBezTo>
                  <a:cubicBezTo>
                    <a:pt x="6519" y="5139"/>
                    <a:pt x="6446" y="4174"/>
                    <a:pt x="6403" y="3649"/>
                  </a:cubicBezTo>
                  <a:cubicBezTo>
                    <a:pt x="6689" y="4036"/>
                    <a:pt x="6850" y="4677"/>
                    <a:pt x="6867" y="5540"/>
                  </a:cubicBezTo>
                  <a:cubicBezTo>
                    <a:pt x="6872" y="5758"/>
                    <a:pt x="7047" y="5931"/>
                    <a:pt x="7269" y="5931"/>
                  </a:cubicBezTo>
                  <a:cubicBezTo>
                    <a:pt x="7487" y="5926"/>
                    <a:pt x="7660" y="5744"/>
                    <a:pt x="7655" y="5524"/>
                  </a:cubicBezTo>
                  <a:cubicBezTo>
                    <a:pt x="7628" y="4200"/>
                    <a:pt x="7299" y="3281"/>
                    <a:pt x="6677" y="2794"/>
                  </a:cubicBezTo>
                  <a:cubicBezTo>
                    <a:pt x="6515" y="2666"/>
                    <a:pt x="6346" y="2557"/>
                    <a:pt x="6150" y="2489"/>
                  </a:cubicBezTo>
                  <a:cubicBezTo>
                    <a:pt x="5969" y="2425"/>
                    <a:pt x="5778" y="2390"/>
                    <a:pt x="5587" y="2376"/>
                  </a:cubicBezTo>
                  <a:lnTo>
                    <a:pt x="5875" y="5440"/>
                  </a:lnTo>
                  <a:lnTo>
                    <a:pt x="5459" y="5934"/>
                  </a:lnTo>
                  <a:lnTo>
                    <a:pt x="4983" y="5440"/>
                  </a:lnTo>
                  <a:lnTo>
                    <a:pt x="5344" y="2372"/>
                  </a:lnTo>
                  <a:cubicBezTo>
                    <a:pt x="5135" y="2379"/>
                    <a:pt x="4926" y="2413"/>
                    <a:pt x="4729" y="2484"/>
                  </a:cubicBezTo>
                  <a:cubicBezTo>
                    <a:pt x="4648" y="2513"/>
                    <a:pt x="4570" y="2548"/>
                    <a:pt x="4496" y="2592"/>
                  </a:cubicBezTo>
                  <a:cubicBezTo>
                    <a:pt x="4366" y="2669"/>
                    <a:pt x="4247" y="2762"/>
                    <a:pt x="4134" y="2863"/>
                  </a:cubicBezTo>
                  <a:cubicBezTo>
                    <a:pt x="3578" y="3362"/>
                    <a:pt x="3276" y="4228"/>
                    <a:pt x="3213" y="5512"/>
                  </a:cubicBezTo>
                  <a:cubicBezTo>
                    <a:pt x="3202" y="5732"/>
                    <a:pt x="3369" y="5919"/>
                    <a:pt x="3586" y="5930"/>
                  </a:cubicBezTo>
                  <a:cubicBezTo>
                    <a:pt x="3593" y="5931"/>
                    <a:pt x="3600" y="5931"/>
                    <a:pt x="3606" y="5931"/>
                  </a:cubicBezTo>
                  <a:cubicBezTo>
                    <a:pt x="3815" y="5931"/>
                    <a:pt x="3989" y="5765"/>
                    <a:pt x="4000" y="5552"/>
                  </a:cubicBezTo>
                  <a:cubicBezTo>
                    <a:pt x="4043" y="4683"/>
                    <a:pt x="4213" y="4034"/>
                    <a:pt x="4493" y="3649"/>
                  </a:cubicBezTo>
                  <a:cubicBezTo>
                    <a:pt x="4473" y="4053"/>
                    <a:pt x="4437" y="4787"/>
                    <a:pt x="4406" y="5536"/>
                  </a:cubicBezTo>
                  <a:cubicBezTo>
                    <a:pt x="4404" y="5550"/>
                    <a:pt x="4400" y="5563"/>
                    <a:pt x="4399" y="5577"/>
                  </a:cubicBezTo>
                  <a:lnTo>
                    <a:pt x="4121" y="9550"/>
                  </a:lnTo>
                  <a:cubicBezTo>
                    <a:pt x="3469" y="9398"/>
                    <a:pt x="3036" y="9136"/>
                    <a:pt x="3036" y="8836"/>
                  </a:cubicBezTo>
                  <a:cubicBezTo>
                    <a:pt x="3036" y="8606"/>
                    <a:pt x="3298" y="8398"/>
                    <a:pt x="3715" y="8245"/>
                  </a:cubicBezTo>
                  <a:lnTo>
                    <a:pt x="3745" y="7843"/>
                  </a:lnTo>
                  <a:cubicBezTo>
                    <a:pt x="2309" y="8075"/>
                    <a:pt x="1301" y="8586"/>
                    <a:pt x="1301" y="9187"/>
                  </a:cubicBezTo>
                  <a:cubicBezTo>
                    <a:pt x="1301" y="9666"/>
                    <a:pt x="1867" y="9963"/>
                    <a:pt x="2241" y="10125"/>
                  </a:cubicBezTo>
                  <a:cubicBezTo>
                    <a:pt x="2579" y="10272"/>
                    <a:pt x="2936" y="10374"/>
                    <a:pt x="3295" y="10452"/>
                  </a:cubicBezTo>
                  <a:cubicBezTo>
                    <a:pt x="3509" y="10498"/>
                    <a:pt x="3725" y="10536"/>
                    <a:pt x="3942" y="10566"/>
                  </a:cubicBezTo>
                  <a:cubicBezTo>
                    <a:pt x="4438" y="10635"/>
                    <a:pt x="4931" y="10667"/>
                    <a:pt x="5434" y="10667"/>
                  </a:cubicBezTo>
                  <a:cubicBezTo>
                    <a:pt x="5609" y="10667"/>
                    <a:pt x="5784" y="10662"/>
                    <a:pt x="5959" y="10654"/>
                  </a:cubicBezTo>
                  <a:cubicBezTo>
                    <a:pt x="6767" y="10615"/>
                    <a:pt x="7596" y="10506"/>
                    <a:pt x="8368" y="10227"/>
                  </a:cubicBezTo>
                  <a:cubicBezTo>
                    <a:pt x="8794" y="10073"/>
                    <a:pt x="9463" y="9799"/>
                    <a:pt x="9557" y="9286"/>
                  </a:cubicBezTo>
                  <a:cubicBezTo>
                    <a:pt x="9563" y="9253"/>
                    <a:pt x="9566" y="9220"/>
                    <a:pt x="9566" y="9187"/>
                  </a:cubicBezTo>
                  <a:close/>
                  <a:moveTo>
                    <a:pt x="5409" y="9687"/>
                  </a:moveTo>
                  <a:cubicBezTo>
                    <a:pt x="5316" y="9687"/>
                    <a:pt x="5226" y="9685"/>
                    <a:pt x="5136" y="9681"/>
                  </a:cubicBezTo>
                  <a:lnTo>
                    <a:pt x="5351" y="6608"/>
                  </a:lnTo>
                  <a:cubicBezTo>
                    <a:pt x="5390" y="6597"/>
                    <a:pt x="5429" y="6588"/>
                    <a:pt x="5462" y="6588"/>
                  </a:cubicBezTo>
                  <a:cubicBezTo>
                    <a:pt x="5501" y="6588"/>
                    <a:pt x="5539" y="6595"/>
                    <a:pt x="5577" y="6599"/>
                  </a:cubicBezTo>
                  <a:lnTo>
                    <a:pt x="5773" y="9671"/>
                  </a:lnTo>
                  <a:cubicBezTo>
                    <a:pt x="5653" y="9678"/>
                    <a:pt x="5535" y="9687"/>
                    <a:pt x="5409" y="9687"/>
                  </a:cubicBezTo>
                  <a:close/>
                  <a:moveTo>
                    <a:pt x="9863" y="6751"/>
                  </a:moveTo>
                  <a:cubicBezTo>
                    <a:pt x="9985" y="6801"/>
                    <a:pt x="10061" y="6867"/>
                    <a:pt x="10061" y="6939"/>
                  </a:cubicBezTo>
                  <a:cubicBezTo>
                    <a:pt x="10061" y="7043"/>
                    <a:pt x="9905" y="7134"/>
                    <a:pt x="9674" y="7185"/>
                  </a:cubicBezTo>
                  <a:cubicBezTo>
                    <a:pt x="9657" y="7190"/>
                    <a:pt x="9638" y="7195"/>
                    <a:pt x="9619" y="7197"/>
                  </a:cubicBezTo>
                  <a:cubicBezTo>
                    <a:pt x="9614" y="7198"/>
                    <a:pt x="9609" y="7198"/>
                    <a:pt x="9605" y="7198"/>
                  </a:cubicBezTo>
                  <a:cubicBezTo>
                    <a:pt x="9499" y="7217"/>
                    <a:pt x="9382" y="7228"/>
                    <a:pt x="9255" y="7228"/>
                  </a:cubicBezTo>
                  <a:cubicBezTo>
                    <a:pt x="8811" y="7228"/>
                    <a:pt x="8451" y="7098"/>
                    <a:pt x="8451" y="6939"/>
                  </a:cubicBezTo>
                  <a:cubicBezTo>
                    <a:pt x="8451" y="6861"/>
                    <a:pt x="8539" y="6790"/>
                    <a:pt x="8681" y="6739"/>
                  </a:cubicBezTo>
                  <a:lnTo>
                    <a:pt x="8691" y="6602"/>
                  </a:lnTo>
                  <a:cubicBezTo>
                    <a:pt x="8203" y="6681"/>
                    <a:pt x="7861" y="6854"/>
                    <a:pt x="7861" y="7058"/>
                  </a:cubicBezTo>
                  <a:cubicBezTo>
                    <a:pt x="7861" y="7335"/>
                    <a:pt x="8489" y="7560"/>
                    <a:pt x="9264" y="7560"/>
                  </a:cubicBezTo>
                  <a:cubicBezTo>
                    <a:pt x="10039" y="7560"/>
                    <a:pt x="10667" y="7335"/>
                    <a:pt x="10667" y="7058"/>
                  </a:cubicBezTo>
                  <a:cubicBezTo>
                    <a:pt x="10667" y="6855"/>
                    <a:pt x="10328" y="6682"/>
                    <a:pt x="9845" y="6603"/>
                  </a:cubicBezTo>
                  <a:lnTo>
                    <a:pt x="9863" y="6751"/>
                  </a:lnTo>
                  <a:close/>
                  <a:moveTo>
                    <a:pt x="1068" y="4056"/>
                  </a:moveTo>
                  <a:cubicBezTo>
                    <a:pt x="1068" y="3866"/>
                    <a:pt x="1220" y="3713"/>
                    <a:pt x="1407" y="3713"/>
                  </a:cubicBezTo>
                  <a:cubicBezTo>
                    <a:pt x="1594" y="3713"/>
                    <a:pt x="1747" y="3866"/>
                    <a:pt x="1747" y="4056"/>
                  </a:cubicBezTo>
                  <a:cubicBezTo>
                    <a:pt x="1747" y="4246"/>
                    <a:pt x="1594" y="4399"/>
                    <a:pt x="1407" y="4399"/>
                  </a:cubicBezTo>
                  <a:cubicBezTo>
                    <a:pt x="1220" y="4399"/>
                    <a:pt x="1068" y="4246"/>
                    <a:pt x="1068" y="4056"/>
                  </a:cubicBezTo>
                  <a:close/>
                  <a:moveTo>
                    <a:pt x="1780" y="4561"/>
                  </a:moveTo>
                  <a:cubicBezTo>
                    <a:pt x="1731" y="4523"/>
                    <a:pt x="1680" y="4489"/>
                    <a:pt x="1620" y="4469"/>
                  </a:cubicBezTo>
                  <a:cubicBezTo>
                    <a:pt x="1565" y="4449"/>
                    <a:pt x="1507" y="4439"/>
                    <a:pt x="1449" y="4434"/>
                  </a:cubicBezTo>
                  <a:lnTo>
                    <a:pt x="1537" y="5365"/>
                  </a:lnTo>
                  <a:lnTo>
                    <a:pt x="1410" y="5515"/>
                  </a:lnTo>
                  <a:lnTo>
                    <a:pt x="1266" y="5365"/>
                  </a:lnTo>
                  <a:lnTo>
                    <a:pt x="1376" y="4433"/>
                  </a:lnTo>
                  <a:cubicBezTo>
                    <a:pt x="1312" y="4435"/>
                    <a:pt x="1248" y="4446"/>
                    <a:pt x="1189" y="4467"/>
                  </a:cubicBezTo>
                  <a:cubicBezTo>
                    <a:pt x="1164" y="4476"/>
                    <a:pt x="1140" y="4487"/>
                    <a:pt x="1118" y="4500"/>
                  </a:cubicBezTo>
                  <a:cubicBezTo>
                    <a:pt x="1078" y="4523"/>
                    <a:pt x="1042" y="4551"/>
                    <a:pt x="1008" y="4582"/>
                  </a:cubicBezTo>
                  <a:cubicBezTo>
                    <a:pt x="839" y="4734"/>
                    <a:pt x="747" y="4997"/>
                    <a:pt x="728" y="5387"/>
                  </a:cubicBezTo>
                  <a:cubicBezTo>
                    <a:pt x="725" y="5454"/>
                    <a:pt x="775" y="5511"/>
                    <a:pt x="841" y="5514"/>
                  </a:cubicBezTo>
                  <a:cubicBezTo>
                    <a:pt x="843" y="5514"/>
                    <a:pt x="845" y="5514"/>
                    <a:pt x="848" y="5514"/>
                  </a:cubicBezTo>
                  <a:cubicBezTo>
                    <a:pt x="911" y="5514"/>
                    <a:pt x="964" y="5464"/>
                    <a:pt x="967" y="5399"/>
                  </a:cubicBezTo>
                  <a:cubicBezTo>
                    <a:pt x="980" y="5135"/>
                    <a:pt x="1032" y="4938"/>
                    <a:pt x="1117" y="4821"/>
                  </a:cubicBezTo>
                  <a:cubicBezTo>
                    <a:pt x="1111" y="4944"/>
                    <a:pt x="1100" y="5167"/>
                    <a:pt x="1090" y="5395"/>
                  </a:cubicBezTo>
                  <a:cubicBezTo>
                    <a:pt x="1090" y="5399"/>
                    <a:pt x="1089" y="5403"/>
                    <a:pt x="1088" y="5407"/>
                  </a:cubicBezTo>
                  <a:lnTo>
                    <a:pt x="993" y="6776"/>
                  </a:lnTo>
                  <a:cubicBezTo>
                    <a:pt x="987" y="6863"/>
                    <a:pt x="1051" y="6938"/>
                    <a:pt x="1136" y="6944"/>
                  </a:cubicBezTo>
                  <a:cubicBezTo>
                    <a:pt x="1140" y="6944"/>
                    <a:pt x="1144" y="6944"/>
                    <a:pt x="1148" y="6944"/>
                  </a:cubicBezTo>
                  <a:cubicBezTo>
                    <a:pt x="1228" y="6944"/>
                    <a:pt x="1296" y="6881"/>
                    <a:pt x="1302" y="6798"/>
                  </a:cubicBezTo>
                  <a:lnTo>
                    <a:pt x="1378" y="5720"/>
                  </a:lnTo>
                  <a:cubicBezTo>
                    <a:pt x="1389" y="5717"/>
                    <a:pt x="1401" y="5714"/>
                    <a:pt x="1411" y="5714"/>
                  </a:cubicBezTo>
                  <a:cubicBezTo>
                    <a:pt x="1423" y="5714"/>
                    <a:pt x="1435" y="5716"/>
                    <a:pt x="1446" y="5717"/>
                  </a:cubicBezTo>
                  <a:lnTo>
                    <a:pt x="1516" y="6807"/>
                  </a:lnTo>
                  <a:cubicBezTo>
                    <a:pt x="1521" y="6890"/>
                    <a:pt x="1589" y="6954"/>
                    <a:pt x="1671" y="6954"/>
                  </a:cubicBezTo>
                  <a:cubicBezTo>
                    <a:pt x="1674" y="6954"/>
                    <a:pt x="1677" y="6954"/>
                    <a:pt x="1681" y="6954"/>
                  </a:cubicBezTo>
                  <a:cubicBezTo>
                    <a:pt x="1766" y="6948"/>
                    <a:pt x="1831" y="6873"/>
                    <a:pt x="1826" y="6787"/>
                  </a:cubicBezTo>
                  <a:lnTo>
                    <a:pt x="1743" y="5493"/>
                  </a:lnTo>
                  <a:cubicBezTo>
                    <a:pt x="1742" y="5486"/>
                    <a:pt x="1741" y="5479"/>
                    <a:pt x="1739" y="5472"/>
                  </a:cubicBezTo>
                  <a:cubicBezTo>
                    <a:pt x="1732" y="5274"/>
                    <a:pt x="1710" y="4981"/>
                    <a:pt x="1697" y="4821"/>
                  </a:cubicBezTo>
                  <a:cubicBezTo>
                    <a:pt x="1784" y="4939"/>
                    <a:pt x="1833" y="5134"/>
                    <a:pt x="1838" y="5396"/>
                  </a:cubicBezTo>
                  <a:cubicBezTo>
                    <a:pt x="1840" y="5462"/>
                    <a:pt x="1893" y="5514"/>
                    <a:pt x="1960" y="5514"/>
                  </a:cubicBezTo>
                  <a:cubicBezTo>
                    <a:pt x="2027" y="5513"/>
                    <a:pt x="2079" y="5458"/>
                    <a:pt x="2078" y="5391"/>
                  </a:cubicBezTo>
                  <a:cubicBezTo>
                    <a:pt x="2069" y="4988"/>
                    <a:pt x="1969" y="4709"/>
                    <a:pt x="1780" y="4561"/>
                  </a:cubicBezTo>
                  <a:close/>
                  <a:moveTo>
                    <a:pt x="2002" y="6751"/>
                  </a:moveTo>
                  <a:cubicBezTo>
                    <a:pt x="2124" y="6801"/>
                    <a:pt x="2200" y="6867"/>
                    <a:pt x="2200" y="6939"/>
                  </a:cubicBezTo>
                  <a:cubicBezTo>
                    <a:pt x="2200" y="7043"/>
                    <a:pt x="2044" y="7134"/>
                    <a:pt x="1813" y="7185"/>
                  </a:cubicBezTo>
                  <a:cubicBezTo>
                    <a:pt x="1795" y="7190"/>
                    <a:pt x="1777" y="7195"/>
                    <a:pt x="1758" y="7197"/>
                  </a:cubicBezTo>
                  <a:cubicBezTo>
                    <a:pt x="1753" y="7198"/>
                    <a:pt x="1748" y="7198"/>
                    <a:pt x="1743" y="7198"/>
                  </a:cubicBezTo>
                  <a:cubicBezTo>
                    <a:pt x="1637" y="7217"/>
                    <a:pt x="1520" y="7228"/>
                    <a:pt x="1394" y="7228"/>
                  </a:cubicBezTo>
                  <a:cubicBezTo>
                    <a:pt x="950" y="7228"/>
                    <a:pt x="589" y="7098"/>
                    <a:pt x="589" y="6939"/>
                  </a:cubicBezTo>
                  <a:cubicBezTo>
                    <a:pt x="589" y="6861"/>
                    <a:pt x="678" y="6790"/>
                    <a:pt x="820" y="6739"/>
                  </a:cubicBezTo>
                  <a:lnTo>
                    <a:pt x="830" y="6602"/>
                  </a:lnTo>
                  <a:cubicBezTo>
                    <a:pt x="342" y="6681"/>
                    <a:pt x="0" y="6854"/>
                    <a:pt x="0" y="7058"/>
                  </a:cubicBezTo>
                  <a:cubicBezTo>
                    <a:pt x="0" y="7335"/>
                    <a:pt x="628" y="7560"/>
                    <a:pt x="1403" y="7560"/>
                  </a:cubicBezTo>
                  <a:cubicBezTo>
                    <a:pt x="2177" y="7560"/>
                    <a:pt x="2805" y="7335"/>
                    <a:pt x="2805" y="7058"/>
                  </a:cubicBezTo>
                  <a:cubicBezTo>
                    <a:pt x="2805" y="6855"/>
                    <a:pt x="2467" y="6682"/>
                    <a:pt x="1984" y="6603"/>
                  </a:cubicBezTo>
                  <a:lnTo>
                    <a:pt x="2002" y="6751"/>
                  </a:lnTo>
                  <a:close/>
                </a:path>
              </a:pathLst>
            </a:custGeom>
            <a:solidFill>
              <a:srgbClr val="F08247"/>
            </a:solidFill>
            <a:ln>
              <a:noFill/>
            </a:ln>
          </p:spPr>
          <p:txBody>
            <a:bodyPr/>
            <a:lstStyle/>
            <a:p/>
          </p:txBody>
        </p:sp>
      </p:grpSp>
      <p:sp>
        <p:nvSpPr>
          <p:cNvPr id="41" name="iṡ1ïďê">
            <a:extLst>
              <a:ext uri="{FF2B5EF4-FFF2-40B4-BE49-F238E27FC236}">
                <a16:creationId xmlns:a16="http://schemas.microsoft.com/office/drawing/2014/main" id="{90E30810-7F07-4714-873E-973CF7F36F30}"/>
              </a:ext>
            </a:extLst>
          </p:cNvPr>
          <p:cNvSpPr/>
          <p:nvPr/>
        </p:nvSpPr>
        <p:spPr>
          <a:xfrm rot="5400000">
            <a:off x="9465469" y="1761439"/>
            <a:ext cx="671512" cy="4781550"/>
          </a:xfrm>
          <a:prstGeom prst="rect">
            <a:avLst/>
          </a:prstGeom>
          <a:solidFill>
            <a:srgbClr val="ED7D31"/>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42" name="ïšḻïḋê">
            <a:extLst>
              <a:ext uri="{FF2B5EF4-FFF2-40B4-BE49-F238E27FC236}">
                <a16:creationId xmlns:a16="http://schemas.microsoft.com/office/drawing/2014/main" id="{DE17FDA2-B444-4489-8F80-EFA761A79CCF}"/>
              </a:ext>
            </a:extLst>
          </p:cNvPr>
          <p:cNvSpPr/>
          <p:nvPr/>
        </p:nvSpPr>
        <p:spPr>
          <a:xfrm rot="5400000">
            <a:off x="2050149" y="1094797"/>
            <a:ext cx="671512" cy="4771810"/>
          </a:xfrm>
          <a:prstGeom prst="rect">
            <a:avLst/>
          </a:prstGeom>
          <a:solidFill>
            <a:srgbClr val="B3DBDF"/>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43" name="ïsľiḍè">
            <a:extLst>
              <a:ext uri="{FF2B5EF4-FFF2-40B4-BE49-F238E27FC236}">
                <a16:creationId xmlns:a16="http://schemas.microsoft.com/office/drawing/2014/main" id="{270FDF8E-4593-4B82-91D9-7B40B0D49F1B}"/>
              </a:ext>
            </a:extLst>
          </p:cNvPr>
          <p:cNvSpPr/>
          <p:nvPr/>
        </p:nvSpPr>
        <p:spPr>
          <a:xfrm>
            <a:off x="4203700" y="1924158"/>
            <a:ext cx="3784600" cy="1892300"/>
          </a:xfrm>
          <a:custGeom>
            <a:gdLst>
              <a:gd fmla="*/ 1892300 w 3784600" name="connsiteX0"/>
              <a:gd fmla="*/ 0 h 1892300" name="connsiteY0"/>
              <a:gd fmla="*/ 3784600 w 3784600" name="connsiteX1"/>
              <a:gd fmla="*/ 1892300 h 1892300" name="connsiteY1"/>
              <a:gd fmla="*/ 3117905 w 3784600" name="connsiteX2"/>
              <a:gd fmla="*/ 1892300 h 1892300" name="connsiteY2"/>
              <a:gd fmla="*/ 1892300 w 3784600" name="connsiteX3"/>
              <a:gd fmla="*/ 666695 h 1892300" name="connsiteY3"/>
              <a:gd fmla="*/ 666695 w 3784600" name="connsiteX4"/>
              <a:gd fmla="*/ 1892300 h 1892300" name="connsiteY4"/>
              <a:gd fmla="*/ 0 w 3784600" name="connsiteX5"/>
              <a:gd fmla="*/ 1892300 h 1892300" name="connsiteY5"/>
              <a:gd fmla="*/ 1892300 w 3784600" name="connsiteX6"/>
              <a:gd fmla="*/ 0 h 1892300"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1892300" w="3784600">
                <a:moveTo>
                  <a:pt x="1892300" y="0"/>
                </a:moveTo>
                <a:cubicBezTo>
                  <a:pt x="2937388" y="0"/>
                  <a:pt x="3784600" y="847212"/>
                  <a:pt x="3784600" y="1892300"/>
                </a:cubicBezTo>
                <a:lnTo>
                  <a:pt x="3117905" y="1892300"/>
                </a:lnTo>
                <a:cubicBezTo>
                  <a:pt x="3117905" y="1215417"/>
                  <a:pt x="2569183" y="666695"/>
                  <a:pt x="1892300" y="666695"/>
                </a:cubicBezTo>
                <a:cubicBezTo>
                  <a:pt x="1215417" y="666695"/>
                  <a:pt x="666695" y="1215417"/>
                  <a:pt x="666695" y="1892300"/>
                </a:cubicBezTo>
                <a:lnTo>
                  <a:pt x="0" y="1892300"/>
                </a:lnTo>
                <a:cubicBezTo>
                  <a:pt x="0" y="847212"/>
                  <a:pt x="847212" y="0"/>
                  <a:pt x="1892300" y="0"/>
                </a:cubicBezTo>
                <a:close/>
              </a:path>
            </a:pathLst>
          </a:custGeom>
          <a:solidFill>
            <a:srgbClr val="B3DBDF"/>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44" name="iSľïḓê">
            <a:extLst>
              <a:ext uri="{FF2B5EF4-FFF2-40B4-BE49-F238E27FC236}">
                <a16:creationId xmlns:a16="http://schemas.microsoft.com/office/drawing/2014/main" id="{7347DAA8-C5C2-4F35-A05B-E2205A13FF1B}"/>
              </a:ext>
            </a:extLst>
          </p:cNvPr>
          <p:cNvSpPr/>
          <p:nvPr/>
        </p:nvSpPr>
        <p:spPr>
          <a:xfrm>
            <a:off x="4203700" y="3816458"/>
            <a:ext cx="3784600" cy="1892300"/>
          </a:xfrm>
          <a:custGeom>
            <a:gdLst>
              <a:gd fmla="*/ 0 w 3784600" name="connsiteX0"/>
              <a:gd fmla="*/ 0 h 1892300" name="connsiteY0"/>
              <a:gd fmla="*/ 666695 w 3784600" name="connsiteX1"/>
              <a:gd fmla="*/ 0 h 1892300" name="connsiteY1"/>
              <a:gd fmla="*/ 1892300 w 3784600" name="connsiteX2"/>
              <a:gd fmla="*/ 1225605 h 1892300" name="connsiteY2"/>
              <a:gd fmla="*/ 3117905 w 3784600" name="connsiteX3"/>
              <a:gd fmla="*/ 0 h 1892300" name="connsiteY3"/>
              <a:gd fmla="*/ 3784600 w 3784600" name="connsiteX4"/>
              <a:gd fmla="*/ 0 h 1892300" name="connsiteY4"/>
              <a:gd fmla="*/ 1892300 w 3784600" name="connsiteX5"/>
              <a:gd fmla="*/ 1892300 h 1892300" name="connsiteY5"/>
              <a:gd fmla="*/ 0 w 3784600" name="connsiteX6"/>
              <a:gd fmla="*/ 0 h 1892300"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1892300" w="3784600">
                <a:moveTo>
                  <a:pt x="0" y="0"/>
                </a:moveTo>
                <a:lnTo>
                  <a:pt x="666695" y="0"/>
                </a:lnTo>
                <a:cubicBezTo>
                  <a:pt x="666695" y="676883"/>
                  <a:pt x="1215417" y="1225605"/>
                  <a:pt x="1892300" y="1225605"/>
                </a:cubicBezTo>
                <a:cubicBezTo>
                  <a:pt x="2569183" y="1225605"/>
                  <a:pt x="3117905" y="676883"/>
                  <a:pt x="3117905" y="0"/>
                </a:cubicBezTo>
                <a:lnTo>
                  <a:pt x="3784600" y="0"/>
                </a:lnTo>
                <a:cubicBezTo>
                  <a:pt x="3784600" y="1045088"/>
                  <a:pt x="2937388" y="1892300"/>
                  <a:pt x="1892300" y="1892300"/>
                </a:cubicBezTo>
                <a:cubicBezTo>
                  <a:pt x="847212" y="1892300"/>
                  <a:pt x="0" y="1045088"/>
                  <a:pt x="0" y="0"/>
                </a:cubicBezTo>
                <a:close/>
              </a:path>
            </a:pathLst>
          </a:custGeom>
          <a:solidFill>
            <a:srgbClr val="ED7D31"/>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45" name="iŝḷiďé">
            <a:extLst>
              <a:ext uri="{FF2B5EF4-FFF2-40B4-BE49-F238E27FC236}">
                <a16:creationId xmlns:a16="http://schemas.microsoft.com/office/drawing/2014/main" id="{C1C54AAA-07DE-4896-8FB9-A0DCC34F934E}"/>
              </a:ext>
            </a:extLst>
          </p:cNvPr>
          <p:cNvSpPr/>
          <p:nvPr/>
        </p:nvSpPr>
        <p:spPr>
          <a:xfrm>
            <a:off x="5386754" y="3107212"/>
            <a:ext cx="1418492" cy="1418492"/>
          </a:xfrm>
          <a:prstGeom prst="ellipse">
            <a:avLst/>
          </a:prstGeom>
          <a:solidFill>
            <a:srgbClr val="B3DBDF"/>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78" name="文本框 91">
            <a:extLst>
              <a:ext uri="{FF2B5EF4-FFF2-40B4-BE49-F238E27FC236}">
                <a16:creationId xmlns:a16="http://schemas.microsoft.com/office/drawing/2014/main" id="{3D77AA58-41D7-46ED-BFDF-356C67275711}"/>
              </a:ext>
            </a:extLst>
          </p:cNvPr>
          <p:cNvSpPr txBox="1"/>
          <p:nvPr/>
        </p:nvSpPr>
        <p:spPr>
          <a:xfrm>
            <a:off x="5513229" y="3658315"/>
            <a:ext cx="1165542" cy="365760"/>
          </a:xfrm>
          <a:prstGeom prst="rect">
            <a:avLst/>
          </a:prstGeom>
          <a:noFill/>
        </p:spPr>
        <p:txBody>
          <a:bodyPr rtlCol="0" wrap="none">
            <a:spAutoFit/>
          </a:bodyPr>
          <a:lstStyle/>
          <a:p>
            <a:pPr algn="ctr"/>
            <a:r>
              <a:rPr altLang="en-US" b="1" lang="zh-CN">
                <a:solidFill>
                  <a:schemeClr val="tx1">
                    <a:lumMod val="75000"/>
                    <a:lumOff val="25000"/>
                  </a:schemeClr>
                </a:solidFill>
                <a:latin charset="-122" panose="020b0503020204020204" pitchFamily="34" typeface="微软雅黑"/>
                <a:ea charset="-122" panose="020b0503020204020204" pitchFamily="34" typeface="微软雅黑"/>
              </a:rPr>
              <a:t> 倾听禁忌</a:t>
            </a:r>
          </a:p>
        </p:txBody>
      </p:sp>
      <p:grpSp>
        <p:nvGrpSpPr>
          <p:cNvPr id="9" name="组合 8">
            <a:extLst>
              <a:ext uri="{FF2B5EF4-FFF2-40B4-BE49-F238E27FC236}">
                <a16:creationId xmlns:a16="http://schemas.microsoft.com/office/drawing/2014/main" id="{6E881C60-99A3-44C4-BFCB-29925137B3BC}"/>
              </a:ext>
            </a:extLst>
          </p:cNvPr>
          <p:cNvGrpSpPr/>
          <p:nvPr/>
        </p:nvGrpSpPr>
        <p:grpSpPr>
          <a:xfrm>
            <a:off x="709141" y="1868120"/>
            <a:ext cx="2810075" cy="468000"/>
            <a:chOff x="709141" y="1868120"/>
            <a:chExt cx="2810075" cy="468000"/>
          </a:xfrm>
        </p:grpSpPr>
        <p:sp>
          <p:nvSpPr>
            <p:cNvPr id="48" name="TextBox 40">
              <a:extLst>
                <a:ext uri="{FF2B5EF4-FFF2-40B4-BE49-F238E27FC236}">
                  <a16:creationId xmlns:a16="http://schemas.microsoft.com/office/drawing/2014/main" id="{7C4ACAB3-6204-40FD-BA28-2CEFD2639DFC}"/>
                </a:ext>
              </a:extLst>
            </p:cNvPr>
            <p:cNvSpPr txBox="1"/>
            <p:nvPr/>
          </p:nvSpPr>
          <p:spPr>
            <a:xfrm>
              <a:off x="930485" y="1899563"/>
              <a:ext cx="2588731" cy="425196"/>
            </a:xfrm>
            <a:prstGeom prst="rect">
              <a:avLst/>
            </a:prstGeom>
            <a:noFill/>
          </p:spPr>
          <p:txBody>
            <a:bodyPr bIns="34290" lIns="68580" rIns="68580" rtlCol="0" tIns="34290"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ctr">
                <a:lnSpc>
                  <a:spcPct val="130000"/>
                </a:lnSpc>
              </a:pPr>
              <a:r>
                <a:rPr altLang="en-US" lang="zh-CN">
                  <a:solidFill>
                    <a:schemeClr val="tx1">
                      <a:lumMod val="65000"/>
                      <a:lumOff val="35000"/>
                    </a:schemeClr>
                  </a:solidFill>
                  <a:latin charset="-122" panose="020b0503020204020204" pitchFamily="34" typeface="微软雅黑"/>
                  <a:ea charset="-122" panose="020b0503020204020204" pitchFamily="34" typeface="微软雅黑"/>
                </a:rPr>
                <a:t>找别人话中的漏洞</a:t>
              </a:r>
            </a:p>
          </p:txBody>
        </p:sp>
        <p:sp>
          <p:nvSpPr>
            <p:cNvPr id="79" name="椭圆 78">
              <a:extLst>
                <a:ext uri="{FF2B5EF4-FFF2-40B4-BE49-F238E27FC236}">
                  <a16:creationId xmlns:a16="http://schemas.microsoft.com/office/drawing/2014/main" id="{EB2AA992-A936-4A41-BF84-E207D0937627}"/>
                </a:ext>
              </a:extLst>
            </p:cNvPr>
            <p:cNvSpPr/>
            <p:nvPr/>
          </p:nvSpPr>
          <p:spPr>
            <a:xfrm>
              <a:off x="709141" y="1868120"/>
              <a:ext cx="468000" cy="468000"/>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a:solidFill>
                    <a:schemeClr val="tx1">
                      <a:lumMod val="75000"/>
                      <a:lumOff val="25000"/>
                    </a:schemeClr>
                  </a:solidFill>
                  <a:latin charset="-122" panose="020b0503020204020204" pitchFamily="34" typeface="微软雅黑"/>
                  <a:ea charset="-122" panose="020b0503020204020204" pitchFamily="34" typeface="微软雅黑"/>
                </a:rPr>
                <a:t>1</a:t>
              </a:r>
            </a:p>
          </p:txBody>
        </p:sp>
      </p:grpSp>
      <p:grpSp>
        <p:nvGrpSpPr>
          <p:cNvPr id="4" name="组合 3">
            <a:extLst>
              <a:ext uri="{FF2B5EF4-FFF2-40B4-BE49-F238E27FC236}">
                <a16:creationId xmlns:a16="http://schemas.microsoft.com/office/drawing/2014/main" id="{EC9AFFE7-2A4B-43CB-9DF9-B159D1C586D1}"/>
              </a:ext>
            </a:extLst>
          </p:cNvPr>
          <p:cNvGrpSpPr/>
          <p:nvPr/>
        </p:nvGrpSpPr>
        <p:grpSpPr>
          <a:xfrm>
            <a:off x="8548741" y="2293838"/>
            <a:ext cx="2504968" cy="468000"/>
            <a:chOff x="8672784" y="2132137"/>
            <a:chExt cx="2504968" cy="468000"/>
          </a:xfrm>
        </p:grpSpPr>
        <p:sp>
          <p:nvSpPr>
            <p:cNvPr id="50" name="TextBox 42">
              <a:extLst>
                <a:ext uri="{FF2B5EF4-FFF2-40B4-BE49-F238E27FC236}">
                  <a16:creationId xmlns:a16="http://schemas.microsoft.com/office/drawing/2014/main" id="{CF4E8001-276B-4C87-9A15-B4BD323A2BFB}"/>
                </a:ext>
              </a:extLst>
            </p:cNvPr>
            <p:cNvSpPr txBox="1"/>
            <p:nvPr/>
          </p:nvSpPr>
          <p:spPr>
            <a:xfrm>
              <a:off x="9072144" y="2179435"/>
              <a:ext cx="2105609" cy="425196"/>
            </a:xfrm>
            <a:prstGeom prst="rect">
              <a:avLst/>
            </a:prstGeom>
            <a:noFill/>
          </p:spPr>
          <p:txBody>
            <a:bodyPr bIns="34290" lIns="68580" rIns="68580" rtlCol="0" tIns="34290"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ctr">
                <a:lnSpc>
                  <a:spcPct val="130000"/>
                </a:lnSpc>
              </a:pPr>
              <a:r>
                <a:rPr altLang="en-US" lang="zh-CN">
                  <a:solidFill>
                    <a:schemeClr val="tx1">
                      <a:lumMod val="65000"/>
                      <a:lumOff val="35000"/>
                    </a:schemeClr>
                  </a:solidFill>
                  <a:latin charset="-122" panose="020b0503020204020204" pitchFamily="34" typeface="微软雅黑"/>
                  <a:ea charset="-122" panose="020b0503020204020204" pitchFamily="34" typeface="微软雅黑"/>
                </a:rPr>
                <a:t>自以为是中途打岔</a:t>
              </a:r>
            </a:p>
          </p:txBody>
        </p:sp>
        <p:sp>
          <p:nvSpPr>
            <p:cNvPr id="80" name="椭圆 79">
              <a:extLst>
                <a:ext uri="{FF2B5EF4-FFF2-40B4-BE49-F238E27FC236}">
                  <a16:creationId xmlns:a16="http://schemas.microsoft.com/office/drawing/2014/main" id="{7DFCEABB-AF0B-49A7-ADFB-7D19FB42273D}"/>
                </a:ext>
              </a:extLst>
            </p:cNvPr>
            <p:cNvSpPr/>
            <p:nvPr/>
          </p:nvSpPr>
          <p:spPr>
            <a:xfrm>
              <a:off x="8672784" y="2132137"/>
              <a:ext cx="468000" cy="468000"/>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a:solidFill>
                    <a:schemeClr val="tx1">
                      <a:lumMod val="75000"/>
                      <a:lumOff val="25000"/>
                    </a:schemeClr>
                  </a:solidFill>
                  <a:latin charset="-122" panose="020b0503020204020204" pitchFamily="34" typeface="微软雅黑"/>
                  <a:ea charset="-122" panose="020b0503020204020204" pitchFamily="34" typeface="微软雅黑"/>
                </a:rPr>
                <a:t>2</a:t>
              </a:r>
            </a:p>
          </p:txBody>
        </p:sp>
      </p:grpSp>
      <p:grpSp>
        <p:nvGrpSpPr>
          <p:cNvPr id="11" name="组合 10">
            <a:extLst>
              <a:ext uri="{FF2B5EF4-FFF2-40B4-BE49-F238E27FC236}">
                <a16:creationId xmlns:a16="http://schemas.microsoft.com/office/drawing/2014/main" id="{189B0DC6-E6ED-4BBB-B0D0-6E0820D0EDFA}"/>
              </a:ext>
            </a:extLst>
          </p:cNvPr>
          <p:cNvGrpSpPr/>
          <p:nvPr/>
        </p:nvGrpSpPr>
        <p:grpSpPr>
          <a:xfrm>
            <a:off x="709141" y="4185442"/>
            <a:ext cx="3433039" cy="1114472"/>
            <a:chOff x="709141" y="4185442"/>
            <a:chExt cx="3433039" cy="1114472"/>
          </a:xfrm>
        </p:grpSpPr>
        <p:sp>
          <p:nvSpPr>
            <p:cNvPr id="51" name="TextBox 43">
              <a:extLst>
                <a:ext uri="{FF2B5EF4-FFF2-40B4-BE49-F238E27FC236}">
                  <a16:creationId xmlns:a16="http://schemas.microsoft.com/office/drawing/2014/main" id="{01BD1C00-2DD0-408F-8332-92F44D2AA312}"/>
                </a:ext>
              </a:extLst>
            </p:cNvPr>
            <p:cNvSpPr txBox="1"/>
            <p:nvPr/>
          </p:nvSpPr>
          <p:spPr>
            <a:xfrm>
              <a:off x="1238660" y="4185442"/>
              <a:ext cx="2903520" cy="781812"/>
            </a:xfrm>
            <a:prstGeom prst="rect">
              <a:avLst/>
            </a:prstGeom>
            <a:noFill/>
          </p:spPr>
          <p:txBody>
            <a:bodyPr bIns="34290" lIns="68580" rIns="68580" rtlCol="0" tIns="34290"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nSpc>
                  <a:spcPct val="130000"/>
                </a:lnSpc>
              </a:pPr>
              <a:r>
                <a:rPr altLang="en-US" lang="zh-CN">
                  <a:solidFill>
                    <a:schemeClr val="tx1">
                      <a:lumMod val="65000"/>
                      <a:lumOff val="35000"/>
                    </a:schemeClr>
                  </a:solidFill>
                  <a:latin charset="-122" panose="020b0503020204020204" pitchFamily="34" typeface="微软雅黑"/>
                  <a:ea charset="-122" panose="020b0503020204020204" pitchFamily="34" typeface="微软雅黑"/>
                </a:rPr>
                <a:t>伺机打断别人讲话,滔滔不绝不留机会给别人</a:t>
              </a:r>
            </a:p>
          </p:txBody>
        </p:sp>
        <p:sp>
          <p:nvSpPr>
            <p:cNvPr id="81" name="椭圆 80">
              <a:extLst>
                <a:ext uri="{FF2B5EF4-FFF2-40B4-BE49-F238E27FC236}">
                  <a16:creationId xmlns:a16="http://schemas.microsoft.com/office/drawing/2014/main" id="{1BDA032D-6AFE-4786-98EA-21BCE7076021}"/>
                </a:ext>
              </a:extLst>
            </p:cNvPr>
            <p:cNvSpPr/>
            <p:nvPr/>
          </p:nvSpPr>
          <p:spPr>
            <a:xfrm>
              <a:off x="709141" y="4221066"/>
              <a:ext cx="468000" cy="468000"/>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a:solidFill>
                    <a:schemeClr val="tx1">
                      <a:lumMod val="75000"/>
                      <a:lumOff val="25000"/>
                    </a:schemeClr>
                  </a:solidFill>
                  <a:latin charset="-122" panose="020b0503020204020204" pitchFamily="34" typeface="微软雅黑"/>
                  <a:ea charset="-122" panose="020b0503020204020204" pitchFamily="34" typeface="微软雅黑"/>
                </a:rPr>
                <a:t>3</a:t>
              </a:r>
            </a:p>
          </p:txBody>
        </p:sp>
      </p:grpSp>
      <p:grpSp>
        <p:nvGrpSpPr>
          <p:cNvPr id="7" name="组合 6">
            <a:extLst>
              <a:ext uri="{FF2B5EF4-FFF2-40B4-BE49-F238E27FC236}">
                <a16:creationId xmlns:a16="http://schemas.microsoft.com/office/drawing/2014/main" id="{2E08EE72-2BDF-4822-BCD7-8FD5F4740EC2}"/>
              </a:ext>
            </a:extLst>
          </p:cNvPr>
          <p:cNvGrpSpPr/>
          <p:nvPr/>
        </p:nvGrpSpPr>
        <p:grpSpPr>
          <a:xfrm>
            <a:off x="8548741" y="5331398"/>
            <a:ext cx="2605154" cy="475237"/>
            <a:chOff x="8672784" y="4891085"/>
            <a:chExt cx="2605154" cy="475237"/>
          </a:xfrm>
        </p:grpSpPr>
        <p:sp>
          <p:nvSpPr>
            <p:cNvPr id="49" name="TextBox 41">
              <a:extLst>
                <a:ext uri="{FF2B5EF4-FFF2-40B4-BE49-F238E27FC236}">
                  <a16:creationId xmlns:a16="http://schemas.microsoft.com/office/drawing/2014/main" id="{32FBF638-0396-4E0E-A76D-86855C1F666D}"/>
                </a:ext>
              </a:extLst>
            </p:cNvPr>
            <p:cNvSpPr txBox="1"/>
            <p:nvPr/>
          </p:nvSpPr>
          <p:spPr>
            <a:xfrm>
              <a:off x="9072144" y="4891084"/>
              <a:ext cx="2205795" cy="425196"/>
            </a:xfrm>
            <a:prstGeom prst="rect">
              <a:avLst/>
            </a:prstGeom>
            <a:noFill/>
          </p:spPr>
          <p:txBody>
            <a:bodyPr bIns="34290" lIns="68580" rIns="68580" rtlCol="0" tIns="34290"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ctr">
                <a:lnSpc>
                  <a:spcPct val="130000"/>
                </a:lnSpc>
              </a:pPr>
              <a:r>
                <a:rPr altLang="en-US" lang="zh-CN">
                  <a:solidFill>
                    <a:schemeClr val="tx1">
                      <a:lumMod val="65000"/>
                      <a:lumOff val="35000"/>
                    </a:schemeClr>
                  </a:solidFill>
                  <a:latin charset="-122" panose="020b0503020204020204" pitchFamily="34" typeface="微软雅黑"/>
                  <a:ea charset="-122" panose="020b0503020204020204" pitchFamily="34" typeface="微软雅黑"/>
                </a:rPr>
                <a:t>自己讲完话后休息</a:t>
              </a:r>
            </a:p>
          </p:txBody>
        </p:sp>
        <p:sp>
          <p:nvSpPr>
            <p:cNvPr id="82" name="椭圆 81">
              <a:extLst>
                <a:ext uri="{FF2B5EF4-FFF2-40B4-BE49-F238E27FC236}">
                  <a16:creationId xmlns:a16="http://schemas.microsoft.com/office/drawing/2014/main" id="{BE412E5B-D282-4836-B66A-FA4E9AC00E43}"/>
                </a:ext>
              </a:extLst>
            </p:cNvPr>
            <p:cNvSpPr/>
            <p:nvPr/>
          </p:nvSpPr>
          <p:spPr>
            <a:xfrm>
              <a:off x="8672784" y="4898322"/>
              <a:ext cx="468000" cy="468000"/>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a:solidFill>
                    <a:schemeClr val="tx1">
                      <a:lumMod val="75000"/>
                      <a:lumOff val="25000"/>
                    </a:schemeClr>
                  </a:solidFill>
                  <a:latin charset="-122" panose="020b0503020204020204" pitchFamily="34" typeface="微软雅黑"/>
                  <a:ea charset="-122" panose="020b0503020204020204" pitchFamily="34" typeface="微软雅黑"/>
                </a:rPr>
                <a:t>4</a:t>
              </a:r>
            </a:p>
          </p:txBody>
        </p:sp>
      </p:grpSp>
    </p:spTree>
    <p:extLst>
      <p:ext uri="{BB962C8B-B14F-4D97-AF65-F5344CB8AC3E}">
        <p14:creationId val="4135419628"/>
      </p:ext>
    </p:extLst>
  </p:cSld>
  <p:clrMapOvr>
    <a:masterClrMapping/>
  </p:clrMapOvr>
  <mc:AlternateContent>
    <mc:Choice Requires="p14">
      <p:transition p14:dur="1600" spd="slow">
        <p14:gallery dir="l"/>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3" presetSubtype="32">
                                  <p:stCondLst>
                                    <p:cond delay="0"/>
                                  </p:stCondLst>
                                  <p:iterate type="lt">
                                    <p:tmPct val="10000"/>
                                  </p:iterate>
                                  <p:childTnLst>
                                    <p:set>
                                      <p:cBhvr>
                                        <p:cTn dur="1" fill="hold" id="6">
                                          <p:stCondLst>
                                            <p:cond delay="0"/>
                                          </p:stCondLst>
                                        </p:cTn>
                                        <p:tgtEl>
                                          <p:spTgt spid="87"/>
                                        </p:tgtEl>
                                        <p:attrNameLst>
                                          <p:attrName>style.visibility</p:attrName>
                                        </p:attrNameLst>
                                      </p:cBhvr>
                                      <p:to>
                                        <p:strVal val="visible"/>
                                      </p:to>
                                    </p:set>
                                    <p:anim calcmode="lin" valueType="num">
                                      <p:cBhvr>
                                        <p:cTn dur="500" fill="hold" id="7"/>
                                        <p:tgtEl>
                                          <p:spTgt spid="87"/>
                                        </p:tgtEl>
                                        <p:attrNameLst>
                                          <p:attrName>ppt_w</p:attrName>
                                        </p:attrNameLst>
                                      </p:cBhvr>
                                      <p:tavLst>
                                        <p:tav tm="0">
                                          <p:val>
                                            <p:strVal val="4*#ppt_w"/>
                                          </p:val>
                                        </p:tav>
                                        <p:tav tm="100000">
                                          <p:val>
                                            <p:strVal val="#ppt_w"/>
                                          </p:val>
                                        </p:tav>
                                      </p:tavLst>
                                    </p:anim>
                                    <p:anim calcmode="lin" valueType="num">
                                      <p:cBhvr>
                                        <p:cTn dur="500" fill="hold" id="8"/>
                                        <p:tgtEl>
                                          <p:spTgt spid="87"/>
                                        </p:tgtEl>
                                        <p:attrNameLst>
                                          <p:attrName>ppt_h</p:attrName>
                                        </p:attrNameLst>
                                      </p:cBhvr>
                                      <p:tavLst>
                                        <p:tav tm="0">
                                          <p:val>
                                            <p:strVal val="4*#ppt_h"/>
                                          </p:val>
                                        </p:tav>
                                        <p:tav tm="100000">
                                          <p:val>
                                            <p:strVal val="#ppt_h"/>
                                          </p:val>
                                        </p:tav>
                                      </p:tavLst>
                                    </p:anim>
                                  </p:childTnLst>
                                </p:cTn>
                              </p:par>
                            </p:childTnLst>
                          </p:cTn>
                        </p:par>
                        <p:par>
                          <p:cTn fill="hold" id="9" nodeType="afterGroup">
                            <p:stCondLst>
                              <p:cond delay="500"/>
                            </p:stCondLst>
                            <p:childTnLst>
                              <p:par>
                                <p:cTn fill="hold" grpId="0" id="10" nodeType="afterEffect" presetClass="entr" presetID="22" presetSubtype="8">
                                  <p:stCondLst>
                                    <p:cond delay="0"/>
                                  </p:stCondLst>
                                  <p:childTnLst>
                                    <p:set>
                                      <p:cBhvr>
                                        <p:cTn dur="1" fill="hold" id="11">
                                          <p:stCondLst>
                                            <p:cond delay="0"/>
                                          </p:stCondLst>
                                        </p:cTn>
                                        <p:tgtEl>
                                          <p:spTgt spid="42"/>
                                        </p:tgtEl>
                                        <p:attrNameLst>
                                          <p:attrName>style.visibility</p:attrName>
                                        </p:attrNameLst>
                                      </p:cBhvr>
                                      <p:to>
                                        <p:strVal val="visible"/>
                                      </p:to>
                                    </p:set>
                                    <p:animEffect filter="wipe(left)" transition="in">
                                      <p:cBhvr>
                                        <p:cTn dur="500" id="12"/>
                                        <p:tgtEl>
                                          <p:spTgt spid="42"/>
                                        </p:tgtEl>
                                      </p:cBhvr>
                                    </p:animEffect>
                                  </p:childTnLst>
                                </p:cTn>
                              </p:par>
                              <p:par>
                                <p:cTn fill="hold" grpId="0" id="13" nodeType="withEffect" presetClass="entr" presetID="22" presetSubtype="2">
                                  <p:stCondLst>
                                    <p:cond delay="0"/>
                                  </p:stCondLst>
                                  <p:childTnLst>
                                    <p:set>
                                      <p:cBhvr>
                                        <p:cTn dur="1" fill="hold" id="14">
                                          <p:stCondLst>
                                            <p:cond delay="0"/>
                                          </p:stCondLst>
                                        </p:cTn>
                                        <p:tgtEl>
                                          <p:spTgt spid="41"/>
                                        </p:tgtEl>
                                        <p:attrNameLst>
                                          <p:attrName>style.visibility</p:attrName>
                                        </p:attrNameLst>
                                      </p:cBhvr>
                                      <p:to>
                                        <p:strVal val="visible"/>
                                      </p:to>
                                    </p:set>
                                    <p:animEffect filter="wipe(right)" transition="in">
                                      <p:cBhvr>
                                        <p:cTn dur="500" id="15"/>
                                        <p:tgtEl>
                                          <p:spTgt spid="41"/>
                                        </p:tgtEl>
                                      </p:cBhvr>
                                    </p:animEffect>
                                  </p:childTnLst>
                                </p:cTn>
                              </p:par>
                              <p:par>
                                <p:cTn fill="hold" grpId="0" id="16" nodeType="withEffect" presetClass="entr" presetID="47" presetSubtype="0">
                                  <p:stCondLst>
                                    <p:cond delay="500"/>
                                  </p:stCondLst>
                                  <p:childTnLst>
                                    <p:set>
                                      <p:cBhvr>
                                        <p:cTn dur="1" fill="hold" id="17">
                                          <p:stCondLst>
                                            <p:cond delay="0"/>
                                          </p:stCondLst>
                                        </p:cTn>
                                        <p:tgtEl>
                                          <p:spTgt spid="43"/>
                                        </p:tgtEl>
                                        <p:attrNameLst>
                                          <p:attrName>style.visibility</p:attrName>
                                        </p:attrNameLst>
                                      </p:cBhvr>
                                      <p:to>
                                        <p:strVal val="visible"/>
                                      </p:to>
                                    </p:set>
                                    <p:animEffect filter="fade" transition="in">
                                      <p:cBhvr>
                                        <p:cTn dur="750" id="18"/>
                                        <p:tgtEl>
                                          <p:spTgt spid="43"/>
                                        </p:tgtEl>
                                      </p:cBhvr>
                                    </p:animEffect>
                                    <p:anim calcmode="lin" valueType="num">
                                      <p:cBhvr>
                                        <p:cTn dur="750" fill="hold" id="19"/>
                                        <p:tgtEl>
                                          <p:spTgt spid="43"/>
                                        </p:tgtEl>
                                        <p:attrNameLst>
                                          <p:attrName>ppt_x</p:attrName>
                                        </p:attrNameLst>
                                      </p:cBhvr>
                                      <p:tavLst>
                                        <p:tav tm="0">
                                          <p:val>
                                            <p:strVal val="#ppt_x"/>
                                          </p:val>
                                        </p:tav>
                                        <p:tav tm="100000">
                                          <p:val>
                                            <p:strVal val="#ppt_x"/>
                                          </p:val>
                                        </p:tav>
                                      </p:tavLst>
                                    </p:anim>
                                    <p:anim calcmode="lin" valueType="num">
                                      <p:cBhvr>
                                        <p:cTn dur="750" fill="hold" id="20"/>
                                        <p:tgtEl>
                                          <p:spTgt spid="43"/>
                                        </p:tgtEl>
                                        <p:attrNameLst>
                                          <p:attrName>ppt_y</p:attrName>
                                        </p:attrNameLst>
                                      </p:cBhvr>
                                      <p:tavLst>
                                        <p:tav tm="0">
                                          <p:val>
                                            <p:strVal val="#ppt_y-.1"/>
                                          </p:val>
                                        </p:tav>
                                        <p:tav tm="100000">
                                          <p:val>
                                            <p:strVal val="#ppt_y"/>
                                          </p:val>
                                        </p:tav>
                                      </p:tavLst>
                                    </p:anim>
                                  </p:childTnLst>
                                </p:cTn>
                              </p:par>
                              <p:par>
                                <p:cTn fill="hold" grpId="0" id="21" nodeType="withEffect" presetClass="entr" presetID="42" presetSubtype="0">
                                  <p:stCondLst>
                                    <p:cond delay="500"/>
                                  </p:stCondLst>
                                  <p:childTnLst>
                                    <p:set>
                                      <p:cBhvr>
                                        <p:cTn dur="1" fill="hold" id="22">
                                          <p:stCondLst>
                                            <p:cond delay="0"/>
                                          </p:stCondLst>
                                        </p:cTn>
                                        <p:tgtEl>
                                          <p:spTgt spid="44"/>
                                        </p:tgtEl>
                                        <p:attrNameLst>
                                          <p:attrName>style.visibility</p:attrName>
                                        </p:attrNameLst>
                                      </p:cBhvr>
                                      <p:to>
                                        <p:strVal val="visible"/>
                                      </p:to>
                                    </p:set>
                                    <p:animEffect filter="fade" transition="in">
                                      <p:cBhvr>
                                        <p:cTn dur="750" id="23"/>
                                        <p:tgtEl>
                                          <p:spTgt spid="44"/>
                                        </p:tgtEl>
                                      </p:cBhvr>
                                    </p:animEffect>
                                    <p:anim calcmode="lin" valueType="num">
                                      <p:cBhvr>
                                        <p:cTn dur="750" fill="hold" id="24"/>
                                        <p:tgtEl>
                                          <p:spTgt spid="44"/>
                                        </p:tgtEl>
                                        <p:attrNameLst>
                                          <p:attrName>ppt_x</p:attrName>
                                        </p:attrNameLst>
                                      </p:cBhvr>
                                      <p:tavLst>
                                        <p:tav tm="0">
                                          <p:val>
                                            <p:strVal val="#ppt_x"/>
                                          </p:val>
                                        </p:tav>
                                        <p:tav tm="100000">
                                          <p:val>
                                            <p:strVal val="#ppt_x"/>
                                          </p:val>
                                        </p:tav>
                                      </p:tavLst>
                                    </p:anim>
                                    <p:anim calcmode="lin" valueType="num">
                                      <p:cBhvr>
                                        <p:cTn dur="750" fill="hold" id="25"/>
                                        <p:tgtEl>
                                          <p:spTgt spid="44"/>
                                        </p:tgtEl>
                                        <p:attrNameLst>
                                          <p:attrName>ppt_y</p:attrName>
                                        </p:attrNameLst>
                                      </p:cBhvr>
                                      <p:tavLst>
                                        <p:tav tm="0">
                                          <p:val>
                                            <p:strVal val="#ppt_y+.1"/>
                                          </p:val>
                                        </p:tav>
                                        <p:tav tm="100000">
                                          <p:val>
                                            <p:strVal val="#ppt_y"/>
                                          </p:val>
                                        </p:tav>
                                      </p:tavLst>
                                    </p:anim>
                                  </p:childTnLst>
                                </p:cTn>
                              </p:par>
                            </p:childTnLst>
                          </p:cTn>
                        </p:par>
                        <p:par>
                          <p:cTn fill="hold" id="26" nodeType="afterGroup">
                            <p:stCondLst>
                              <p:cond delay="1750"/>
                            </p:stCondLst>
                            <p:childTnLst>
                              <p:par>
                                <p:cTn fill="hold" grpId="0" id="27" nodeType="afterEffect" presetClass="entr" presetID="53" presetSubtype="0">
                                  <p:stCondLst>
                                    <p:cond delay="0"/>
                                  </p:stCondLst>
                                  <p:childTnLst>
                                    <p:set>
                                      <p:cBhvr>
                                        <p:cTn dur="1" fill="hold" id="28">
                                          <p:stCondLst>
                                            <p:cond delay="0"/>
                                          </p:stCondLst>
                                        </p:cTn>
                                        <p:tgtEl>
                                          <p:spTgt spid="45"/>
                                        </p:tgtEl>
                                        <p:attrNameLst>
                                          <p:attrName>style.visibility</p:attrName>
                                        </p:attrNameLst>
                                      </p:cBhvr>
                                      <p:to>
                                        <p:strVal val="visible"/>
                                      </p:to>
                                    </p:set>
                                    <p:anim calcmode="lin" valueType="num">
                                      <p:cBhvr>
                                        <p:cTn dur="500" fill="hold" id="29"/>
                                        <p:tgtEl>
                                          <p:spTgt spid="45"/>
                                        </p:tgtEl>
                                        <p:attrNameLst>
                                          <p:attrName>ppt_w</p:attrName>
                                        </p:attrNameLst>
                                      </p:cBhvr>
                                      <p:tavLst>
                                        <p:tav tm="0">
                                          <p:val>
                                            <p:fltVal val="0"/>
                                          </p:val>
                                        </p:tav>
                                        <p:tav tm="100000">
                                          <p:val>
                                            <p:strVal val="#ppt_w"/>
                                          </p:val>
                                        </p:tav>
                                      </p:tavLst>
                                    </p:anim>
                                    <p:anim calcmode="lin" valueType="num">
                                      <p:cBhvr>
                                        <p:cTn dur="500" fill="hold" id="30"/>
                                        <p:tgtEl>
                                          <p:spTgt spid="45"/>
                                        </p:tgtEl>
                                        <p:attrNameLst>
                                          <p:attrName>ppt_h</p:attrName>
                                        </p:attrNameLst>
                                      </p:cBhvr>
                                      <p:tavLst>
                                        <p:tav tm="0">
                                          <p:val>
                                            <p:fltVal val="0"/>
                                          </p:val>
                                        </p:tav>
                                        <p:tav tm="100000">
                                          <p:val>
                                            <p:strVal val="#ppt_h"/>
                                          </p:val>
                                        </p:tav>
                                      </p:tavLst>
                                    </p:anim>
                                    <p:animEffect filter="fade" transition="in">
                                      <p:cBhvr>
                                        <p:cTn dur="500" id="31"/>
                                        <p:tgtEl>
                                          <p:spTgt spid="45"/>
                                        </p:tgtEl>
                                      </p:cBhvr>
                                    </p:animEffect>
                                  </p:childTnLst>
                                </p:cTn>
                              </p:par>
                            </p:childTnLst>
                          </p:cTn>
                        </p:par>
                        <p:par>
                          <p:cTn fill="hold" id="32" nodeType="afterGroup">
                            <p:stCondLst>
                              <p:cond delay="2250"/>
                            </p:stCondLst>
                            <p:childTnLst>
                              <p:par>
                                <p:cTn fill="hold" grpId="0" id="33" nodeType="afterEffect" presetClass="entr" presetID="53" presetSubtype="0">
                                  <p:stCondLst>
                                    <p:cond delay="0"/>
                                  </p:stCondLst>
                                  <p:childTnLst>
                                    <p:set>
                                      <p:cBhvr>
                                        <p:cTn dur="1" fill="hold" id="34">
                                          <p:stCondLst>
                                            <p:cond delay="0"/>
                                          </p:stCondLst>
                                        </p:cTn>
                                        <p:tgtEl>
                                          <p:spTgt spid="78"/>
                                        </p:tgtEl>
                                        <p:attrNameLst>
                                          <p:attrName>style.visibility</p:attrName>
                                        </p:attrNameLst>
                                      </p:cBhvr>
                                      <p:to>
                                        <p:strVal val="visible"/>
                                      </p:to>
                                    </p:set>
                                    <p:anim calcmode="lin" valueType="num">
                                      <p:cBhvr>
                                        <p:cTn dur="500" fill="hold" id="35"/>
                                        <p:tgtEl>
                                          <p:spTgt spid="78"/>
                                        </p:tgtEl>
                                        <p:attrNameLst>
                                          <p:attrName>ppt_w</p:attrName>
                                        </p:attrNameLst>
                                      </p:cBhvr>
                                      <p:tavLst>
                                        <p:tav tm="0">
                                          <p:val>
                                            <p:fltVal val="0"/>
                                          </p:val>
                                        </p:tav>
                                        <p:tav tm="100000">
                                          <p:val>
                                            <p:strVal val="#ppt_w"/>
                                          </p:val>
                                        </p:tav>
                                      </p:tavLst>
                                    </p:anim>
                                    <p:anim calcmode="lin" valueType="num">
                                      <p:cBhvr>
                                        <p:cTn dur="500" fill="hold" id="36"/>
                                        <p:tgtEl>
                                          <p:spTgt spid="78"/>
                                        </p:tgtEl>
                                        <p:attrNameLst>
                                          <p:attrName>ppt_h</p:attrName>
                                        </p:attrNameLst>
                                      </p:cBhvr>
                                      <p:tavLst>
                                        <p:tav tm="0">
                                          <p:val>
                                            <p:fltVal val="0"/>
                                          </p:val>
                                        </p:tav>
                                        <p:tav tm="100000">
                                          <p:val>
                                            <p:strVal val="#ppt_h"/>
                                          </p:val>
                                        </p:tav>
                                      </p:tavLst>
                                    </p:anim>
                                    <p:animEffect filter="fade" transition="in">
                                      <p:cBhvr>
                                        <p:cTn dur="500" id="37"/>
                                        <p:tgtEl>
                                          <p:spTgt spid="78"/>
                                        </p:tgtEl>
                                      </p:cBhvr>
                                    </p:animEffect>
                                  </p:childTnLst>
                                </p:cTn>
                              </p:par>
                              <p:par>
                                <p:cTn fill="hold" id="38" nodeType="withEffect" presetClass="entr" presetID="37" presetSubtype="0">
                                  <p:stCondLst>
                                    <p:cond delay="500"/>
                                  </p:stCondLst>
                                  <p:childTnLst>
                                    <p:set>
                                      <p:cBhvr>
                                        <p:cTn dur="1" fill="hold" id="39">
                                          <p:stCondLst>
                                            <p:cond delay="0"/>
                                          </p:stCondLst>
                                        </p:cTn>
                                        <p:tgtEl>
                                          <p:spTgt spid="9"/>
                                        </p:tgtEl>
                                        <p:attrNameLst>
                                          <p:attrName>style.visibility</p:attrName>
                                        </p:attrNameLst>
                                      </p:cBhvr>
                                      <p:to>
                                        <p:strVal val="visible"/>
                                      </p:to>
                                    </p:set>
                                    <p:animEffect filter="fade" transition="in">
                                      <p:cBhvr>
                                        <p:cTn dur="750" id="40"/>
                                        <p:tgtEl>
                                          <p:spTgt spid="9"/>
                                        </p:tgtEl>
                                      </p:cBhvr>
                                    </p:animEffect>
                                    <p:anim calcmode="lin" valueType="num">
                                      <p:cBhvr>
                                        <p:cTn dur="750" fill="hold" id="41"/>
                                        <p:tgtEl>
                                          <p:spTgt spid="9"/>
                                        </p:tgtEl>
                                        <p:attrNameLst>
                                          <p:attrName>ppt_x</p:attrName>
                                        </p:attrNameLst>
                                      </p:cBhvr>
                                      <p:tavLst>
                                        <p:tav tm="0">
                                          <p:val>
                                            <p:strVal val="#ppt_x"/>
                                          </p:val>
                                        </p:tav>
                                        <p:tav tm="100000">
                                          <p:val>
                                            <p:strVal val="#ppt_x"/>
                                          </p:val>
                                        </p:tav>
                                      </p:tavLst>
                                    </p:anim>
                                    <p:anim calcmode="lin" valueType="num">
                                      <p:cBhvr>
                                        <p:cTn decel="100000" dur="675" fill="hold" id="42"/>
                                        <p:tgtEl>
                                          <p:spTgt spid="9"/>
                                        </p:tgtEl>
                                        <p:attrNameLst>
                                          <p:attrName>ppt_y</p:attrName>
                                        </p:attrNameLst>
                                      </p:cBhvr>
                                      <p:tavLst>
                                        <p:tav tm="0">
                                          <p:val>
                                            <p:strVal val="#ppt_y+1"/>
                                          </p:val>
                                        </p:tav>
                                        <p:tav tm="100000">
                                          <p:val>
                                            <p:strVal val="#ppt_y-.03"/>
                                          </p:val>
                                        </p:tav>
                                      </p:tavLst>
                                    </p:anim>
                                    <p:anim calcmode="lin" valueType="num">
                                      <p:cBhvr>
                                        <p:cTn accel="100000" dur="75" fill="hold" id="43">
                                          <p:stCondLst>
                                            <p:cond delay="675"/>
                                          </p:stCondLst>
                                        </p:cTn>
                                        <p:tgtEl>
                                          <p:spTgt spid="9"/>
                                        </p:tgtEl>
                                        <p:attrNameLst>
                                          <p:attrName>ppt_y</p:attrName>
                                        </p:attrNameLst>
                                      </p:cBhvr>
                                      <p:tavLst>
                                        <p:tav tm="0">
                                          <p:val>
                                            <p:strVal val="#ppt_y-.03"/>
                                          </p:val>
                                        </p:tav>
                                        <p:tav tm="100000">
                                          <p:val>
                                            <p:strVal val="#ppt_y"/>
                                          </p:val>
                                        </p:tav>
                                      </p:tavLst>
                                    </p:anim>
                                  </p:childTnLst>
                                </p:cTn>
                              </p:par>
                              <p:par>
                                <p:cTn fill="hold" id="44" nodeType="withEffect" presetClass="entr" presetID="37" presetSubtype="0">
                                  <p:stCondLst>
                                    <p:cond delay="1000"/>
                                  </p:stCondLst>
                                  <p:childTnLst>
                                    <p:set>
                                      <p:cBhvr>
                                        <p:cTn dur="1" fill="hold" id="45">
                                          <p:stCondLst>
                                            <p:cond delay="0"/>
                                          </p:stCondLst>
                                        </p:cTn>
                                        <p:tgtEl>
                                          <p:spTgt spid="4"/>
                                        </p:tgtEl>
                                        <p:attrNameLst>
                                          <p:attrName>style.visibility</p:attrName>
                                        </p:attrNameLst>
                                      </p:cBhvr>
                                      <p:to>
                                        <p:strVal val="visible"/>
                                      </p:to>
                                    </p:set>
                                    <p:animEffect filter="fade" transition="in">
                                      <p:cBhvr>
                                        <p:cTn dur="750" id="46"/>
                                        <p:tgtEl>
                                          <p:spTgt spid="4"/>
                                        </p:tgtEl>
                                      </p:cBhvr>
                                    </p:animEffect>
                                    <p:anim calcmode="lin" valueType="num">
                                      <p:cBhvr>
                                        <p:cTn dur="750" fill="hold" id="47"/>
                                        <p:tgtEl>
                                          <p:spTgt spid="4"/>
                                        </p:tgtEl>
                                        <p:attrNameLst>
                                          <p:attrName>ppt_x</p:attrName>
                                        </p:attrNameLst>
                                      </p:cBhvr>
                                      <p:tavLst>
                                        <p:tav tm="0">
                                          <p:val>
                                            <p:strVal val="#ppt_x"/>
                                          </p:val>
                                        </p:tav>
                                        <p:tav tm="100000">
                                          <p:val>
                                            <p:strVal val="#ppt_x"/>
                                          </p:val>
                                        </p:tav>
                                      </p:tavLst>
                                    </p:anim>
                                    <p:anim calcmode="lin" valueType="num">
                                      <p:cBhvr>
                                        <p:cTn decel="100000" dur="675" fill="hold" id="48"/>
                                        <p:tgtEl>
                                          <p:spTgt spid="4"/>
                                        </p:tgtEl>
                                        <p:attrNameLst>
                                          <p:attrName>ppt_y</p:attrName>
                                        </p:attrNameLst>
                                      </p:cBhvr>
                                      <p:tavLst>
                                        <p:tav tm="0">
                                          <p:val>
                                            <p:strVal val="#ppt_y+1"/>
                                          </p:val>
                                        </p:tav>
                                        <p:tav tm="100000">
                                          <p:val>
                                            <p:strVal val="#ppt_y-.03"/>
                                          </p:val>
                                        </p:tav>
                                      </p:tavLst>
                                    </p:anim>
                                    <p:anim calcmode="lin" valueType="num">
                                      <p:cBhvr>
                                        <p:cTn accel="100000" dur="75" fill="hold" id="49">
                                          <p:stCondLst>
                                            <p:cond delay="675"/>
                                          </p:stCondLst>
                                        </p:cTn>
                                        <p:tgtEl>
                                          <p:spTgt spid="4"/>
                                        </p:tgtEl>
                                        <p:attrNameLst>
                                          <p:attrName>ppt_y</p:attrName>
                                        </p:attrNameLst>
                                      </p:cBhvr>
                                      <p:tavLst>
                                        <p:tav tm="0">
                                          <p:val>
                                            <p:strVal val="#ppt_y-.03"/>
                                          </p:val>
                                        </p:tav>
                                        <p:tav tm="100000">
                                          <p:val>
                                            <p:strVal val="#ppt_y"/>
                                          </p:val>
                                        </p:tav>
                                      </p:tavLst>
                                    </p:anim>
                                  </p:childTnLst>
                                </p:cTn>
                              </p:par>
                              <p:par>
                                <p:cTn fill="hold" id="50" nodeType="withEffect" presetClass="entr" presetID="37" presetSubtype="0">
                                  <p:stCondLst>
                                    <p:cond delay="1500"/>
                                  </p:stCondLst>
                                  <p:childTnLst>
                                    <p:set>
                                      <p:cBhvr>
                                        <p:cTn dur="1" fill="hold" id="51">
                                          <p:stCondLst>
                                            <p:cond delay="0"/>
                                          </p:stCondLst>
                                        </p:cTn>
                                        <p:tgtEl>
                                          <p:spTgt spid="11"/>
                                        </p:tgtEl>
                                        <p:attrNameLst>
                                          <p:attrName>style.visibility</p:attrName>
                                        </p:attrNameLst>
                                      </p:cBhvr>
                                      <p:to>
                                        <p:strVal val="visible"/>
                                      </p:to>
                                    </p:set>
                                    <p:animEffect filter="fade" transition="in">
                                      <p:cBhvr>
                                        <p:cTn dur="750" id="52"/>
                                        <p:tgtEl>
                                          <p:spTgt spid="11"/>
                                        </p:tgtEl>
                                      </p:cBhvr>
                                    </p:animEffect>
                                    <p:anim calcmode="lin" valueType="num">
                                      <p:cBhvr>
                                        <p:cTn dur="750" fill="hold" id="53"/>
                                        <p:tgtEl>
                                          <p:spTgt spid="11"/>
                                        </p:tgtEl>
                                        <p:attrNameLst>
                                          <p:attrName>ppt_x</p:attrName>
                                        </p:attrNameLst>
                                      </p:cBhvr>
                                      <p:tavLst>
                                        <p:tav tm="0">
                                          <p:val>
                                            <p:strVal val="#ppt_x"/>
                                          </p:val>
                                        </p:tav>
                                        <p:tav tm="100000">
                                          <p:val>
                                            <p:strVal val="#ppt_x"/>
                                          </p:val>
                                        </p:tav>
                                      </p:tavLst>
                                    </p:anim>
                                    <p:anim calcmode="lin" valueType="num">
                                      <p:cBhvr>
                                        <p:cTn decel="100000" dur="675" fill="hold" id="54"/>
                                        <p:tgtEl>
                                          <p:spTgt spid="11"/>
                                        </p:tgtEl>
                                        <p:attrNameLst>
                                          <p:attrName>ppt_y</p:attrName>
                                        </p:attrNameLst>
                                      </p:cBhvr>
                                      <p:tavLst>
                                        <p:tav tm="0">
                                          <p:val>
                                            <p:strVal val="#ppt_y+1"/>
                                          </p:val>
                                        </p:tav>
                                        <p:tav tm="100000">
                                          <p:val>
                                            <p:strVal val="#ppt_y-.03"/>
                                          </p:val>
                                        </p:tav>
                                      </p:tavLst>
                                    </p:anim>
                                    <p:anim calcmode="lin" valueType="num">
                                      <p:cBhvr>
                                        <p:cTn accel="100000" dur="75" fill="hold" id="55">
                                          <p:stCondLst>
                                            <p:cond delay="675"/>
                                          </p:stCondLst>
                                        </p:cTn>
                                        <p:tgtEl>
                                          <p:spTgt spid="11"/>
                                        </p:tgtEl>
                                        <p:attrNameLst>
                                          <p:attrName>ppt_y</p:attrName>
                                        </p:attrNameLst>
                                      </p:cBhvr>
                                      <p:tavLst>
                                        <p:tav tm="0">
                                          <p:val>
                                            <p:strVal val="#ppt_y-.03"/>
                                          </p:val>
                                        </p:tav>
                                        <p:tav tm="100000">
                                          <p:val>
                                            <p:strVal val="#ppt_y"/>
                                          </p:val>
                                        </p:tav>
                                      </p:tavLst>
                                    </p:anim>
                                  </p:childTnLst>
                                </p:cTn>
                              </p:par>
                              <p:par>
                                <p:cTn fill="hold" id="56" nodeType="withEffect" presetClass="entr" presetID="37" presetSubtype="0">
                                  <p:stCondLst>
                                    <p:cond delay="2000"/>
                                  </p:stCondLst>
                                  <p:childTnLst>
                                    <p:set>
                                      <p:cBhvr>
                                        <p:cTn dur="1" fill="hold" id="57">
                                          <p:stCondLst>
                                            <p:cond delay="0"/>
                                          </p:stCondLst>
                                        </p:cTn>
                                        <p:tgtEl>
                                          <p:spTgt spid="7"/>
                                        </p:tgtEl>
                                        <p:attrNameLst>
                                          <p:attrName>style.visibility</p:attrName>
                                        </p:attrNameLst>
                                      </p:cBhvr>
                                      <p:to>
                                        <p:strVal val="visible"/>
                                      </p:to>
                                    </p:set>
                                    <p:animEffect filter="fade" transition="in">
                                      <p:cBhvr>
                                        <p:cTn dur="750" id="58"/>
                                        <p:tgtEl>
                                          <p:spTgt spid="7"/>
                                        </p:tgtEl>
                                      </p:cBhvr>
                                    </p:animEffect>
                                    <p:anim calcmode="lin" valueType="num">
                                      <p:cBhvr>
                                        <p:cTn dur="750" fill="hold" id="59"/>
                                        <p:tgtEl>
                                          <p:spTgt spid="7"/>
                                        </p:tgtEl>
                                        <p:attrNameLst>
                                          <p:attrName>ppt_x</p:attrName>
                                        </p:attrNameLst>
                                      </p:cBhvr>
                                      <p:tavLst>
                                        <p:tav tm="0">
                                          <p:val>
                                            <p:strVal val="#ppt_x"/>
                                          </p:val>
                                        </p:tav>
                                        <p:tav tm="100000">
                                          <p:val>
                                            <p:strVal val="#ppt_x"/>
                                          </p:val>
                                        </p:tav>
                                      </p:tavLst>
                                    </p:anim>
                                    <p:anim calcmode="lin" valueType="num">
                                      <p:cBhvr>
                                        <p:cTn decel="100000" dur="675" fill="hold" id="60"/>
                                        <p:tgtEl>
                                          <p:spTgt spid="7"/>
                                        </p:tgtEl>
                                        <p:attrNameLst>
                                          <p:attrName>ppt_y</p:attrName>
                                        </p:attrNameLst>
                                      </p:cBhvr>
                                      <p:tavLst>
                                        <p:tav tm="0">
                                          <p:val>
                                            <p:strVal val="#ppt_y+1"/>
                                          </p:val>
                                        </p:tav>
                                        <p:tav tm="100000">
                                          <p:val>
                                            <p:strVal val="#ppt_y-.03"/>
                                          </p:val>
                                        </p:tav>
                                      </p:tavLst>
                                    </p:anim>
                                    <p:anim calcmode="lin" valueType="num">
                                      <p:cBhvr>
                                        <p:cTn accel="100000" dur="75" fill="hold" id="61">
                                          <p:stCondLst>
                                            <p:cond delay="675"/>
                                          </p:stCondLst>
                                        </p:cTn>
                                        <p:tgtEl>
                                          <p:spTgt spid="7"/>
                                        </p:tgtEl>
                                        <p:attrNameLst>
                                          <p:attrName>ppt_y</p:attrName>
                                        </p:attrNameLst>
                                      </p:cBhvr>
                                      <p:tavLst>
                                        <p:tav tm="0">
                                          <p:val>
                                            <p:strVal val="#ppt_y-.03"/>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87"/>
      <p:bldP grpId="0" spid="41"/>
      <p:bldP grpId="0" spid="42"/>
      <p:bldP grpId="0" spid="43"/>
      <p:bldP grpId="0" spid="44"/>
      <p:bldP grpId="0" spid="45"/>
      <p:bldP grpId="0" spid="78"/>
    </p:bldLst>
  </p:timing>
</p:sld>
</file>

<file path=ppt/slides/slide2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rgbClr val="EBF6F7"/>
        </a:solidFill>
        <a:effectLst/>
      </p:bgPr>
    </p:bg>
    <p:spTree>
      <p:nvGrpSpPr>
        <p:cNvPr id="1" name=""/>
        <p:cNvGrpSpPr/>
        <p:nvPr/>
      </p:nvGrpSpPr>
      <p:grpSpPr>
        <a:xfrm>
          <a:off x="0" y="0"/>
          <a:ext cx="0" cy="0"/>
        </a:xfrm>
      </p:grpSpPr>
      <p:sp>
        <p:nvSpPr>
          <p:cNvPr id="87" name="TextBox 72">
            <a:extLst>
              <a:ext uri="{FF2B5EF4-FFF2-40B4-BE49-F238E27FC236}">
                <a16:creationId xmlns:a16="http://schemas.microsoft.com/office/drawing/2014/main" id="{D85CEAB1-A015-45D8-9125-8E3B71FB237F}"/>
              </a:ext>
            </a:extLst>
          </p:cNvPr>
          <p:cNvSpPr txBox="1"/>
          <p:nvPr/>
        </p:nvSpPr>
        <p:spPr>
          <a:xfrm>
            <a:off x="6009376" y="4117222"/>
            <a:ext cx="4880482" cy="777240"/>
          </a:xfrm>
          <a:prstGeom prst="rect">
            <a:avLst/>
          </a:prstGeom>
          <a:noFill/>
        </p:spPr>
        <p:txBody>
          <a:bodyPr rtlCol="0"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dist" defTabSz="432037">
              <a:defRPr/>
            </a:pPr>
            <a:r>
              <a:rPr altLang="en-US" kern="0" lang="zh-CN" sz="4500">
                <a:solidFill>
                  <a:sysClr lastClr="000000" val="windowText">
                    <a:lumMod val="65000"/>
                    <a:lumOff val="35000"/>
                  </a:sysClr>
                </a:solidFill>
                <a:latin charset="-122" panose="020b0503020204020204" pitchFamily="34" typeface="微软雅黑"/>
                <a:ea charset="-122" panose="020b0503020204020204" pitchFamily="34" typeface="微软雅黑"/>
                <a:cs charset="0" panose="020b0604020202020204" pitchFamily="34" typeface="Arial"/>
              </a:rPr>
              <a:t>注重和建立共同点</a:t>
            </a:r>
          </a:p>
        </p:txBody>
      </p:sp>
      <p:pic>
        <p:nvPicPr>
          <p:cNvPr id="4" name="图片 3">
            <a:extLst>
              <a:ext uri="{FF2B5EF4-FFF2-40B4-BE49-F238E27FC236}">
                <a16:creationId xmlns:a16="http://schemas.microsoft.com/office/drawing/2014/main" id="{DC7FF6B4-5212-4FF1-A3E1-5405EE1E00E9}"/>
              </a:ext>
            </a:extLst>
          </p:cNvPr>
          <p:cNvPicPr>
            <a:picLocks noChangeAspect="1"/>
          </p:cNvPicPr>
          <p:nvPr/>
        </p:nvPicPr>
        <p:blipFill>
          <a:blip r:embed="rId2">
            <a:extLst>
              <a:ext uri="{28A0092B-C50C-407E-A947-70E740481C1C}">
                <a14:useLocalDpi val="0"/>
              </a:ext>
            </a:extLst>
          </a:blip>
          <a:srcRect b="47720" l="21154" r="17994"/>
          <a:stretch>
            <a:fillRect/>
          </a:stretch>
        </p:blipFill>
        <p:spPr>
          <a:xfrm>
            <a:off x="1018543" y="2188453"/>
            <a:ext cx="4525256" cy="3887890"/>
          </a:xfrm>
          <a:prstGeom prst="rect">
            <a:avLst/>
          </a:prstGeom>
        </p:spPr>
      </p:pic>
      <p:sp>
        <p:nvSpPr>
          <p:cNvPr id="7" name="文本框 6">
            <a:extLst>
              <a:ext uri="{FF2B5EF4-FFF2-40B4-BE49-F238E27FC236}">
                <a16:creationId xmlns:a16="http://schemas.microsoft.com/office/drawing/2014/main" id="{6A15C821-E4A6-47DF-BB0B-940535E440FB}"/>
              </a:ext>
            </a:extLst>
          </p:cNvPr>
          <p:cNvSpPr txBox="1"/>
          <p:nvPr/>
        </p:nvSpPr>
        <p:spPr>
          <a:xfrm>
            <a:off x="5795095" y="1598211"/>
            <a:ext cx="2069431" cy="2682240"/>
          </a:xfrm>
          <a:prstGeom prst="rect">
            <a:avLst/>
          </a:prstGeom>
          <a:noFill/>
        </p:spPr>
        <p:txBody>
          <a:bodyPr rtlCol="0" wrap="square">
            <a:spAutoFit/>
          </a:bodyPr>
          <a:lstStyle/>
          <a:p>
            <a:r>
              <a:rPr altLang="zh-CN" lang="en-US" sz="17000">
                <a:solidFill>
                  <a:srgbClr val="F08247"/>
                </a:solidFill>
                <a:latin charset="-122" panose="020b0503020204020204" pitchFamily="34" typeface="微软雅黑"/>
                <a:ea charset="-122" panose="020b0503020204020204" pitchFamily="34" typeface="微软雅黑"/>
              </a:rPr>
              <a:t>P</a:t>
            </a:r>
          </a:p>
        </p:txBody>
      </p:sp>
      <p:sp>
        <p:nvSpPr>
          <p:cNvPr id="15" name="文本框 14">
            <a:extLst>
              <a:ext uri="{FF2B5EF4-FFF2-40B4-BE49-F238E27FC236}">
                <a16:creationId xmlns:a16="http://schemas.microsoft.com/office/drawing/2014/main" id="{B1BB713C-189E-4AF4-BA4B-8DFCFEE4AD20}"/>
              </a:ext>
            </a:extLst>
          </p:cNvPr>
          <p:cNvSpPr txBox="1"/>
          <p:nvPr/>
        </p:nvSpPr>
        <p:spPr>
          <a:xfrm>
            <a:off x="7161990" y="2088292"/>
            <a:ext cx="1816086" cy="929640"/>
          </a:xfrm>
          <a:prstGeom prst="rect">
            <a:avLst/>
          </a:prstGeom>
          <a:noFill/>
        </p:spPr>
        <p:txBody>
          <a:bodyPr rtlCol="0" wrap="square">
            <a:spAutoFit/>
          </a:bodyPr>
          <a:lstStyle/>
          <a:p>
            <a:pPr algn="dist"/>
            <a:r>
              <a:rPr altLang="zh-CN" lang="en-US" sz="5500">
                <a:solidFill>
                  <a:schemeClr val="tx1">
                    <a:lumMod val="65000"/>
                    <a:lumOff val="35000"/>
                  </a:schemeClr>
                </a:solidFill>
                <a:latin charset="-122" panose="020b0503020204020204" pitchFamily="34" typeface="微软雅黑"/>
                <a:ea charset="-122" panose="020b0503020204020204" pitchFamily="34" typeface="微软雅黑"/>
              </a:rPr>
              <a:t>ART</a:t>
            </a:r>
          </a:p>
        </p:txBody>
      </p:sp>
      <p:grpSp>
        <p:nvGrpSpPr>
          <p:cNvPr id="6" name="组合 5">
            <a:extLst>
              <a:ext uri="{FF2B5EF4-FFF2-40B4-BE49-F238E27FC236}">
                <a16:creationId xmlns:a16="http://schemas.microsoft.com/office/drawing/2014/main" id="{680C7A5B-B72B-4B3D-B432-D73F2118A6C7}"/>
              </a:ext>
            </a:extLst>
          </p:cNvPr>
          <p:cNvGrpSpPr/>
          <p:nvPr/>
        </p:nvGrpSpPr>
        <p:grpSpPr>
          <a:xfrm>
            <a:off x="9034708" y="1835756"/>
            <a:ext cx="1816086" cy="1443790"/>
            <a:chOff x="8586698" y="1676451"/>
            <a:chExt cx="1816086" cy="1443790"/>
          </a:xfrm>
        </p:grpSpPr>
        <p:sp>
          <p:nvSpPr>
            <p:cNvPr id="2" name="矩形: 圆角 1">
              <a:extLst>
                <a:ext uri="{FF2B5EF4-FFF2-40B4-BE49-F238E27FC236}">
                  <a16:creationId xmlns:a16="http://schemas.microsoft.com/office/drawing/2014/main" id="{84531094-231B-42EA-B155-25F7A3A5F838}"/>
                </a:ext>
              </a:extLst>
            </p:cNvPr>
            <p:cNvSpPr/>
            <p:nvPr/>
          </p:nvSpPr>
          <p:spPr>
            <a:xfrm>
              <a:off x="8792206" y="1676451"/>
              <a:ext cx="1419726" cy="1443790"/>
            </a:xfrm>
            <a:prstGeom prst="roundRect">
              <a:avLst/>
            </a:prstGeom>
            <a:noFill/>
            <a:ln w="28575">
              <a:solidFill>
                <a:srgbClr val="F08247"/>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文本框 15">
              <a:extLst>
                <a:ext uri="{FF2B5EF4-FFF2-40B4-BE49-F238E27FC236}">
                  <a16:creationId xmlns:a16="http://schemas.microsoft.com/office/drawing/2014/main" id="{DF88DA1A-4F95-46DF-AB66-BCCA71DB9F9E}"/>
                </a:ext>
              </a:extLst>
            </p:cNvPr>
            <p:cNvSpPr txBox="1"/>
            <p:nvPr/>
          </p:nvSpPr>
          <p:spPr>
            <a:xfrm>
              <a:off x="8586698" y="1966026"/>
              <a:ext cx="1816086" cy="929640"/>
            </a:xfrm>
            <a:prstGeom prst="rect">
              <a:avLst/>
            </a:prstGeom>
            <a:solidFill>
              <a:srgbClr val="EBF6F7"/>
            </a:solidFill>
          </p:spPr>
          <p:txBody>
            <a:bodyPr rtlCol="0" wrap="square">
              <a:spAutoFit/>
            </a:bodyPr>
            <a:lstStyle/>
            <a:p>
              <a:pPr algn="ctr"/>
              <a:r>
                <a:rPr altLang="zh-CN" lang="en-US" sz="5500">
                  <a:solidFill>
                    <a:schemeClr val="tx1">
                      <a:lumMod val="65000"/>
                      <a:lumOff val="35000"/>
                    </a:schemeClr>
                  </a:solidFill>
                  <a:latin charset="-122" panose="020b0503020204020204" pitchFamily="34" typeface="微软雅黑"/>
                  <a:ea charset="-122" panose="020b0503020204020204" pitchFamily="34" typeface="微软雅黑"/>
                </a:rPr>
                <a:t>05</a:t>
              </a:r>
            </a:p>
          </p:txBody>
        </p:sp>
      </p:grpSp>
    </p:spTree>
    <p:extLst>
      <p:ext uri="{BB962C8B-B14F-4D97-AF65-F5344CB8AC3E}">
        <p14:creationId val="3467209750"/>
      </p:ext>
    </p:extLst>
  </p:cSld>
  <p:clrMapOvr>
    <a:masterClrMapping/>
  </p:clrMapOvr>
  <mc:AlternateContent>
    <mc:Choice Requires="p14">
      <p:transition p14:dur="1250" spd="slow">
        <p14:flip dir="r"/>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42" presetSubtype="0">
                                  <p:stCondLst>
                                    <p:cond delay="0"/>
                                  </p:stCondLst>
                                  <p:childTnLst>
                                    <p:set>
                                      <p:cBhvr>
                                        <p:cTn dur="1" fill="hold" id="6">
                                          <p:stCondLst>
                                            <p:cond delay="0"/>
                                          </p:stCondLst>
                                        </p:cTn>
                                        <p:tgtEl>
                                          <p:spTgt spid="4"/>
                                        </p:tgtEl>
                                        <p:attrNameLst>
                                          <p:attrName>style.visibility</p:attrName>
                                        </p:attrNameLst>
                                      </p:cBhvr>
                                      <p:to>
                                        <p:strVal val="visible"/>
                                      </p:to>
                                    </p:set>
                                    <p:animEffect filter="fade" transition="in">
                                      <p:cBhvr>
                                        <p:cTn dur="750" id="7"/>
                                        <p:tgtEl>
                                          <p:spTgt spid="4"/>
                                        </p:tgtEl>
                                      </p:cBhvr>
                                    </p:animEffect>
                                    <p:anim calcmode="lin" valueType="num">
                                      <p:cBhvr>
                                        <p:cTn dur="750" fill="hold" id="8"/>
                                        <p:tgtEl>
                                          <p:spTgt spid="4"/>
                                        </p:tgtEl>
                                        <p:attrNameLst>
                                          <p:attrName>ppt_x</p:attrName>
                                        </p:attrNameLst>
                                      </p:cBhvr>
                                      <p:tavLst>
                                        <p:tav tm="0">
                                          <p:val>
                                            <p:strVal val="#ppt_x"/>
                                          </p:val>
                                        </p:tav>
                                        <p:tav tm="100000">
                                          <p:val>
                                            <p:strVal val="#ppt_x"/>
                                          </p:val>
                                        </p:tav>
                                      </p:tavLst>
                                    </p:anim>
                                    <p:anim calcmode="lin" valueType="num">
                                      <p:cBhvr>
                                        <p:cTn dur="750" fill="hold" id="9"/>
                                        <p:tgtEl>
                                          <p:spTgt spid="4"/>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750"/>
                            </p:stCondLst>
                            <p:childTnLst>
                              <p:par>
                                <p:cTn fill="hold" grpId="0" id="11" nodeType="afterEffect" presetClass="entr" presetID="23" presetSubtype="32">
                                  <p:stCondLst>
                                    <p:cond delay="0"/>
                                  </p:stCondLst>
                                  <p:childTnLst>
                                    <p:set>
                                      <p:cBhvr>
                                        <p:cTn dur="1" fill="hold" id="12">
                                          <p:stCondLst>
                                            <p:cond delay="0"/>
                                          </p:stCondLst>
                                        </p:cTn>
                                        <p:tgtEl>
                                          <p:spTgt spid="7"/>
                                        </p:tgtEl>
                                        <p:attrNameLst>
                                          <p:attrName>style.visibility</p:attrName>
                                        </p:attrNameLst>
                                      </p:cBhvr>
                                      <p:to>
                                        <p:strVal val="visible"/>
                                      </p:to>
                                    </p:set>
                                    <p:anim calcmode="lin" valueType="num">
                                      <p:cBhvr>
                                        <p:cTn dur="750" fill="hold" id="13"/>
                                        <p:tgtEl>
                                          <p:spTgt spid="7"/>
                                        </p:tgtEl>
                                        <p:attrNameLst>
                                          <p:attrName>ppt_w</p:attrName>
                                        </p:attrNameLst>
                                      </p:cBhvr>
                                      <p:tavLst>
                                        <p:tav tm="0">
                                          <p:val>
                                            <p:strVal val="4*#ppt_w"/>
                                          </p:val>
                                        </p:tav>
                                        <p:tav tm="100000">
                                          <p:val>
                                            <p:strVal val="#ppt_w"/>
                                          </p:val>
                                        </p:tav>
                                      </p:tavLst>
                                    </p:anim>
                                    <p:anim calcmode="lin" valueType="num">
                                      <p:cBhvr>
                                        <p:cTn dur="750" fill="hold" id="14"/>
                                        <p:tgtEl>
                                          <p:spTgt spid="7"/>
                                        </p:tgtEl>
                                        <p:attrNameLst>
                                          <p:attrName>ppt_h</p:attrName>
                                        </p:attrNameLst>
                                      </p:cBhvr>
                                      <p:tavLst>
                                        <p:tav tm="0">
                                          <p:val>
                                            <p:strVal val="4*#ppt_h"/>
                                          </p:val>
                                        </p:tav>
                                        <p:tav tm="100000">
                                          <p:val>
                                            <p:strVal val="#ppt_h"/>
                                          </p:val>
                                        </p:tav>
                                      </p:tavLst>
                                    </p:anim>
                                  </p:childTnLst>
                                </p:cTn>
                              </p:par>
                            </p:childTnLst>
                          </p:cTn>
                        </p:par>
                        <p:par>
                          <p:cTn fill="hold" id="15" nodeType="afterGroup">
                            <p:stCondLst>
                              <p:cond delay="1500"/>
                            </p:stCondLst>
                            <p:childTnLst>
                              <p:par>
                                <p:cTn fill="hold" grpId="0" id="16" nodeType="afterEffect" presetClass="entr" presetID="22" presetSubtype="8">
                                  <p:stCondLst>
                                    <p:cond delay="0"/>
                                  </p:stCondLst>
                                  <p:childTnLst>
                                    <p:set>
                                      <p:cBhvr>
                                        <p:cTn dur="1" fill="hold" id="17">
                                          <p:stCondLst>
                                            <p:cond delay="0"/>
                                          </p:stCondLst>
                                        </p:cTn>
                                        <p:tgtEl>
                                          <p:spTgt spid="15"/>
                                        </p:tgtEl>
                                        <p:attrNameLst>
                                          <p:attrName>style.visibility</p:attrName>
                                        </p:attrNameLst>
                                      </p:cBhvr>
                                      <p:to>
                                        <p:strVal val="visible"/>
                                      </p:to>
                                    </p:set>
                                    <p:animEffect filter="wipe(left)" transition="in">
                                      <p:cBhvr>
                                        <p:cTn dur="750" id="18"/>
                                        <p:tgtEl>
                                          <p:spTgt spid="15"/>
                                        </p:tgtEl>
                                      </p:cBhvr>
                                    </p:animEffect>
                                  </p:childTnLst>
                                </p:cTn>
                              </p:par>
                            </p:childTnLst>
                          </p:cTn>
                        </p:par>
                        <p:par>
                          <p:cTn fill="hold" id="19" nodeType="afterGroup">
                            <p:stCondLst>
                              <p:cond delay="2250"/>
                            </p:stCondLst>
                            <p:childTnLst>
                              <p:par>
                                <p:cTn decel="100000" fill="hold" id="20" nodeType="afterEffect" presetClass="entr" presetID="49" presetSubtype="0">
                                  <p:stCondLst>
                                    <p:cond delay="0"/>
                                  </p:stCondLst>
                                  <p:childTnLst>
                                    <p:set>
                                      <p:cBhvr>
                                        <p:cTn dur="1" fill="hold" id="21">
                                          <p:stCondLst>
                                            <p:cond delay="0"/>
                                          </p:stCondLst>
                                        </p:cTn>
                                        <p:tgtEl>
                                          <p:spTgt spid="6"/>
                                        </p:tgtEl>
                                        <p:attrNameLst>
                                          <p:attrName>style.visibility</p:attrName>
                                        </p:attrNameLst>
                                      </p:cBhvr>
                                      <p:to>
                                        <p:strVal val="visible"/>
                                      </p:to>
                                    </p:set>
                                    <p:anim calcmode="lin" valueType="num">
                                      <p:cBhvr>
                                        <p:cTn dur="500" fill="hold" id="22"/>
                                        <p:tgtEl>
                                          <p:spTgt spid="6"/>
                                        </p:tgtEl>
                                        <p:attrNameLst>
                                          <p:attrName>ppt_w</p:attrName>
                                        </p:attrNameLst>
                                      </p:cBhvr>
                                      <p:tavLst>
                                        <p:tav tm="0">
                                          <p:val>
                                            <p:fltVal val="0"/>
                                          </p:val>
                                        </p:tav>
                                        <p:tav tm="100000">
                                          <p:val>
                                            <p:strVal val="#ppt_w"/>
                                          </p:val>
                                        </p:tav>
                                      </p:tavLst>
                                    </p:anim>
                                    <p:anim calcmode="lin" valueType="num">
                                      <p:cBhvr>
                                        <p:cTn dur="500" fill="hold" id="23"/>
                                        <p:tgtEl>
                                          <p:spTgt spid="6"/>
                                        </p:tgtEl>
                                        <p:attrNameLst>
                                          <p:attrName>ppt_h</p:attrName>
                                        </p:attrNameLst>
                                      </p:cBhvr>
                                      <p:tavLst>
                                        <p:tav tm="0">
                                          <p:val>
                                            <p:fltVal val="0"/>
                                          </p:val>
                                        </p:tav>
                                        <p:tav tm="100000">
                                          <p:val>
                                            <p:strVal val="#ppt_h"/>
                                          </p:val>
                                        </p:tav>
                                      </p:tavLst>
                                    </p:anim>
                                    <p:anim calcmode="lin" valueType="num">
                                      <p:cBhvr>
                                        <p:cTn dur="500" fill="hold" id="24"/>
                                        <p:tgtEl>
                                          <p:spTgt spid="6"/>
                                        </p:tgtEl>
                                        <p:attrNameLst>
                                          <p:attrName>style.rotation</p:attrName>
                                        </p:attrNameLst>
                                      </p:cBhvr>
                                      <p:tavLst>
                                        <p:tav tm="0">
                                          <p:val>
                                            <p:fltVal val="360"/>
                                          </p:val>
                                        </p:tav>
                                        <p:tav tm="100000">
                                          <p:val>
                                            <p:fltVal val="0"/>
                                          </p:val>
                                        </p:tav>
                                      </p:tavLst>
                                    </p:anim>
                                    <p:animEffect filter="fade" transition="in">
                                      <p:cBhvr>
                                        <p:cTn dur="500" id="25"/>
                                        <p:tgtEl>
                                          <p:spTgt spid="6"/>
                                        </p:tgtEl>
                                      </p:cBhvr>
                                    </p:animEffect>
                                  </p:childTnLst>
                                </p:cTn>
                              </p:par>
                            </p:childTnLst>
                          </p:cTn>
                        </p:par>
                        <p:par>
                          <p:cTn fill="hold" id="26" nodeType="afterGroup">
                            <p:stCondLst>
                              <p:cond delay="2750"/>
                            </p:stCondLst>
                            <p:childTnLst>
                              <p:par>
                                <p:cTn fill="hold" grpId="0" id="27" nodeType="afterEffect" presetClass="entr" presetID="23" presetSubtype="288">
                                  <p:stCondLst>
                                    <p:cond delay="0"/>
                                  </p:stCondLst>
                                  <p:iterate type="lt">
                                    <p:tmPct val="10000"/>
                                  </p:iterate>
                                  <p:childTnLst>
                                    <p:set>
                                      <p:cBhvr>
                                        <p:cTn dur="1" fill="hold" id="28">
                                          <p:stCondLst>
                                            <p:cond delay="0"/>
                                          </p:stCondLst>
                                        </p:cTn>
                                        <p:tgtEl>
                                          <p:spTgt spid="87"/>
                                        </p:tgtEl>
                                        <p:attrNameLst>
                                          <p:attrName>style.visibility</p:attrName>
                                        </p:attrNameLst>
                                      </p:cBhvr>
                                      <p:to>
                                        <p:strVal val="visible"/>
                                      </p:to>
                                    </p:set>
                                    <p:anim calcmode="lin" valueType="num">
                                      <p:cBhvr>
                                        <p:cTn dur="750" fill="hold" id="29"/>
                                        <p:tgtEl>
                                          <p:spTgt spid="87"/>
                                        </p:tgtEl>
                                        <p:attrNameLst>
                                          <p:attrName>ppt_w</p:attrName>
                                        </p:attrNameLst>
                                      </p:cBhvr>
                                      <p:tavLst>
                                        <p:tav tm="0">
                                          <p:val>
                                            <p:strVal val="4/3*#ppt_w"/>
                                          </p:val>
                                        </p:tav>
                                        <p:tav tm="100000">
                                          <p:val>
                                            <p:strVal val="#ppt_w"/>
                                          </p:val>
                                        </p:tav>
                                      </p:tavLst>
                                    </p:anim>
                                    <p:anim calcmode="lin" valueType="num">
                                      <p:cBhvr>
                                        <p:cTn dur="750" fill="hold" id="30"/>
                                        <p:tgtEl>
                                          <p:spTgt spid="87"/>
                                        </p:tgtEl>
                                        <p:attrNameLst>
                                          <p:attrName>ppt_h</p:attrName>
                                        </p:attrNameLst>
                                      </p:cBhvr>
                                      <p:tavLst>
                                        <p:tav tm="0">
                                          <p:val>
                                            <p:strVal val="4/3*#ppt_h"/>
                                          </p:val>
                                        </p:tav>
                                        <p:tav tm="100000">
                                          <p:val>
                                            <p:strVal val="#ppt_h"/>
                                          </p:val>
                                        </p:tav>
                                      </p:tavLst>
                                    </p:anim>
                                  </p:childTnLst>
                                </p:cTn>
                              </p:par>
                              <p:par>
                                <p:cTn fill="remove" grpId="1" id="31" nodeType="withEffect" presetClass="emph" presetID="27" presetSubtype="0">
                                  <p:stCondLst>
                                    <p:cond delay="250"/>
                                  </p:stCondLst>
                                  <p:iterate type="lt">
                                    <p:tmPct val="0"/>
                                  </p:iterate>
                                  <p:childTnLst>
                                    <p:animClr clrSpc="rgb" dir="cw">
                                      <p:cBhvr override="childStyle">
                                        <p:cTn autoRev="1" dur="500" fill="remove" id="32"/>
                                        <p:tgtEl>
                                          <p:spTgt spid="87"/>
                                        </p:tgtEl>
                                        <p:attrNameLst>
                                          <p:attrName>style.color</p:attrName>
                                        </p:attrNameLst>
                                      </p:cBhvr>
                                      <p:to>
                                        <a:srgbClr val="F08247"/>
                                      </p:to>
                                    </p:animClr>
                                    <p:animClr clrSpc="rgb" dir="cw">
                                      <p:cBhvr>
                                        <p:cTn autoRev="1" dur="500" fill="remove" id="33"/>
                                        <p:tgtEl>
                                          <p:spTgt spid="87"/>
                                        </p:tgtEl>
                                        <p:attrNameLst>
                                          <p:attrName>fillcolor</p:attrName>
                                        </p:attrNameLst>
                                      </p:cBhvr>
                                      <p:to>
                                        <a:srgbClr val="F08247"/>
                                      </p:to>
                                    </p:animClr>
                                    <p:set>
                                      <p:cBhvr>
                                        <p:cTn autoRev="1" dur="500" fill="remove" id="34"/>
                                        <p:tgtEl>
                                          <p:spTgt spid="87"/>
                                        </p:tgtEl>
                                        <p:attrNameLst>
                                          <p:attrName>fill.type</p:attrName>
                                        </p:attrNameLst>
                                      </p:cBhvr>
                                      <p:to>
                                        <p:strVal val="solid"/>
                                      </p:to>
                                    </p:set>
                                    <p:set>
                                      <p:cBhvr>
                                        <p:cTn autoRev="1" dur="500" fill="remove" id="35"/>
                                        <p:tgtEl>
                                          <p:spTgt spid="87"/>
                                        </p:tgtEl>
                                        <p:attrNameLst>
                                          <p:attrName>fill.on</p:attrName>
                                        </p:attrNameLst>
                                      </p:cBhvr>
                                      <p:to>
                                        <p:strVal val="true"/>
                                      </p:to>
                                    </p:se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87"/>
      <p:bldP grpId="1" spid="87"/>
      <p:bldP grpId="0" spid="7"/>
      <p:bldP grpId="0" spid="15"/>
    </p:bldLst>
  </p:timing>
</p:sld>
</file>

<file path=ppt/slides/slide2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chemeClr val="bg1"/>
        </a:solidFill>
        <a:effectLst/>
      </p:bgPr>
    </p:bg>
    <p:spTree>
      <p:nvGrpSpPr>
        <p:cNvPr id="1" name=""/>
        <p:cNvGrpSpPr/>
        <p:nvPr/>
      </p:nvGrpSpPr>
      <p:grpSpPr>
        <a:xfrm>
          <a:off x="0" y="0"/>
          <a:ext cx="0" cy="0"/>
        </a:xfrm>
      </p:grpSpPr>
      <p:sp>
        <p:nvSpPr>
          <p:cNvPr id="3" name="矩形 2">
            <a:extLst>
              <a:ext uri="{FF2B5EF4-FFF2-40B4-BE49-F238E27FC236}">
                <a16:creationId xmlns:a16="http://schemas.microsoft.com/office/drawing/2014/main" id="{10706784-A0D9-4125-8A74-1959A1566C50}"/>
              </a:ext>
            </a:extLst>
          </p:cNvPr>
          <p:cNvSpPr/>
          <p:nvPr/>
        </p:nvSpPr>
        <p:spPr>
          <a:xfrm>
            <a:off x="1" y="0"/>
            <a:ext cx="12192000" cy="6858000"/>
          </a:xfrm>
          <a:prstGeom prst="rect">
            <a:avLst/>
          </a:prstGeom>
          <a:solidFill>
            <a:srgbClr val="EBF6F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7" name="TextBox 72">
            <a:extLst>
              <a:ext uri="{FF2B5EF4-FFF2-40B4-BE49-F238E27FC236}">
                <a16:creationId xmlns:a16="http://schemas.microsoft.com/office/drawing/2014/main" id="{D85CEAB1-A015-45D8-9125-8E3B71FB237F}"/>
              </a:ext>
            </a:extLst>
          </p:cNvPr>
          <p:cNvSpPr txBox="1"/>
          <p:nvPr/>
        </p:nvSpPr>
        <p:spPr>
          <a:xfrm>
            <a:off x="1094282" y="193555"/>
            <a:ext cx="3641548" cy="457200"/>
          </a:xfrm>
          <a:prstGeom prst="rect">
            <a:avLst/>
          </a:prstGeom>
          <a:noFill/>
        </p:spPr>
        <p:txBody>
          <a:bodyPr rtlCol="0"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dist" defTabSz="432037">
              <a:defRPr/>
            </a:pPr>
            <a:r>
              <a:rPr altLang="en-US" kern="0" lang="zh-CN" sz="2400">
                <a:solidFill>
                  <a:sysClr lastClr="000000" val="windowText">
                    <a:lumMod val="65000"/>
                    <a:lumOff val="35000"/>
                  </a:sysClr>
                </a:solidFill>
                <a:latin charset="-122" panose="020b0503020204020204" pitchFamily="34" typeface="微软雅黑"/>
                <a:ea charset="-122" panose="020b0503020204020204" pitchFamily="34" typeface="微软雅黑"/>
                <a:cs charset="0" panose="020b0604020202020204" pitchFamily="34" typeface="Arial"/>
              </a:rPr>
              <a:t>注重和建立共同点</a:t>
            </a:r>
          </a:p>
        </p:txBody>
      </p:sp>
      <p:grpSp>
        <p:nvGrpSpPr>
          <p:cNvPr id="5" name="组合 4">
            <a:extLst>
              <a:ext uri="{FF2B5EF4-FFF2-40B4-BE49-F238E27FC236}">
                <a16:creationId xmlns:a16="http://schemas.microsoft.com/office/drawing/2014/main" id="{D6894B82-68E8-45DF-BE57-D33A01A4B029}"/>
              </a:ext>
            </a:extLst>
          </p:cNvPr>
          <p:cNvGrpSpPr/>
          <p:nvPr/>
        </p:nvGrpSpPr>
        <p:grpSpPr>
          <a:xfrm>
            <a:off x="93570" y="132241"/>
            <a:ext cx="907141" cy="553998"/>
            <a:chOff x="93570" y="207191"/>
            <a:chExt cx="907141" cy="553998"/>
          </a:xfrm>
        </p:grpSpPr>
        <p:sp>
          <p:nvSpPr>
            <p:cNvPr id="2" name="矩形: 圆角 1">
              <a:extLst>
                <a:ext uri="{FF2B5EF4-FFF2-40B4-BE49-F238E27FC236}">
                  <a16:creationId xmlns:a16="http://schemas.microsoft.com/office/drawing/2014/main" id="{84531094-231B-42EA-B155-25F7A3A5F838}"/>
                </a:ext>
              </a:extLst>
            </p:cNvPr>
            <p:cNvSpPr/>
            <p:nvPr/>
          </p:nvSpPr>
          <p:spPr>
            <a:xfrm>
              <a:off x="187141" y="268190"/>
              <a:ext cx="720000" cy="432000"/>
            </a:xfrm>
            <a:prstGeom prst="roundRect">
              <a:avLst/>
            </a:prstGeom>
            <a:solidFill>
              <a:schemeClr val="accent2"/>
            </a:solidFill>
            <a:ln w="28575">
              <a:solidFill>
                <a:srgbClr val="F08247"/>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文本框 15">
              <a:extLst>
                <a:ext uri="{FF2B5EF4-FFF2-40B4-BE49-F238E27FC236}">
                  <a16:creationId xmlns:a16="http://schemas.microsoft.com/office/drawing/2014/main" id="{DF88DA1A-4F95-46DF-AB66-BCCA71DB9F9E}"/>
                </a:ext>
              </a:extLst>
            </p:cNvPr>
            <p:cNvSpPr txBox="1"/>
            <p:nvPr/>
          </p:nvSpPr>
          <p:spPr>
            <a:xfrm>
              <a:off x="93570" y="207191"/>
              <a:ext cx="907141" cy="548640"/>
            </a:xfrm>
            <a:prstGeom prst="rect">
              <a:avLst/>
            </a:prstGeom>
            <a:noFill/>
          </p:spPr>
          <p:txBody>
            <a:bodyPr rtlCol="0" wrap="square">
              <a:spAutoFit/>
            </a:bodyPr>
            <a:lstStyle/>
            <a:p>
              <a:pPr algn="ctr"/>
              <a:r>
                <a:rPr altLang="zh-CN" lang="en-US" sz="3000">
                  <a:solidFill>
                    <a:schemeClr val="bg1"/>
                  </a:solidFill>
                  <a:latin charset="-122" panose="020b0503020204020204" pitchFamily="34" typeface="微软雅黑"/>
                  <a:ea charset="-122" panose="020b0503020204020204" pitchFamily="34" typeface="微软雅黑"/>
                </a:rPr>
                <a:t>05</a:t>
              </a:r>
            </a:p>
          </p:txBody>
        </p:sp>
      </p:grpSp>
      <p:grpSp>
        <p:nvGrpSpPr>
          <p:cNvPr id="8" name="组合 7">
            <a:extLst>
              <a:ext uri="{FF2B5EF4-FFF2-40B4-BE49-F238E27FC236}">
                <a16:creationId xmlns:a16="http://schemas.microsoft.com/office/drawing/2014/main" id="{87C99E64-D4A2-4FE0-A3F9-76DCEC9302C8}"/>
              </a:ext>
            </a:extLst>
          </p:cNvPr>
          <p:cNvGrpSpPr/>
          <p:nvPr/>
        </p:nvGrpSpPr>
        <p:grpSpPr>
          <a:xfrm>
            <a:off x="11315548" y="66583"/>
            <a:ext cx="702039" cy="702039"/>
            <a:chOff x="5638800" y="2971800"/>
            <a:chExt cx="914400" cy="914400"/>
          </a:xfrm>
        </p:grpSpPr>
        <p:sp>
          <p:nvSpPr>
            <p:cNvPr id="6" name="椭圆 5">
              <a:extLst>
                <a:ext uri="{FF2B5EF4-FFF2-40B4-BE49-F238E27FC236}">
                  <a16:creationId xmlns:a16="http://schemas.microsoft.com/office/drawing/2014/main" id="{8F7CF43B-17AE-415A-AFF4-64B7A93905AE}"/>
                </a:ext>
              </a:extLst>
            </p:cNvPr>
            <p:cNvSpPr/>
            <p:nvPr/>
          </p:nvSpPr>
          <p:spPr>
            <a:xfrm>
              <a:off x="5638800" y="2971800"/>
              <a:ext cx="914400" cy="914400"/>
            </a:xfrm>
            <a:prstGeom prst="ellipse">
              <a:avLst/>
            </a:prstGeom>
            <a:solidFill>
              <a:schemeClr val="bg1"/>
            </a:solidFill>
            <a:ln>
              <a:solidFill>
                <a:srgbClr val="F08247"/>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 name="businessmen_47858">
              <a:extLst>
                <a:ext uri="{FF2B5EF4-FFF2-40B4-BE49-F238E27FC236}">
                  <a16:creationId xmlns:a16="http://schemas.microsoft.com/office/drawing/2014/main" id="{72635FD6-42D7-4313-A18C-126DC4150F59}"/>
                </a:ext>
              </a:extLst>
            </p:cNvPr>
            <p:cNvSpPr>
              <a:spLocks noChangeAspect="1"/>
            </p:cNvSpPr>
            <p:nvPr/>
          </p:nvSpPr>
          <p:spPr bwMode="auto">
            <a:xfrm>
              <a:off x="5791158" y="3124617"/>
              <a:ext cx="609685" cy="608767"/>
            </a:xfrm>
            <a:custGeom>
              <a:gdLst>
                <a:gd fmla="*/ 9608 w 10667" name="T0"/>
                <a:gd fmla="*/ 4056 h 10667" name="T1"/>
                <a:gd fmla="*/ 9642 w 10667" name="T2"/>
                <a:gd fmla="*/ 4561 h 10667" name="T3"/>
                <a:gd fmla="*/ 9398 w 10667" name="T4"/>
                <a:gd fmla="*/ 5365 h 10667" name="T5"/>
                <a:gd fmla="*/ 9237 w 10667" name="T6"/>
                <a:gd fmla="*/ 4433 h 10667" name="T7"/>
                <a:gd fmla="*/ 8869 w 10667" name="T8"/>
                <a:gd fmla="*/ 4582 h 10667" name="T9"/>
                <a:gd fmla="*/ 8709 w 10667" name="T10"/>
                <a:gd fmla="*/ 5514 h 10667" name="T11"/>
                <a:gd fmla="*/ 8952 w 10667" name="T12"/>
                <a:gd fmla="*/ 5395 h 10667" name="T13"/>
                <a:gd fmla="*/ 8998 w 10667" name="T14"/>
                <a:gd fmla="*/ 6944 h 10667" name="T15"/>
                <a:gd fmla="*/ 9239 w 10667" name="T16"/>
                <a:gd fmla="*/ 5720 h 10667" name="T17"/>
                <a:gd fmla="*/ 9377 w 10667" name="T18"/>
                <a:gd fmla="*/ 6807 h 10667" name="T19"/>
                <a:gd fmla="*/ 9687 w 10667" name="T20"/>
                <a:gd fmla="*/ 6787 h 10667" name="T21"/>
                <a:gd fmla="*/ 9559 w 10667" name="T22"/>
                <a:gd fmla="*/ 4821 h 10667" name="T23"/>
                <a:gd fmla="*/ 9939 w 10667" name="T24"/>
                <a:gd fmla="*/ 5391 h 10667" name="T25"/>
                <a:gd fmla="*/ 6566 w 10667" name="T26"/>
                <a:gd fmla="*/ 1130 h 10667" name="T27"/>
                <a:gd fmla="*/ 5448 w 10667" name="T28"/>
                <a:gd fmla="*/ 2261 h 10667" name="T29"/>
                <a:gd fmla="*/ 7197 w 10667" name="T30"/>
                <a:gd fmla="*/ 8282 h 10667" name="T31"/>
                <a:gd fmla="*/ 6553 w 10667" name="T32"/>
                <a:gd fmla="*/ 5860 h 10667" name="T33"/>
                <a:gd fmla="*/ 6867 w 10667" name="T34"/>
                <a:gd fmla="*/ 5540 h 10667" name="T35"/>
                <a:gd fmla="*/ 6677 w 10667" name="T36"/>
                <a:gd fmla="*/ 2794 h 10667" name="T37"/>
                <a:gd fmla="*/ 5875 w 10667" name="T38"/>
                <a:gd fmla="*/ 5440 h 10667" name="T39"/>
                <a:gd fmla="*/ 5344 w 10667" name="T40"/>
                <a:gd fmla="*/ 2372 h 10667" name="T41"/>
                <a:gd fmla="*/ 4134 w 10667" name="T42"/>
                <a:gd fmla="*/ 2863 h 10667" name="T43"/>
                <a:gd fmla="*/ 3606 w 10667" name="T44"/>
                <a:gd fmla="*/ 5931 h 10667" name="T45"/>
                <a:gd fmla="*/ 4406 w 10667" name="T46"/>
                <a:gd fmla="*/ 5536 h 10667" name="T47"/>
                <a:gd fmla="*/ 3036 w 10667" name="T48"/>
                <a:gd fmla="*/ 8836 h 10667" name="T49"/>
                <a:gd fmla="*/ 1301 w 10667" name="T50"/>
                <a:gd fmla="*/ 9187 h 10667" name="T51"/>
                <a:gd fmla="*/ 3942 w 10667" name="T52"/>
                <a:gd fmla="*/ 10566 h 10667" name="T53"/>
                <a:gd fmla="*/ 8368 w 10667" name="T54"/>
                <a:gd fmla="*/ 10227 h 10667" name="T55"/>
                <a:gd fmla="*/ 5409 w 10667" name="T56"/>
                <a:gd fmla="*/ 9687 h 10667" name="T57"/>
                <a:gd fmla="*/ 5462 w 10667" name="T58"/>
                <a:gd fmla="*/ 6588 h 10667" name="T59"/>
                <a:gd fmla="*/ 5409 w 10667" name="T60"/>
                <a:gd fmla="*/ 9687 h 10667" name="T61"/>
                <a:gd fmla="*/ 9674 w 10667" name="T62"/>
                <a:gd fmla="*/ 7185 h 10667" name="T63"/>
                <a:gd fmla="*/ 9255 w 10667" name="T64"/>
                <a:gd fmla="*/ 7228 h 10667" name="T65"/>
                <a:gd fmla="*/ 8691 w 10667" name="T66"/>
                <a:gd fmla="*/ 6602 h 10667" name="T67"/>
                <a:gd fmla="*/ 10667 w 10667" name="T68"/>
                <a:gd fmla="*/ 7058 h 10667" name="T69"/>
                <a:gd fmla="*/ 1068 w 10667" name="T70"/>
                <a:gd fmla="*/ 4056 h 10667" name="T71"/>
                <a:gd fmla="*/ 1407 w 10667" name="T72"/>
                <a:gd fmla="*/ 4399 h 10667" name="T73"/>
                <a:gd fmla="*/ 1620 w 10667" name="T74"/>
                <a:gd fmla="*/ 4469 h 10667" name="T75"/>
                <a:gd fmla="*/ 1410 w 10667" name="T76"/>
                <a:gd fmla="*/ 5515 h 10667" name="T77"/>
                <a:gd fmla="*/ 1189 w 10667" name="T78"/>
                <a:gd fmla="*/ 4467 h 10667" name="T79"/>
                <a:gd fmla="*/ 728 w 10667" name="T80"/>
                <a:gd fmla="*/ 5387 h 10667" name="T81"/>
                <a:gd fmla="*/ 967 w 10667" name="T82"/>
                <a:gd fmla="*/ 5399 h 10667" name="T83"/>
                <a:gd fmla="*/ 1088 w 10667" name="T84"/>
                <a:gd fmla="*/ 5407 h 10667" name="T85"/>
                <a:gd fmla="*/ 1148 w 10667" name="T86"/>
                <a:gd fmla="*/ 6944 h 10667" name="T87"/>
                <a:gd fmla="*/ 1411 w 10667" name="T88"/>
                <a:gd fmla="*/ 5714 h 10667" name="T89"/>
                <a:gd fmla="*/ 1671 w 10667" name="T90"/>
                <a:gd fmla="*/ 6954 h 10667" name="T91"/>
                <a:gd fmla="*/ 1743 w 10667" name="T92"/>
                <a:gd fmla="*/ 5493 h 10667" name="T93"/>
                <a:gd fmla="*/ 1838 w 10667" name="T94"/>
                <a:gd fmla="*/ 5396 h 10667" name="T95"/>
                <a:gd fmla="*/ 1780 w 10667" name="T96"/>
                <a:gd fmla="*/ 4561 h 10667" name="T97"/>
                <a:gd fmla="*/ 1813 w 10667" name="T98"/>
                <a:gd fmla="*/ 7185 h 10667" name="T99"/>
                <a:gd fmla="*/ 1394 w 10667" name="T100"/>
                <a:gd fmla="*/ 7228 h 10667" name="T101"/>
                <a:gd fmla="*/ 830 w 10667" name="T102"/>
                <a:gd fmla="*/ 6602 h 10667" name="T103"/>
                <a:gd fmla="*/ 2805 w 10667" name="T104"/>
                <a:gd fmla="*/ 7058 h 10667" name="T10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b="b" l="0" r="r" t="0"/>
              <a:pathLst>
                <a:path h="10667" w="10667">
                  <a:moveTo>
                    <a:pt x="8929" y="4056"/>
                  </a:moveTo>
                  <a:cubicBezTo>
                    <a:pt x="8929" y="3866"/>
                    <a:pt x="9081" y="3713"/>
                    <a:pt x="9268" y="3713"/>
                  </a:cubicBezTo>
                  <a:cubicBezTo>
                    <a:pt x="9456" y="3713"/>
                    <a:pt x="9608" y="3866"/>
                    <a:pt x="9608" y="4056"/>
                  </a:cubicBezTo>
                  <a:cubicBezTo>
                    <a:pt x="9608" y="4246"/>
                    <a:pt x="9456" y="4399"/>
                    <a:pt x="9268" y="4399"/>
                  </a:cubicBezTo>
                  <a:cubicBezTo>
                    <a:pt x="9081" y="4399"/>
                    <a:pt x="8929" y="4246"/>
                    <a:pt x="8929" y="4056"/>
                  </a:cubicBezTo>
                  <a:close/>
                  <a:moveTo>
                    <a:pt x="9642" y="4561"/>
                  </a:moveTo>
                  <a:cubicBezTo>
                    <a:pt x="9592" y="4523"/>
                    <a:pt x="9541" y="4489"/>
                    <a:pt x="9482" y="4469"/>
                  </a:cubicBezTo>
                  <a:cubicBezTo>
                    <a:pt x="9427" y="4449"/>
                    <a:pt x="9369" y="4439"/>
                    <a:pt x="9310" y="4434"/>
                  </a:cubicBezTo>
                  <a:lnTo>
                    <a:pt x="9398" y="5365"/>
                  </a:lnTo>
                  <a:lnTo>
                    <a:pt x="9272" y="5515"/>
                  </a:lnTo>
                  <a:lnTo>
                    <a:pt x="9127" y="5365"/>
                  </a:lnTo>
                  <a:lnTo>
                    <a:pt x="9237" y="4433"/>
                  </a:lnTo>
                  <a:cubicBezTo>
                    <a:pt x="9173" y="4435"/>
                    <a:pt x="9110" y="4446"/>
                    <a:pt x="9050" y="4467"/>
                  </a:cubicBezTo>
                  <a:cubicBezTo>
                    <a:pt x="9025" y="4476"/>
                    <a:pt x="9002" y="4487"/>
                    <a:pt x="8979" y="4500"/>
                  </a:cubicBezTo>
                  <a:cubicBezTo>
                    <a:pt x="8940" y="4523"/>
                    <a:pt x="8903" y="4551"/>
                    <a:pt x="8869" y="4582"/>
                  </a:cubicBezTo>
                  <a:cubicBezTo>
                    <a:pt x="8700" y="4734"/>
                    <a:pt x="8609" y="4997"/>
                    <a:pt x="8589" y="5387"/>
                  </a:cubicBezTo>
                  <a:cubicBezTo>
                    <a:pt x="8586" y="5454"/>
                    <a:pt x="8637" y="5511"/>
                    <a:pt x="8703" y="5514"/>
                  </a:cubicBezTo>
                  <a:cubicBezTo>
                    <a:pt x="8705" y="5514"/>
                    <a:pt x="8707" y="5514"/>
                    <a:pt x="8709" y="5514"/>
                  </a:cubicBezTo>
                  <a:cubicBezTo>
                    <a:pt x="8772" y="5514"/>
                    <a:pt x="8825" y="5464"/>
                    <a:pt x="8828" y="5399"/>
                  </a:cubicBezTo>
                  <a:cubicBezTo>
                    <a:pt x="8842" y="5135"/>
                    <a:pt x="8893" y="4938"/>
                    <a:pt x="8978" y="4821"/>
                  </a:cubicBezTo>
                  <a:cubicBezTo>
                    <a:pt x="8972" y="4944"/>
                    <a:pt x="8961" y="5167"/>
                    <a:pt x="8952" y="5395"/>
                  </a:cubicBezTo>
                  <a:cubicBezTo>
                    <a:pt x="8951" y="5399"/>
                    <a:pt x="8950" y="5403"/>
                    <a:pt x="8950" y="5407"/>
                  </a:cubicBezTo>
                  <a:lnTo>
                    <a:pt x="8854" y="6776"/>
                  </a:lnTo>
                  <a:cubicBezTo>
                    <a:pt x="8848" y="6863"/>
                    <a:pt x="8912" y="6938"/>
                    <a:pt x="8998" y="6944"/>
                  </a:cubicBezTo>
                  <a:cubicBezTo>
                    <a:pt x="9002" y="6944"/>
                    <a:pt x="9005" y="6944"/>
                    <a:pt x="9009" y="6944"/>
                  </a:cubicBezTo>
                  <a:cubicBezTo>
                    <a:pt x="9090" y="6944"/>
                    <a:pt x="9158" y="6881"/>
                    <a:pt x="9163" y="6798"/>
                  </a:cubicBezTo>
                  <a:lnTo>
                    <a:pt x="9239" y="5720"/>
                  </a:lnTo>
                  <a:cubicBezTo>
                    <a:pt x="9251" y="5717"/>
                    <a:pt x="9262" y="5714"/>
                    <a:pt x="9273" y="5714"/>
                  </a:cubicBezTo>
                  <a:cubicBezTo>
                    <a:pt x="9284" y="5714"/>
                    <a:pt x="9296" y="5716"/>
                    <a:pt x="9307" y="5717"/>
                  </a:cubicBezTo>
                  <a:lnTo>
                    <a:pt x="9377" y="6807"/>
                  </a:lnTo>
                  <a:cubicBezTo>
                    <a:pt x="9382" y="6890"/>
                    <a:pt x="9451" y="6954"/>
                    <a:pt x="9532" y="6954"/>
                  </a:cubicBezTo>
                  <a:cubicBezTo>
                    <a:pt x="9535" y="6954"/>
                    <a:pt x="9539" y="6954"/>
                    <a:pt x="9542" y="6954"/>
                  </a:cubicBezTo>
                  <a:cubicBezTo>
                    <a:pt x="9628" y="6948"/>
                    <a:pt x="9692" y="6873"/>
                    <a:pt x="9687" y="6787"/>
                  </a:cubicBezTo>
                  <a:lnTo>
                    <a:pt x="9604" y="5493"/>
                  </a:lnTo>
                  <a:cubicBezTo>
                    <a:pt x="9604" y="5486"/>
                    <a:pt x="9602" y="5479"/>
                    <a:pt x="9601" y="5472"/>
                  </a:cubicBezTo>
                  <a:cubicBezTo>
                    <a:pt x="9594" y="5274"/>
                    <a:pt x="9571" y="4981"/>
                    <a:pt x="9559" y="4821"/>
                  </a:cubicBezTo>
                  <a:cubicBezTo>
                    <a:pt x="9645" y="4939"/>
                    <a:pt x="9694" y="5134"/>
                    <a:pt x="9700" y="5396"/>
                  </a:cubicBezTo>
                  <a:cubicBezTo>
                    <a:pt x="9701" y="5462"/>
                    <a:pt x="9754" y="5514"/>
                    <a:pt x="9822" y="5514"/>
                  </a:cubicBezTo>
                  <a:cubicBezTo>
                    <a:pt x="9888" y="5513"/>
                    <a:pt x="9940" y="5458"/>
                    <a:pt x="9939" y="5391"/>
                  </a:cubicBezTo>
                  <a:cubicBezTo>
                    <a:pt x="9931" y="4988"/>
                    <a:pt x="9831" y="4709"/>
                    <a:pt x="9642" y="4561"/>
                  </a:cubicBezTo>
                  <a:close/>
                  <a:moveTo>
                    <a:pt x="5448" y="2261"/>
                  </a:moveTo>
                  <a:cubicBezTo>
                    <a:pt x="6065" y="2261"/>
                    <a:pt x="6566" y="1755"/>
                    <a:pt x="6566" y="1130"/>
                  </a:cubicBezTo>
                  <a:cubicBezTo>
                    <a:pt x="6566" y="506"/>
                    <a:pt x="6065" y="0"/>
                    <a:pt x="5448" y="0"/>
                  </a:cubicBezTo>
                  <a:cubicBezTo>
                    <a:pt x="4832" y="0"/>
                    <a:pt x="4332" y="506"/>
                    <a:pt x="4332" y="1130"/>
                  </a:cubicBezTo>
                  <a:cubicBezTo>
                    <a:pt x="4332" y="1755"/>
                    <a:pt x="4832" y="2261"/>
                    <a:pt x="5448" y="2261"/>
                  </a:cubicBezTo>
                  <a:close/>
                  <a:moveTo>
                    <a:pt x="9566" y="9187"/>
                  </a:moveTo>
                  <a:cubicBezTo>
                    <a:pt x="9566" y="8589"/>
                    <a:pt x="8569" y="8079"/>
                    <a:pt x="7146" y="7846"/>
                  </a:cubicBezTo>
                  <a:lnTo>
                    <a:pt x="7197" y="8282"/>
                  </a:lnTo>
                  <a:cubicBezTo>
                    <a:pt x="7559" y="8431"/>
                    <a:pt x="7781" y="8624"/>
                    <a:pt x="7781" y="8836"/>
                  </a:cubicBezTo>
                  <a:cubicBezTo>
                    <a:pt x="7781" y="9120"/>
                    <a:pt x="7386" y="9369"/>
                    <a:pt x="6788" y="9523"/>
                  </a:cubicBezTo>
                  <a:lnTo>
                    <a:pt x="6553" y="5860"/>
                  </a:lnTo>
                  <a:cubicBezTo>
                    <a:pt x="6552" y="5836"/>
                    <a:pt x="6547" y="5814"/>
                    <a:pt x="6542" y="5791"/>
                  </a:cubicBezTo>
                  <a:cubicBezTo>
                    <a:pt x="6519" y="5139"/>
                    <a:pt x="6446" y="4174"/>
                    <a:pt x="6403" y="3649"/>
                  </a:cubicBezTo>
                  <a:cubicBezTo>
                    <a:pt x="6689" y="4036"/>
                    <a:pt x="6850" y="4677"/>
                    <a:pt x="6867" y="5540"/>
                  </a:cubicBezTo>
                  <a:cubicBezTo>
                    <a:pt x="6872" y="5758"/>
                    <a:pt x="7047" y="5931"/>
                    <a:pt x="7269" y="5931"/>
                  </a:cubicBezTo>
                  <a:cubicBezTo>
                    <a:pt x="7487" y="5926"/>
                    <a:pt x="7660" y="5744"/>
                    <a:pt x="7655" y="5524"/>
                  </a:cubicBezTo>
                  <a:cubicBezTo>
                    <a:pt x="7628" y="4200"/>
                    <a:pt x="7299" y="3281"/>
                    <a:pt x="6677" y="2794"/>
                  </a:cubicBezTo>
                  <a:cubicBezTo>
                    <a:pt x="6515" y="2666"/>
                    <a:pt x="6346" y="2557"/>
                    <a:pt x="6150" y="2489"/>
                  </a:cubicBezTo>
                  <a:cubicBezTo>
                    <a:pt x="5969" y="2425"/>
                    <a:pt x="5778" y="2390"/>
                    <a:pt x="5587" y="2376"/>
                  </a:cubicBezTo>
                  <a:lnTo>
                    <a:pt x="5875" y="5440"/>
                  </a:lnTo>
                  <a:lnTo>
                    <a:pt x="5459" y="5934"/>
                  </a:lnTo>
                  <a:lnTo>
                    <a:pt x="4983" y="5440"/>
                  </a:lnTo>
                  <a:lnTo>
                    <a:pt x="5344" y="2372"/>
                  </a:lnTo>
                  <a:cubicBezTo>
                    <a:pt x="5135" y="2379"/>
                    <a:pt x="4926" y="2413"/>
                    <a:pt x="4729" y="2484"/>
                  </a:cubicBezTo>
                  <a:cubicBezTo>
                    <a:pt x="4648" y="2513"/>
                    <a:pt x="4570" y="2548"/>
                    <a:pt x="4496" y="2592"/>
                  </a:cubicBezTo>
                  <a:cubicBezTo>
                    <a:pt x="4366" y="2669"/>
                    <a:pt x="4247" y="2762"/>
                    <a:pt x="4134" y="2863"/>
                  </a:cubicBezTo>
                  <a:cubicBezTo>
                    <a:pt x="3578" y="3362"/>
                    <a:pt x="3276" y="4228"/>
                    <a:pt x="3213" y="5512"/>
                  </a:cubicBezTo>
                  <a:cubicBezTo>
                    <a:pt x="3202" y="5732"/>
                    <a:pt x="3369" y="5919"/>
                    <a:pt x="3586" y="5930"/>
                  </a:cubicBezTo>
                  <a:cubicBezTo>
                    <a:pt x="3593" y="5931"/>
                    <a:pt x="3600" y="5931"/>
                    <a:pt x="3606" y="5931"/>
                  </a:cubicBezTo>
                  <a:cubicBezTo>
                    <a:pt x="3815" y="5931"/>
                    <a:pt x="3989" y="5765"/>
                    <a:pt x="4000" y="5552"/>
                  </a:cubicBezTo>
                  <a:cubicBezTo>
                    <a:pt x="4043" y="4683"/>
                    <a:pt x="4213" y="4034"/>
                    <a:pt x="4493" y="3649"/>
                  </a:cubicBezTo>
                  <a:cubicBezTo>
                    <a:pt x="4473" y="4053"/>
                    <a:pt x="4437" y="4787"/>
                    <a:pt x="4406" y="5536"/>
                  </a:cubicBezTo>
                  <a:cubicBezTo>
                    <a:pt x="4404" y="5550"/>
                    <a:pt x="4400" y="5563"/>
                    <a:pt x="4399" y="5577"/>
                  </a:cubicBezTo>
                  <a:lnTo>
                    <a:pt x="4121" y="9550"/>
                  </a:lnTo>
                  <a:cubicBezTo>
                    <a:pt x="3469" y="9398"/>
                    <a:pt x="3036" y="9136"/>
                    <a:pt x="3036" y="8836"/>
                  </a:cubicBezTo>
                  <a:cubicBezTo>
                    <a:pt x="3036" y="8606"/>
                    <a:pt x="3298" y="8398"/>
                    <a:pt x="3715" y="8245"/>
                  </a:cubicBezTo>
                  <a:lnTo>
                    <a:pt x="3745" y="7843"/>
                  </a:lnTo>
                  <a:cubicBezTo>
                    <a:pt x="2309" y="8075"/>
                    <a:pt x="1301" y="8586"/>
                    <a:pt x="1301" y="9187"/>
                  </a:cubicBezTo>
                  <a:cubicBezTo>
                    <a:pt x="1301" y="9666"/>
                    <a:pt x="1867" y="9963"/>
                    <a:pt x="2241" y="10125"/>
                  </a:cubicBezTo>
                  <a:cubicBezTo>
                    <a:pt x="2579" y="10272"/>
                    <a:pt x="2936" y="10374"/>
                    <a:pt x="3295" y="10452"/>
                  </a:cubicBezTo>
                  <a:cubicBezTo>
                    <a:pt x="3509" y="10498"/>
                    <a:pt x="3725" y="10536"/>
                    <a:pt x="3942" y="10566"/>
                  </a:cubicBezTo>
                  <a:cubicBezTo>
                    <a:pt x="4438" y="10635"/>
                    <a:pt x="4931" y="10667"/>
                    <a:pt x="5434" y="10667"/>
                  </a:cubicBezTo>
                  <a:cubicBezTo>
                    <a:pt x="5609" y="10667"/>
                    <a:pt x="5784" y="10662"/>
                    <a:pt x="5959" y="10654"/>
                  </a:cubicBezTo>
                  <a:cubicBezTo>
                    <a:pt x="6767" y="10615"/>
                    <a:pt x="7596" y="10506"/>
                    <a:pt x="8368" y="10227"/>
                  </a:cubicBezTo>
                  <a:cubicBezTo>
                    <a:pt x="8794" y="10073"/>
                    <a:pt x="9463" y="9799"/>
                    <a:pt x="9557" y="9286"/>
                  </a:cubicBezTo>
                  <a:cubicBezTo>
                    <a:pt x="9563" y="9253"/>
                    <a:pt x="9566" y="9220"/>
                    <a:pt x="9566" y="9187"/>
                  </a:cubicBezTo>
                  <a:close/>
                  <a:moveTo>
                    <a:pt x="5409" y="9687"/>
                  </a:moveTo>
                  <a:cubicBezTo>
                    <a:pt x="5316" y="9687"/>
                    <a:pt x="5226" y="9685"/>
                    <a:pt x="5136" y="9681"/>
                  </a:cubicBezTo>
                  <a:lnTo>
                    <a:pt x="5351" y="6608"/>
                  </a:lnTo>
                  <a:cubicBezTo>
                    <a:pt x="5390" y="6597"/>
                    <a:pt x="5429" y="6588"/>
                    <a:pt x="5462" y="6588"/>
                  </a:cubicBezTo>
                  <a:cubicBezTo>
                    <a:pt x="5501" y="6588"/>
                    <a:pt x="5539" y="6595"/>
                    <a:pt x="5577" y="6599"/>
                  </a:cubicBezTo>
                  <a:lnTo>
                    <a:pt x="5773" y="9671"/>
                  </a:lnTo>
                  <a:cubicBezTo>
                    <a:pt x="5653" y="9678"/>
                    <a:pt x="5535" y="9687"/>
                    <a:pt x="5409" y="9687"/>
                  </a:cubicBezTo>
                  <a:close/>
                  <a:moveTo>
                    <a:pt x="9863" y="6751"/>
                  </a:moveTo>
                  <a:cubicBezTo>
                    <a:pt x="9985" y="6801"/>
                    <a:pt x="10061" y="6867"/>
                    <a:pt x="10061" y="6939"/>
                  </a:cubicBezTo>
                  <a:cubicBezTo>
                    <a:pt x="10061" y="7043"/>
                    <a:pt x="9905" y="7134"/>
                    <a:pt x="9674" y="7185"/>
                  </a:cubicBezTo>
                  <a:cubicBezTo>
                    <a:pt x="9657" y="7190"/>
                    <a:pt x="9638" y="7195"/>
                    <a:pt x="9619" y="7197"/>
                  </a:cubicBezTo>
                  <a:cubicBezTo>
                    <a:pt x="9614" y="7198"/>
                    <a:pt x="9609" y="7198"/>
                    <a:pt x="9605" y="7198"/>
                  </a:cubicBezTo>
                  <a:cubicBezTo>
                    <a:pt x="9499" y="7217"/>
                    <a:pt x="9382" y="7228"/>
                    <a:pt x="9255" y="7228"/>
                  </a:cubicBezTo>
                  <a:cubicBezTo>
                    <a:pt x="8811" y="7228"/>
                    <a:pt x="8451" y="7098"/>
                    <a:pt x="8451" y="6939"/>
                  </a:cubicBezTo>
                  <a:cubicBezTo>
                    <a:pt x="8451" y="6861"/>
                    <a:pt x="8539" y="6790"/>
                    <a:pt x="8681" y="6739"/>
                  </a:cubicBezTo>
                  <a:lnTo>
                    <a:pt x="8691" y="6602"/>
                  </a:lnTo>
                  <a:cubicBezTo>
                    <a:pt x="8203" y="6681"/>
                    <a:pt x="7861" y="6854"/>
                    <a:pt x="7861" y="7058"/>
                  </a:cubicBezTo>
                  <a:cubicBezTo>
                    <a:pt x="7861" y="7335"/>
                    <a:pt x="8489" y="7560"/>
                    <a:pt x="9264" y="7560"/>
                  </a:cubicBezTo>
                  <a:cubicBezTo>
                    <a:pt x="10039" y="7560"/>
                    <a:pt x="10667" y="7335"/>
                    <a:pt x="10667" y="7058"/>
                  </a:cubicBezTo>
                  <a:cubicBezTo>
                    <a:pt x="10667" y="6855"/>
                    <a:pt x="10328" y="6682"/>
                    <a:pt x="9845" y="6603"/>
                  </a:cubicBezTo>
                  <a:lnTo>
                    <a:pt x="9863" y="6751"/>
                  </a:lnTo>
                  <a:close/>
                  <a:moveTo>
                    <a:pt x="1068" y="4056"/>
                  </a:moveTo>
                  <a:cubicBezTo>
                    <a:pt x="1068" y="3866"/>
                    <a:pt x="1220" y="3713"/>
                    <a:pt x="1407" y="3713"/>
                  </a:cubicBezTo>
                  <a:cubicBezTo>
                    <a:pt x="1594" y="3713"/>
                    <a:pt x="1747" y="3866"/>
                    <a:pt x="1747" y="4056"/>
                  </a:cubicBezTo>
                  <a:cubicBezTo>
                    <a:pt x="1747" y="4246"/>
                    <a:pt x="1594" y="4399"/>
                    <a:pt x="1407" y="4399"/>
                  </a:cubicBezTo>
                  <a:cubicBezTo>
                    <a:pt x="1220" y="4399"/>
                    <a:pt x="1068" y="4246"/>
                    <a:pt x="1068" y="4056"/>
                  </a:cubicBezTo>
                  <a:close/>
                  <a:moveTo>
                    <a:pt x="1780" y="4561"/>
                  </a:moveTo>
                  <a:cubicBezTo>
                    <a:pt x="1731" y="4523"/>
                    <a:pt x="1680" y="4489"/>
                    <a:pt x="1620" y="4469"/>
                  </a:cubicBezTo>
                  <a:cubicBezTo>
                    <a:pt x="1565" y="4449"/>
                    <a:pt x="1507" y="4439"/>
                    <a:pt x="1449" y="4434"/>
                  </a:cubicBezTo>
                  <a:lnTo>
                    <a:pt x="1537" y="5365"/>
                  </a:lnTo>
                  <a:lnTo>
                    <a:pt x="1410" y="5515"/>
                  </a:lnTo>
                  <a:lnTo>
                    <a:pt x="1266" y="5365"/>
                  </a:lnTo>
                  <a:lnTo>
                    <a:pt x="1376" y="4433"/>
                  </a:lnTo>
                  <a:cubicBezTo>
                    <a:pt x="1312" y="4435"/>
                    <a:pt x="1248" y="4446"/>
                    <a:pt x="1189" y="4467"/>
                  </a:cubicBezTo>
                  <a:cubicBezTo>
                    <a:pt x="1164" y="4476"/>
                    <a:pt x="1140" y="4487"/>
                    <a:pt x="1118" y="4500"/>
                  </a:cubicBezTo>
                  <a:cubicBezTo>
                    <a:pt x="1078" y="4523"/>
                    <a:pt x="1042" y="4551"/>
                    <a:pt x="1008" y="4582"/>
                  </a:cubicBezTo>
                  <a:cubicBezTo>
                    <a:pt x="839" y="4734"/>
                    <a:pt x="747" y="4997"/>
                    <a:pt x="728" y="5387"/>
                  </a:cubicBezTo>
                  <a:cubicBezTo>
                    <a:pt x="725" y="5454"/>
                    <a:pt x="775" y="5511"/>
                    <a:pt x="841" y="5514"/>
                  </a:cubicBezTo>
                  <a:cubicBezTo>
                    <a:pt x="843" y="5514"/>
                    <a:pt x="845" y="5514"/>
                    <a:pt x="848" y="5514"/>
                  </a:cubicBezTo>
                  <a:cubicBezTo>
                    <a:pt x="911" y="5514"/>
                    <a:pt x="964" y="5464"/>
                    <a:pt x="967" y="5399"/>
                  </a:cubicBezTo>
                  <a:cubicBezTo>
                    <a:pt x="980" y="5135"/>
                    <a:pt x="1032" y="4938"/>
                    <a:pt x="1117" y="4821"/>
                  </a:cubicBezTo>
                  <a:cubicBezTo>
                    <a:pt x="1111" y="4944"/>
                    <a:pt x="1100" y="5167"/>
                    <a:pt x="1090" y="5395"/>
                  </a:cubicBezTo>
                  <a:cubicBezTo>
                    <a:pt x="1090" y="5399"/>
                    <a:pt x="1089" y="5403"/>
                    <a:pt x="1088" y="5407"/>
                  </a:cubicBezTo>
                  <a:lnTo>
                    <a:pt x="993" y="6776"/>
                  </a:lnTo>
                  <a:cubicBezTo>
                    <a:pt x="987" y="6863"/>
                    <a:pt x="1051" y="6938"/>
                    <a:pt x="1136" y="6944"/>
                  </a:cubicBezTo>
                  <a:cubicBezTo>
                    <a:pt x="1140" y="6944"/>
                    <a:pt x="1144" y="6944"/>
                    <a:pt x="1148" y="6944"/>
                  </a:cubicBezTo>
                  <a:cubicBezTo>
                    <a:pt x="1228" y="6944"/>
                    <a:pt x="1296" y="6881"/>
                    <a:pt x="1302" y="6798"/>
                  </a:cubicBezTo>
                  <a:lnTo>
                    <a:pt x="1378" y="5720"/>
                  </a:lnTo>
                  <a:cubicBezTo>
                    <a:pt x="1389" y="5717"/>
                    <a:pt x="1401" y="5714"/>
                    <a:pt x="1411" y="5714"/>
                  </a:cubicBezTo>
                  <a:cubicBezTo>
                    <a:pt x="1423" y="5714"/>
                    <a:pt x="1435" y="5716"/>
                    <a:pt x="1446" y="5717"/>
                  </a:cubicBezTo>
                  <a:lnTo>
                    <a:pt x="1516" y="6807"/>
                  </a:lnTo>
                  <a:cubicBezTo>
                    <a:pt x="1521" y="6890"/>
                    <a:pt x="1589" y="6954"/>
                    <a:pt x="1671" y="6954"/>
                  </a:cubicBezTo>
                  <a:cubicBezTo>
                    <a:pt x="1674" y="6954"/>
                    <a:pt x="1677" y="6954"/>
                    <a:pt x="1681" y="6954"/>
                  </a:cubicBezTo>
                  <a:cubicBezTo>
                    <a:pt x="1766" y="6948"/>
                    <a:pt x="1831" y="6873"/>
                    <a:pt x="1826" y="6787"/>
                  </a:cubicBezTo>
                  <a:lnTo>
                    <a:pt x="1743" y="5493"/>
                  </a:lnTo>
                  <a:cubicBezTo>
                    <a:pt x="1742" y="5486"/>
                    <a:pt x="1741" y="5479"/>
                    <a:pt x="1739" y="5472"/>
                  </a:cubicBezTo>
                  <a:cubicBezTo>
                    <a:pt x="1732" y="5274"/>
                    <a:pt x="1710" y="4981"/>
                    <a:pt x="1697" y="4821"/>
                  </a:cubicBezTo>
                  <a:cubicBezTo>
                    <a:pt x="1784" y="4939"/>
                    <a:pt x="1833" y="5134"/>
                    <a:pt x="1838" y="5396"/>
                  </a:cubicBezTo>
                  <a:cubicBezTo>
                    <a:pt x="1840" y="5462"/>
                    <a:pt x="1893" y="5514"/>
                    <a:pt x="1960" y="5514"/>
                  </a:cubicBezTo>
                  <a:cubicBezTo>
                    <a:pt x="2027" y="5513"/>
                    <a:pt x="2079" y="5458"/>
                    <a:pt x="2078" y="5391"/>
                  </a:cubicBezTo>
                  <a:cubicBezTo>
                    <a:pt x="2069" y="4988"/>
                    <a:pt x="1969" y="4709"/>
                    <a:pt x="1780" y="4561"/>
                  </a:cubicBezTo>
                  <a:close/>
                  <a:moveTo>
                    <a:pt x="2002" y="6751"/>
                  </a:moveTo>
                  <a:cubicBezTo>
                    <a:pt x="2124" y="6801"/>
                    <a:pt x="2200" y="6867"/>
                    <a:pt x="2200" y="6939"/>
                  </a:cubicBezTo>
                  <a:cubicBezTo>
                    <a:pt x="2200" y="7043"/>
                    <a:pt x="2044" y="7134"/>
                    <a:pt x="1813" y="7185"/>
                  </a:cubicBezTo>
                  <a:cubicBezTo>
                    <a:pt x="1795" y="7190"/>
                    <a:pt x="1777" y="7195"/>
                    <a:pt x="1758" y="7197"/>
                  </a:cubicBezTo>
                  <a:cubicBezTo>
                    <a:pt x="1753" y="7198"/>
                    <a:pt x="1748" y="7198"/>
                    <a:pt x="1743" y="7198"/>
                  </a:cubicBezTo>
                  <a:cubicBezTo>
                    <a:pt x="1637" y="7217"/>
                    <a:pt x="1520" y="7228"/>
                    <a:pt x="1394" y="7228"/>
                  </a:cubicBezTo>
                  <a:cubicBezTo>
                    <a:pt x="950" y="7228"/>
                    <a:pt x="589" y="7098"/>
                    <a:pt x="589" y="6939"/>
                  </a:cubicBezTo>
                  <a:cubicBezTo>
                    <a:pt x="589" y="6861"/>
                    <a:pt x="678" y="6790"/>
                    <a:pt x="820" y="6739"/>
                  </a:cubicBezTo>
                  <a:lnTo>
                    <a:pt x="830" y="6602"/>
                  </a:lnTo>
                  <a:cubicBezTo>
                    <a:pt x="342" y="6681"/>
                    <a:pt x="0" y="6854"/>
                    <a:pt x="0" y="7058"/>
                  </a:cubicBezTo>
                  <a:cubicBezTo>
                    <a:pt x="0" y="7335"/>
                    <a:pt x="628" y="7560"/>
                    <a:pt x="1403" y="7560"/>
                  </a:cubicBezTo>
                  <a:cubicBezTo>
                    <a:pt x="2177" y="7560"/>
                    <a:pt x="2805" y="7335"/>
                    <a:pt x="2805" y="7058"/>
                  </a:cubicBezTo>
                  <a:cubicBezTo>
                    <a:pt x="2805" y="6855"/>
                    <a:pt x="2467" y="6682"/>
                    <a:pt x="1984" y="6603"/>
                  </a:cubicBezTo>
                  <a:lnTo>
                    <a:pt x="2002" y="6751"/>
                  </a:lnTo>
                  <a:close/>
                </a:path>
              </a:pathLst>
            </a:custGeom>
            <a:solidFill>
              <a:srgbClr val="F08247"/>
            </a:solidFill>
            <a:ln>
              <a:noFill/>
            </a:ln>
          </p:spPr>
          <p:txBody>
            <a:bodyPr/>
            <a:lstStyle/>
            <a:p/>
          </p:txBody>
        </p:sp>
      </p:grpSp>
      <p:grpSp>
        <p:nvGrpSpPr>
          <p:cNvPr id="46" name="组合 45">
            <a:extLst>
              <a:ext uri="{FF2B5EF4-FFF2-40B4-BE49-F238E27FC236}">
                <a16:creationId xmlns:a16="http://schemas.microsoft.com/office/drawing/2014/main" id="{2BD8817C-F69D-47D0-8862-B5BFFA002874}"/>
              </a:ext>
            </a:extLst>
          </p:cNvPr>
          <p:cNvGrpSpPr/>
          <p:nvPr/>
        </p:nvGrpSpPr>
        <p:grpSpPr>
          <a:xfrm>
            <a:off x="677403" y="1591857"/>
            <a:ext cx="2106234" cy="386370"/>
            <a:chOff x="996241" y="5385680"/>
            <a:chExt cx="7416824" cy="823983"/>
          </a:xfrm>
          <a:noFill/>
        </p:grpSpPr>
        <p:sp>
          <p:nvSpPr>
            <p:cNvPr id="47" name="矩形 46">
              <a:extLst>
                <a:ext uri="{FF2B5EF4-FFF2-40B4-BE49-F238E27FC236}">
                  <a16:creationId xmlns:a16="http://schemas.microsoft.com/office/drawing/2014/main" id="{C61E5676-D425-4E56-AD53-316608C53ABB}"/>
                </a:ext>
              </a:extLst>
            </p:cNvPr>
            <p:cNvSpPr/>
            <p:nvPr/>
          </p:nvSpPr>
          <p:spPr>
            <a:xfrm>
              <a:off x="996241" y="5385680"/>
              <a:ext cx="7416824" cy="82391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lumMod val="65000"/>
                    <a:lumOff val="35000"/>
                  </a:schemeClr>
                </a:solidFill>
                <a:latin charset="-122" panose="020b0503020204020204" pitchFamily="34" typeface="微软雅黑"/>
                <a:ea charset="-122" panose="020b0503020204020204" pitchFamily="34" typeface="微软雅黑"/>
              </a:endParaRPr>
            </a:p>
          </p:txBody>
        </p:sp>
        <p:sp>
          <p:nvSpPr>
            <p:cNvPr id="48" name="Text Box 4">
              <a:extLst>
                <a:ext uri="{FF2B5EF4-FFF2-40B4-BE49-F238E27FC236}">
                  <a16:creationId xmlns:a16="http://schemas.microsoft.com/office/drawing/2014/main" id="{B753AD5C-9DFF-4C5D-851D-6B36048A5F72}"/>
                </a:ext>
              </a:extLst>
            </p:cNvPr>
            <p:cNvSpPr txBox="1">
              <a:spLocks noChangeArrowheads="1"/>
            </p:cNvSpPr>
            <p:nvPr/>
          </p:nvSpPr>
          <p:spPr bwMode="auto">
            <a:xfrm>
              <a:off x="1111730" y="5422016"/>
              <a:ext cx="5716542" cy="780030"/>
            </a:xfrm>
            <a:prstGeom prst="rect">
              <a:avLst/>
            </a:prstGeom>
            <a:grpFill/>
            <a:ln w="9525">
              <a:noFill/>
              <a:miter lim="800000"/>
            </a:ln>
            <a:effectLst/>
            <a:extLst>
              <a:ext uri="{AF507438-7753-43E0-B8FC-AC1667EBCBE1}">
                <a14:hiddenEffects>
                  <a:effectLst>
                    <a:outerShdw algn="ctr" dir="2700000" dist="35921" rotWithShape="0">
                      <a:schemeClr val="bg2"/>
                    </a:outerShdw>
                  </a:effectLst>
                </a14:hiddenEffects>
              </a:ext>
            </a:extLst>
          </p:spPr>
          <p:txBody>
            <a:bodyPr wrap="square">
              <a:spAutoFit/>
            </a:bodyPr>
            <a:lstStyle/>
            <a:p>
              <a:pPr algn="ctr"/>
              <a:r>
                <a:rPr altLang="en-US" b="1" kumimoji="1" lang="zh-CN">
                  <a:solidFill>
                    <a:schemeClr val="tx1">
                      <a:lumMod val="65000"/>
                      <a:lumOff val="35000"/>
                    </a:schemeClr>
                  </a:solidFill>
                  <a:latin charset="-122" panose="020b0503020204020204" pitchFamily="34" typeface="微软雅黑"/>
                  <a:ea charset="-122" panose="020b0503020204020204" pitchFamily="34" typeface="微软雅黑"/>
                  <a:sym charset="0" panose="020b0806030902050204" pitchFamily="34" typeface="Impact"/>
                </a:rPr>
                <a:t>共同点定义</a:t>
              </a:r>
            </a:p>
          </p:txBody>
        </p:sp>
      </p:grpSp>
      <p:sp>
        <p:nvSpPr>
          <p:cNvPr id="49" name="矩形 48">
            <a:extLst>
              <a:ext uri="{FF2B5EF4-FFF2-40B4-BE49-F238E27FC236}">
                <a16:creationId xmlns:a16="http://schemas.microsoft.com/office/drawing/2014/main" id="{E07F6297-2D70-4630-9963-9423282AA9AB}"/>
              </a:ext>
            </a:extLst>
          </p:cNvPr>
          <p:cNvSpPr/>
          <p:nvPr/>
        </p:nvSpPr>
        <p:spPr>
          <a:xfrm>
            <a:off x="844709" y="2139632"/>
            <a:ext cx="5202968" cy="1325880"/>
          </a:xfrm>
          <a:prstGeom prst="rect">
            <a:avLst/>
          </a:prstGeom>
          <a:noFill/>
          <a:ln>
            <a:noFill/>
          </a:ln>
        </p:spPr>
        <p:txBody>
          <a:bodyPr wrap="square">
            <a:spAutoFit/>
          </a:bodyPr>
          <a:lstStyle/>
          <a:p>
            <a:pPr>
              <a:lnSpc>
                <a:spcPct val="150000"/>
              </a:lnSpc>
            </a:pPr>
            <a:r>
              <a:rPr altLang="en-US" lang="zh-CN">
                <a:solidFill>
                  <a:schemeClr val="tx1">
                    <a:lumMod val="65000"/>
                    <a:lumOff val="35000"/>
                  </a:schemeClr>
                </a:solidFill>
                <a:latin charset="-122" panose="020b0503020204020204" pitchFamily="34" typeface="微软雅黑"/>
                <a:ea charset="-122" panose="020b0503020204020204" pitchFamily="34" typeface="微软雅黑"/>
              </a:rPr>
              <a:t>根据你与他人之间所明确和建立起来的一致之处和共同兴趣来营造一个积极的且能产生共力的氛围，对前方的道路产生热情。</a:t>
            </a:r>
          </a:p>
        </p:txBody>
      </p:sp>
      <p:sp>
        <p:nvSpPr>
          <p:cNvPr id="51" name="矩形 50">
            <a:extLst>
              <a:ext uri="{FF2B5EF4-FFF2-40B4-BE49-F238E27FC236}">
                <a16:creationId xmlns:a16="http://schemas.microsoft.com/office/drawing/2014/main" id="{26FD31DF-E9AB-456F-BF3B-03DA54CB181C}"/>
              </a:ext>
            </a:extLst>
          </p:cNvPr>
          <p:cNvSpPr/>
          <p:nvPr/>
        </p:nvSpPr>
        <p:spPr>
          <a:xfrm>
            <a:off x="8310190" y="3281684"/>
            <a:ext cx="1458162" cy="33166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endParaRPr altLang="en-US" lang="zh-CN">
              <a:solidFill>
                <a:schemeClr val="tx1">
                  <a:lumMod val="65000"/>
                  <a:lumOff val="35000"/>
                </a:schemeClr>
              </a:solidFill>
              <a:latin charset="-122" panose="020b0503020204020204" pitchFamily="34" typeface="微软雅黑"/>
              <a:ea charset="-122" panose="020b0503020204020204" pitchFamily="34" typeface="微软雅黑"/>
            </a:endParaRPr>
          </a:p>
        </p:txBody>
      </p:sp>
      <p:sp>
        <p:nvSpPr>
          <p:cNvPr id="52" name="Text Box 4">
            <a:extLst>
              <a:ext uri="{FF2B5EF4-FFF2-40B4-BE49-F238E27FC236}">
                <a16:creationId xmlns:a16="http://schemas.microsoft.com/office/drawing/2014/main" id="{3B63CD84-A649-481A-82D3-4D68A0BA4849}"/>
              </a:ext>
            </a:extLst>
          </p:cNvPr>
          <p:cNvSpPr txBox="1">
            <a:spLocks noChangeArrowheads="1"/>
          </p:cNvSpPr>
          <p:nvPr/>
        </p:nvSpPr>
        <p:spPr bwMode="auto">
          <a:xfrm>
            <a:off x="8576243" y="2872488"/>
            <a:ext cx="1864585" cy="365760"/>
          </a:xfrm>
          <a:prstGeom prst="rect">
            <a:avLst/>
          </a:prstGeom>
          <a:noFill/>
          <a:ln w="9525">
            <a:noFill/>
            <a:miter lim="800000"/>
          </a:ln>
          <a:effectLst/>
          <a:extLst>
            <a:ext uri="{AF507438-7753-43E0-B8FC-AC1667EBCBE1}">
              <a14:hiddenEffects>
                <a:effectLst>
                  <a:outerShdw algn="ctr" dir="2700000" dist="35921" rotWithShape="0">
                    <a:schemeClr val="bg2"/>
                  </a:outerShdw>
                </a:effectLst>
              </a14:hiddenEffects>
            </a:ext>
          </a:extLst>
        </p:spPr>
        <p:txBody>
          <a:bodyPr wrap="square">
            <a:spAutoFit/>
          </a:bodyPr>
          <a:lstStyle/>
          <a:p>
            <a:r>
              <a:rPr altLang="en-US" b="1" kumimoji="1" lang="zh-CN">
                <a:solidFill>
                  <a:schemeClr val="tx1">
                    <a:lumMod val="65000"/>
                    <a:lumOff val="35000"/>
                  </a:schemeClr>
                </a:solidFill>
                <a:latin charset="-122" panose="020b0503020204020204" pitchFamily="34" typeface="微软雅黑"/>
                <a:ea charset="-122" panose="020b0503020204020204" pitchFamily="34" typeface="微软雅黑"/>
                <a:sym charset="0" panose="020b0806030902050204" pitchFamily="34" typeface="Impact"/>
              </a:rPr>
              <a:t>尽量要求一致</a:t>
            </a:r>
          </a:p>
        </p:txBody>
      </p:sp>
      <p:sp>
        <p:nvSpPr>
          <p:cNvPr id="54" name="矩形 53">
            <a:extLst>
              <a:ext uri="{FF2B5EF4-FFF2-40B4-BE49-F238E27FC236}">
                <a16:creationId xmlns:a16="http://schemas.microsoft.com/office/drawing/2014/main" id="{14432C7A-D7E2-4AF0-BC6E-17739DD549C2}"/>
              </a:ext>
            </a:extLst>
          </p:cNvPr>
          <p:cNvSpPr/>
          <p:nvPr/>
        </p:nvSpPr>
        <p:spPr>
          <a:xfrm>
            <a:off x="8310190" y="4252691"/>
            <a:ext cx="2052228" cy="3316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endParaRPr altLang="en-US" lang="zh-CN">
              <a:solidFill>
                <a:schemeClr val="tx1">
                  <a:lumMod val="65000"/>
                  <a:lumOff val="35000"/>
                </a:schemeClr>
              </a:solidFill>
              <a:latin charset="-122" panose="020b0503020204020204" pitchFamily="34" typeface="微软雅黑"/>
              <a:ea charset="-122" panose="020b0503020204020204" pitchFamily="34" typeface="微软雅黑"/>
            </a:endParaRPr>
          </a:p>
        </p:txBody>
      </p:sp>
      <p:sp>
        <p:nvSpPr>
          <p:cNvPr id="55" name="Text Box 4">
            <a:extLst>
              <a:ext uri="{FF2B5EF4-FFF2-40B4-BE49-F238E27FC236}">
                <a16:creationId xmlns:a16="http://schemas.microsoft.com/office/drawing/2014/main" id="{77B9AC52-859C-4E76-A294-A49CDA4E30A7}"/>
              </a:ext>
            </a:extLst>
          </p:cNvPr>
          <p:cNvSpPr txBox="1">
            <a:spLocks noChangeArrowheads="1"/>
          </p:cNvSpPr>
          <p:nvPr/>
        </p:nvSpPr>
        <p:spPr bwMode="auto">
          <a:xfrm>
            <a:off x="8561765" y="3869852"/>
            <a:ext cx="2387561" cy="365760"/>
          </a:xfrm>
          <a:prstGeom prst="rect">
            <a:avLst/>
          </a:prstGeom>
          <a:noFill/>
          <a:ln w="9525">
            <a:noFill/>
            <a:miter lim="800000"/>
          </a:ln>
          <a:effectLst/>
          <a:extLst>
            <a:ext uri="{AF507438-7753-43E0-B8FC-AC1667EBCBE1}">
              <a14:hiddenEffects>
                <a:effectLst>
                  <a:outerShdw algn="ctr" dir="2700000" dist="35921" rotWithShape="0">
                    <a:schemeClr val="bg2"/>
                  </a:outerShdw>
                </a:effectLst>
              </a14:hiddenEffects>
            </a:ext>
          </a:extLst>
        </p:spPr>
        <p:txBody>
          <a:bodyPr wrap="square">
            <a:spAutoFit/>
          </a:bodyPr>
          <a:lstStyle/>
          <a:p>
            <a:r>
              <a:rPr altLang="en-US" b="1" kumimoji="1" lang="zh-CN">
                <a:solidFill>
                  <a:schemeClr val="tx1">
                    <a:lumMod val="65000"/>
                    <a:lumOff val="35000"/>
                  </a:schemeClr>
                </a:solidFill>
                <a:latin charset="-122" panose="020b0503020204020204" pitchFamily="34" typeface="微软雅黑"/>
                <a:ea charset="-122" panose="020b0503020204020204" pitchFamily="34" typeface="微软雅黑"/>
                <a:sym charset="0" panose="020b0806030902050204" pitchFamily="34" typeface="Impact"/>
              </a:rPr>
              <a:t>偏重对方关心的事情</a:t>
            </a:r>
          </a:p>
        </p:txBody>
      </p:sp>
      <p:sp>
        <p:nvSpPr>
          <p:cNvPr id="57" name="矩形 56">
            <a:extLst>
              <a:ext uri="{FF2B5EF4-FFF2-40B4-BE49-F238E27FC236}">
                <a16:creationId xmlns:a16="http://schemas.microsoft.com/office/drawing/2014/main" id="{56ECA114-4DFC-490D-91D5-1493D0CA3F0A}"/>
              </a:ext>
            </a:extLst>
          </p:cNvPr>
          <p:cNvSpPr/>
          <p:nvPr/>
        </p:nvSpPr>
        <p:spPr>
          <a:xfrm>
            <a:off x="8310190" y="5322671"/>
            <a:ext cx="2906433" cy="33166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endParaRPr altLang="en-US" lang="zh-CN">
              <a:solidFill>
                <a:schemeClr val="tx1">
                  <a:lumMod val="65000"/>
                  <a:lumOff val="35000"/>
                </a:schemeClr>
              </a:solidFill>
              <a:latin charset="-122" panose="020b0503020204020204" pitchFamily="34" typeface="微软雅黑"/>
              <a:ea charset="-122" panose="020b0503020204020204" pitchFamily="34" typeface="微软雅黑"/>
            </a:endParaRPr>
          </a:p>
        </p:txBody>
      </p:sp>
      <p:sp>
        <p:nvSpPr>
          <p:cNvPr id="58" name="Text Box 4">
            <a:extLst>
              <a:ext uri="{FF2B5EF4-FFF2-40B4-BE49-F238E27FC236}">
                <a16:creationId xmlns:a16="http://schemas.microsoft.com/office/drawing/2014/main" id="{9B409BA2-F4EC-4522-B440-9E0EA3DBD1B0}"/>
              </a:ext>
            </a:extLst>
          </p:cNvPr>
          <p:cNvSpPr txBox="1">
            <a:spLocks noChangeArrowheads="1"/>
          </p:cNvSpPr>
          <p:nvPr/>
        </p:nvSpPr>
        <p:spPr bwMode="auto">
          <a:xfrm>
            <a:off x="8576242" y="4953340"/>
            <a:ext cx="2856969" cy="365760"/>
          </a:xfrm>
          <a:prstGeom prst="rect">
            <a:avLst/>
          </a:prstGeom>
          <a:noFill/>
          <a:ln w="9525">
            <a:noFill/>
            <a:miter lim="800000"/>
          </a:ln>
          <a:effectLst/>
          <a:extLst>
            <a:ext uri="{AF507438-7753-43E0-B8FC-AC1667EBCBE1}">
              <a14:hiddenEffects>
                <a:effectLst>
                  <a:outerShdw algn="ctr" dir="2700000" dist="35921" rotWithShape="0">
                    <a:schemeClr val="bg2"/>
                  </a:outerShdw>
                </a:effectLst>
              </a14:hiddenEffects>
            </a:ext>
          </a:extLst>
        </p:spPr>
        <p:txBody>
          <a:bodyPr wrap="square">
            <a:spAutoFit/>
          </a:bodyPr>
          <a:lstStyle/>
          <a:p>
            <a:r>
              <a:rPr altLang="en-US" b="1" kumimoji="1" lang="zh-CN">
                <a:solidFill>
                  <a:schemeClr val="tx1">
                    <a:lumMod val="65000"/>
                    <a:lumOff val="35000"/>
                  </a:schemeClr>
                </a:solidFill>
                <a:latin charset="-122" panose="020b0503020204020204" pitchFamily="34" typeface="微软雅黑"/>
                <a:ea charset="-122" panose="020b0503020204020204" pitchFamily="34" typeface="微软雅黑"/>
                <a:sym charset="0" panose="020b0806030902050204" pitchFamily="34" typeface="Impact"/>
              </a:rPr>
              <a:t>尽可能改变不愉快的气氛</a:t>
            </a:r>
          </a:p>
        </p:txBody>
      </p:sp>
      <p:pic>
        <p:nvPicPr>
          <p:cNvPr id="7" name="图片 6">
            <a:extLst>
              <a:ext uri="{FF2B5EF4-FFF2-40B4-BE49-F238E27FC236}">
                <a16:creationId xmlns:a16="http://schemas.microsoft.com/office/drawing/2014/main" id="{53AC0EA3-143E-449E-A728-5CE6E07B4C1F}"/>
              </a:ext>
            </a:extLst>
          </p:cNvPr>
          <p:cNvPicPr>
            <a:picLocks noChangeAspect="1"/>
          </p:cNvPicPr>
          <p:nvPr/>
        </p:nvPicPr>
        <p:blipFill>
          <a:blip r:embed="rId2">
            <a:extLst>
              <a:ext uri="{28A0092B-C50C-407E-A947-70E740481C1C}">
                <a14:useLocalDpi val="0"/>
              </a:ext>
            </a:extLst>
          </a:blip>
          <a:srcRect l="17901" r="15432" t="53927"/>
          <a:stretch>
            <a:fillRect/>
          </a:stretch>
        </p:blipFill>
        <p:spPr>
          <a:xfrm>
            <a:off x="677403" y="3698328"/>
            <a:ext cx="4572000" cy="3159672"/>
          </a:xfrm>
          <a:prstGeom prst="rect">
            <a:avLst/>
          </a:prstGeom>
        </p:spPr>
      </p:pic>
      <p:cxnSp>
        <p:nvCxnSpPr>
          <p:cNvPr id="25" name="直接连接符 24">
            <a:extLst>
              <a:ext uri="{FF2B5EF4-FFF2-40B4-BE49-F238E27FC236}">
                <a16:creationId xmlns:a16="http://schemas.microsoft.com/office/drawing/2014/main" id="{D53524E4-22CE-4108-8A28-9ACB714679B1}"/>
              </a:ext>
            </a:extLst>
          </p:cNvPr>
          <p:cNvCxnSpPr/>
          <p:nvPr/>
        </p:nvCxnSpPr>
        <p:spPr>
          <a:xfrm flipH="1">
            <a:off x="6096000" y="1517372"/>
            <a:ext cx="0" cy="5019675"/>
          </a:xfrm>
          <a:prstGeom prst="line">
            <a:avLst/>
          </a:prstGeom>
          <a:ln cap="rnd" w="3175">
            <a:solidFill>
              <a:schemeClr val="bg1">
                <a:lumMod val="75000"/>
              </a:schemeClr>
            </a:solidFill>
            <a:round/>
            <a:headEnd type="none"/>
            <a:tailEnd len="med" type="none" w="med"/>
          </a:ln>
        </p:spPr>
        <p:style>
          <a:lnRef idx="1">
            <a:schemeClr val="accent1"/>
          </a:lnRef>
          <a:fillRef idx="0">
            <a:schemeClr val="accent1"/>
          </a:fillRef>
          <a:effectRef idx="0">
            <a:schemeClr val="accent1"/>
          </a:effectRef>
          <a:fontRef idx="minor">
            <a:schemeClr val="tx1"/>
          </a:fontRef>
        </p:style>
      </p:cxnSp>
      <p:sp>
        <p:nvSpPr>
          <p:cNvPr id="11" name="矩形 10">
            <a:extLst>
              <a:ext uri="{FF2B5EF4-FFF2-40B4-BE49-F238E27FC236}">
                <a16:creationId xmlns:a16="http://schemas.microsoft.com/office/drawing/2014/main" id="{D2AEB2DC-623B-4DE0-AB16-AAE705B9B069}"/>
              </a:ext>
            </a:extLst>
          </p:cNvPr>
          <p:cNvSpPr/>
          <p:nvPr/>
        </p:nvSpPr>
        <p:spPr>
          <a:xfrm rot="5400000">
            <a:off x="5647788" y="3972425"/>
            <a:ext cx="2856452" cy="208049"/>
          </a:xfrm>
          <a:prstGeom prst="rect">
            <a:avLst/>
          </a:prstGeom>
          <a:solidFill>
            <a:srgbClr val="B3DBD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13" name="组合 12">
            <a:extLst>
              <a:ext uri="{FF2B5EF4-FFF2-40B4-BE49-F238E27FC236}">
                <a16:creationId xmlns:a16="http://schemas.microsoft.com/office/drawing/2014/main" id="{C2C475D3-4942-4228-B3F1-68C5B183DEB3}"/>
              </a:ext>
            </a:extLst>
          </p:cNvPr>
          <p:cNvGrpSpPr/>
          <p:nvPr/>
        </p:nvGrpSpPr>
        <p:grpSpPr>
          <a:xfrm>
            <a:off x="7625221" y="2691425"/>
            <a:ext cx="612000" cy="612000"/>
            <a:chOff x="7625221" y="2691425"/>
            <a:chExt cx="612000" cy="612000"/>
          </a:xfrm>
        </p:grpSpPr>
        <p:sp>
          <p:nvSpPr>
            <p:cNvPr id="12" name="矩形: 圆角 11">
              <a:extLst>
                <a:ext uri="{FF2B5EF4-FFF2-40B4-BE49-F238E27FC236}">
                  <a16:creationId xmlns:a16="http://schemas.microsoft.com/office/drawing/2014/main" id="{13FB4895-699E-46C1-968D-A8BE87BC17F4}"/>
                </a:ext>
              </a:extLst>
            </p:cNvPr>
            <p:cNvSpPr/>
            <p:nvPr/>
          </p:nvSpPr>
          <p:spPr>
            <a:xfrm>
              <a:off x="7625221" y="2691425"/>
              <a:ext cx="612000" cy="612000"/>
            </a:xfrm>
            <a:prstGeom prst="roundRect">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1" name="7-persons-male-silhouettes_35178">
              <a:extLst>
                <a:ext uri="{FF2B5EF4-FFF2-40B4-BE49-F238E27FC236}">
                  <a16:creationId xmlns:a16="http://schemas.microsoft.com/office/drawing/2014/main" id="{9E9014B1-ED40-4ED5-B7BD-BBCF5FCD9C76}"/>
                </a:ext>
              </a:extLst>
            </p:cNvPr>
            <p:cNvSpPr>
              <a:spLocks noChangeAspect="1"/>
            </p:cNvSpPr>
            <p:nvPr/>
          </p:nvSpPr>
          <p:spPr bwMode="auto">
            <a:xfrm>
              <a:off x="7688583" y="2753725"/>
              <a:ext cx="442479" cy="468000"/>
            </a:xfrm>
            <a:custGeom>
              <a:gdLst>
                <a:gd fmla="*/ 415286 w 572229" name="connsiteX0"/>
                <a:gd fmla="*/ 369904 h 605233" name="connsiteY0"/>
                <a:gd fmla="*/ 478762 w 572229" name="connsiteX1"/>
                <a:gd fmla="*/ 369904 h 605233" name="connsiteY1"/>
                <a:gd fmla="*/ 500821 w 572229" name="connsiteX2"/>
                <a:gd fmla="*/ 391774 h 605233" name="connsiteY2"/>
                <a:gd fmla="*/ 500821 w 572229" name="connsiteX3"/>
                <a:gd fmla="*/ 475959 h 605233" name="connsiteY3"/>
                <a:gd fmla="*/ 490467 w 572229" name="connsiteX4"/>
                <a:gd fmla="*/ 488691 h 605233" name="connsiteY4"/>
                <a:gd fmla="*/ 480113 w 572229" name="connsiteX5"/>
                <a:gd fmla="*/ 475659 h 605233" name="connsiteY5"/>
                <a:gd fmla="*/ 480113 w 572229" name="connsiteX6"/>
                <a:gd fmla="*/ 422931 h 605233" name="connsiteY6"/>
                <a:gd fmla="*/ 479963 w 572229" name="connsiteX7"/>
                <a:gd fmla="*/ 415292 h 605233" name="connsiteY7"/>
                <a:gd fmla="*/ 477562 w 572229" name="connsiteX8"/>
                <a:gd fmla="*/ 411247 h 605233" name="connsiteY8"/>
                <a:gd fmla="*/ 475161 w 572229" name="connsiteX9"/>
                <a:gd fmla="*/ 415591 h 605233" name="connsiteY9"/>
                <a:gd fmla="*/ 475311 w 572229" name="connsiteX10"/>
                <a:gd fmla="*/ 418288 h 605233" name="connsiteY10"/>
                <a:gd fmla="*/ 475011 w 572229" name="connsiteX11"/>
                <a:gd fmla="*/ 589353 h 605233" name="connsiteY11"/>
                <a:gd fmla="*/ 469909 w 572229" name="connsiteX12"/>
                <a:gd fmla="*/ 602086 h 605233" name="connsiteY12"/>
                <a:gd fmla="*/ 456553 w 572229" name="connsiteX13"/>
                <a:gd fmla="*/ 603584 h 605233" name="connsiteY13"/>
                <a:gd fmla="*/ 449200 w 572229" name="connsiteX14"/>
                <a:gd fmla="*/ 590701 h 605233" name="connsiteY14"/>
                <a:gd fmla="*/ 449200 w 572229" name="connsiteX15"/>
                <a:gd fmla="*/ 497529 h 605233" name="connsiteY15"/>
                <a:gd fmla="*/ 449200 w 572229" name="connsiteX16"/>
                <a:gd fmla="*/ 489440 h 605233" name="connsiteY16"/>
                <a:gd fmla="*/ 446649 w 572229" name="connsiteX17"/>
                <a:gd fmla="*/ 488392 h 605233" name="connsiteY17"/>
                <a:gd fmla="*/ 443948 w 572229" name="connsiteX18"/>
                <a:gd fmla="*/ 494084 h 605233" name="connsiteY18"/>
                <a:gd fmla="*/ 443798 w 572229" name="connsiteX19"/>
                <a:gd fmla="*/ 540670 h 605233" name="connsiteY19"/>
                <a:gd fmla="*/ 443798 w 572229" name="connsiteX20"/>
                <a:gd fmla="*/ 589353 h 605233" name="connsiteY20"/>
                <a:gd fmla="*/ 430743 w 572229" name="connsiteX21"/>
                <a:gd fmla="*/ 605231 h 605233" name="connsiteY21"/>
                <a:gd fmla="*/ 418288 w 572229" name="connsiteX22"/>
                <a:gd fmla="*/ 589353 h 605233" name="connsiteY22"/>
                <a:gd fmla="*/ 418288 w 572229" name="connsiteX23"/>
                <a:gd fmla="*/ 420385 h 605233" name="connsiteY23"/>
                <a:gd fmla="*/ 418137 w 572229" name="connsiteX24"/>
                <a:gd fmla="*/ 416340 h 605233" name="connsiteY24"/>
                <a:gd fmla="*/ 415136 w 572229" name="connsiteX25"/>
                <a:gd fmla="*/ 411247 h 605233" name="connsiteY25"/>
                <a:gd fmla="*/ 413035 w 572229" name="connsiteX26"/>
                <a:gd fmla="*/ 416191 h 605233" name="connsiteY26"/>
                <a:gd fmla="*/ 412885 w 572229" name="connsiteX27"/>
                <a:gd fmla="*/ 473112 h 605233" name="connsiteY27"/>
                <a:gd fmla="*/ 412885 w 572229" name="connsiteX28"/>
                <a:gd fmla="*/ 478655 h 605233" name="connsiteY28"/>
                <a:gd fmla="*/ 402531 w 572229" name="connsiteX29"/>
                <a:gd fmla="*/ 488691 h 605233" name="connsiteY29"/>
                <a:gd fmla="*/ 392177 w 572229" name="connsiteX30"/>
                <a:gd fmla="*/ 478655 h 605233" name="connsiteY30"/>
                <a:gd fmla="*/ 392027 w 572229" name="connsiteX31"/>
                <a:gd fmla="*/ 456336 h 605233" name="connsiteY31"/>
                <a:gd fmla="*/ 392027 w 572229" name="connsiteX32"/>
                <a:gd fmla="*/ 393122 h 605233" name="connsiteY32"/>
                <a:gd fmla="*/ 415286 w 572229" name="connsiteX33"/>
                <a:gd fmla="*/ 369904 h 605233" name="connsiteY33"/>
                <a:gd fmla="*/ 254891 w 572229" name="connsiteX34"/>
                <a:gd fmla="*/ 369904 h 605233" name="connsiteY34"/>
                <a:gd fmla="*/ 318367 w 572229" name="connsiteX35"/>
                <a:gd fmla="*/ 369904 h 605233" name="connsiteY35"/>
                <a:gd fmla="*/ 340426 w 572229" name="connsiteX36"/>
                <a:gd fmla="*/ 391774 h 605233" name="connsiteY36"/>
                <a:gd fmla="*/ 340576 w 572229" name="connsiteX37"/>
                <a:gd fmla="*/ 475959 h 605233" name="connsiteY37"/>
                <a:gd fmla="*/ 330072 w 572229" name="connsiteX38"/>
                <a:gd fmla="*/ 488691 h 605233" name="connsiteY38"/>
                <a:gd fmla="*/ 319868 w 572229" name="connsiteX39"/>
                <a:gd fmla="*/ 475659 h 605233" name="connsiteY39"/>
                <a:gd fmla="*/ 319717 w 572229" name="connsiteX40"/>
                <a:gd fmla="*/ 422931 h 605233" name="connsiteY40"/>
                <a:gd fmla="*/ 319567 w 572229" name="connsiteX41"/>
                <a:gd fmla="*/ 415292 h 605233" name="connsiteY41"/>
                <a:gd fmla="*/ 317166 w 572229" name="connsiteX42"/>
                <a:gd fmla="*/ 411247 h 605233" name="connsiteY42"/>
                <a:gd fmla="*/ 314765 w 572229" name="connsiteX43"/>
                <a:gd fmla="*/ 415591 h 605233" name="connsiteY43"/>
                <a:gd fmla="*/ 314916 w 572229" name="connsiteX44"/>
                <a:gd fmla="*/ 418288 h 605233" name="connsiteY44"/>
                <a:gd fmla="*/ 314615 w 572229" name="connsiteX45"/>
                <a:gd fmla="*/ 589353 h 605233" name="connsiteY45"/>
                <a:gd fmla="*/ 309513 w 572229" name="connsiteX46"/>
                <a:gd fmla="*/ 602086 h 605233" name="connsiteY46"/>
                <a:gd fmla="*/ 296158 w 572229" name="connsiteX47"/>
                <a:gd fmla="*/ 603584 h 605233" name="connsiteY47"/>
                <a:gd fmla="*/ 288805 w 572229" name="connsiteX48"/>
                <a:gd fmla="*/ 590701 h 605233" name="connsiteY48"/>
                <a:gd fmla="*/ 288805 w 572229" name="connsiteX49"/>
                <a:gd fmla="*/ 497529 h 605233" name="connsiteY49"/>
                <a:gd fmla="*/ 288805 w 572229" name="connsiteX50"/>
                <a:gd fmla="*/ 489440 h 605233" name="connsiteY50"/>
                <a:gd fmla="*/ 286404 w 572229" name="connsiteX51"/>
                <a:gd fmla="*/ 488392 h 605233" name="connsiteY51"/>
                <a:gd fmla="*/ 283553 w 572229" name="connsiteX52"/>
                <a:gd fmla="*/ 494084 h 605233" name="connsiteY52"/>
                <a:gd fmla="*/ 283403 w 572229" name="connsiteX53"/>
                <a:gd fmla="*/ 540670 h 605233" name="connsiteY53"/>
                <a:gd fmla="*/ 283403 w 572229" name="connsiteX54"/>
                <a:gd fmla="*/ 589353 h 605233" name="connsiteY54"/>
                <a:gd fmla="*/ 270348 w 572229" name="connsiteX55"/>
                <a:gd fmla="*/ 605231 h 605233" name="connsiteY55"/>
                <a:gd fmla="*/ 257893 w 572229" name="connsiteX56"/>
                <a:gd fmla="*/ 589353 h 605233" name="connsiteY56"/>
                <a:gd fmla="*/ 257893 w 572229" name="connsiteX57"/>
                <a:gd fmla="*/ 420385 h 605233" name="connsiteY57"/>
                <a:gd fmla="*/ 257742 w 572229" name="connsiteX58"/>
                <a:gd fmla="*/ 416340 h 605233" name="connsiteY58"/>
                <a:gd fmla="*/ 254741 w 572229" name="connsiteX59"/>
                <a:gd fmla="*/ 411247 h 605233" name="connsiteY59"/>
                <a:gd fmla="*/ 252640 w 572229" name="connsiteX60"/>
                <a:gd fmla="*/ 416191 h 605233" name="connsiteY60"/>
                <a:gd fmla="*/ 252490 w 572229" name="connsiteX61"/>
                <a:gd fmla="*/ 473112 h 605233" name="connsiteY61"/>
                <a:gd fmla="*/ 252490 w 572229" name="connsiteX62"/>
                <a:gd fmla="*/ 478655 h 605233" name="connsiteY62"/>
                <a:gd fmla="*/ 242136 w 572229" name="connsiteX63"/>
                <a:gd fmla="*/ 488691 h 605233" name="connsiteY63"/>
                <a:gd fmla="*/ 231782 w 572229" name="connsiteX64"/>
                <a:gd fmla="*/ 478655 h 605233" name="connsiteY64"/>
                <a:gd fmla="*/ 231632 w 572229" name="connsiteX65"/>
                <a:gd fmla="*/ 456336 h 605233" name="connsiteY65"/>
                <a:gd fmla="*/ 231632 w 572229" name="connsiteX66"/>
                <a:gd fmla="*/ 393122 h 605233" name="connsiteY66"/>
                <a:gd fmla="*/ 254891 w 572229" name="connsiteX67"/>
                <a:gd fmla="*/ 369904 h 605233" name="connsiteY67"/>
                <a:gd fmla="*/ 93383 w 572229" name="connsiteX68"/>
                <a:gd fmla="*/ 369904 h 605233" name="connsiteY68"/>
                <a:gd fmla="*/ 156749 w 572229" name="connsiteX69"/>
                <a:gd fmla="*/ 369904 h 605233" name="connsiteY69"/>
                <a:gd fmla="*/ 178973 w 572229" name="connsiteX70"/>
                <a:gd fmla="*/ 391774 h 605233" name="connsiteY70"/>
                <a:gd fmla="*/ 178973 w 572229" name="connsiteX71"/>
                <a:gd fmla="*/ 475959 h 605233" name="connsiteY71"/>
                <a:gd fmla="*/ 168612 w 572229" name="connsiteX72"/>
                <a:gd fmla="*/ 488691 h 605233" name="connsiteY72"/>
                <a:gd fmla="*/ 158251 w 572229" name="connsiteX73"/>
                <a:gd fmla="*/ 475659 h 605233" name="connsiteY73"/>
                <a:gd fmla="*/ 158251 w 572229" name="connsiteX74"/>
                <a:gd fmla="*/ 422931 h 605233" name="connsiteY74"/>
                <a:gd fmla="*/ 158101 w 572229" name="connsiteX75"/>
                <a:gd fmla="*/ 415292 h 605233" name="connsiteY75"/>
                <a:gd fmla="*/ 155698 w 572229" name="connsiteX76"/>
                <a:gd fmla="*/ 411247 h 605233" name="connsiteY76"/>
                <a:gd fmla="*/ 153296 w 572229" name="connsiteX77"/>
                <a:gd fmla="*/ 415591 h 605233" name="connsiteY77"/>
                <a:gd fmla="*/ 153446 w 572229" name="connsiteX78"/>
                <a:gd fmla="*/ 418288 h 605233" name="connsiteY78"/>
                <a:gd fmla="*/ 153146 w 572229" name="connsiteX79"/>
                <a:gd fmla="*/ 589353 h 605233" name="connsiteY79"/>
                <a:gd fmla="*/ 148040 w 572229" name="connsiteX80"/>
                <a:gd fmla="*/ 602086 h 605233" name="connsiteY80"/>
                <a:gd fmla="*/ 134676 w 572229" name="connsiteX81"/>
                <a:gd fmla="*/ 603584 h 605233" name="connsiteY81"/>
                <a:gd fmla="*/ 127318 w 572229" name="connsiteX82"/>
                <a:gd fmla="*/ 590701 h 605233" name="connsiteY82"/>
                <a:gd fmla="*/ 127318 w 572229" name="connsiteX83"/>
                <a:gd fmla="*/ 497529 h 605233" name="connsiteY83"/>
                <a:gd fmla="*/ 127318 w 572229" name="connsiteX84"/>
                <a:gd fmla="*/ 489440 h 605233" name="connsiteY84"/>
                <a:gd fmla="*/ 124766 w 572229" name="connsiteX85"/>
                <a:gd fmla="*/ 488392 h 605233" name="connsiteY85"/>
                <a:gd fmla="*/ 122063 w 572229" name="connsiteX86"/>
                <a:gd fmla="*/ 494084 h 605233" name="connsiteY86"/>
                <a:gd fmla="*/ 121913 w 572229" name="connsiteX87"/>
                <a:gd fmla="*/ 540670 h 605233" name="connsiteY87"/>
                <a:gd fmla="*/ 121913 w 572229" name="connsiteX88"/>
                <a:gd fmla="*/ 589353 h 605233" name="connsiteY88"/>
                <a:gd fmla="*/ 108849 w 572229" name="connsiteX89"/>
                <a:gd fmla="*/ 605231 h 605233" name="connsiteY89"/>
                <a:gd fmla="*/ 96236 w 572229" name="connsiteX90"/>
                <a:gd fmla="*/ 589353 h 605233" name="connsiteY90"/>
                <a:gd fmla="*/ 96236 w 572229" name="connsiteX91"/>
                <a:gd fmla="*/ 420385 h 605233" name="connsiteY91"/>
                <a:gd fmla="*/ 96236 w 572229" name="connsiteX92"/>
                <a:gd fmla="*/ 416340 h 605233" name="connsiteY92"/>
                <a:gd fmla="*/ 93232 w 572229" name="connsiteX93"/>
                <a:gd fmla="*/ 411247 h 605233" name="connsiteY93"/>
                <a:gd fmla="*/ 91130 w 572229" name="connsiteX94"/>
                <a:gd fmla="*/ 416191 h 605233" name="connsiteY94"/>
                <a:gd fmla="*/ 90980 w 572229" name="connsiteX95"/>
                <a:gd fmla="*/ 473112 h 605233" name="connsiteY95"/>
                <a:gd fmla="*/ 90980 w 572229" name="connsiteX96"/>
                <a:gd fmla="*/ 478655 h 605233" name="connsiteY96"/>
                <a:gd fmla="*/ 80469 w 572229" name="connsiteX97"/>
                <a:gd fmla="*/ 488691 h 605233" name="connsiteY97"/>
                <a:gd fmla="*/ 70258 w 572229" name="connsiteX98"/>
                <a:gd fmla="*/ 478655 h 605233" name="connsiteY98"/>
                <a:gd fmla="*/ 70108 w 572229" name="connsiteX99"/>
                <a:gd fmla="*/ 456336 h 605233" name="connsiteY99"/>
                <a:gd fmla="*/ 70108 w 572229" name="connsiteX100"/>
                <a:gd fmla="*/ 393122 h 605233" name="connsiteY100"/>
                <a:gd fmla="*/ 93383 w 572229" name="connsiteX101"/>
                <a:gd fmla="*/ 369904 h 605233" name="connsiteY101"/>
                <a:gd fmla="*/ 446680 w 572229" name="connsiteX102"/>
                <a:gd fmla="*/ 319732 h 605233" name="connsiteY102"/>
                <a:gd fmla="*/ 467232 w 572229" name="connsiteX103"/>
                <a:gd fmla="*/ 340562 h 605233" name="connsiteY103"/>
                <a:gd fmla="*/ 446230 w 572229" name="connsiteX104"/>
                <a:gd fmla="*/ 360792 h 605233" name="connsiteY104"/>
                <a:gd fmla="*/ 425828 w 572229" name="connsiteX105"/>
                <a:gd fmla="*/ 340412 h 605233" name="connsiteY105"/>
                <a:gd fmla="*/ 446680 w 572229" name="connsiteX106"/>
                <a:gd fmla="*/ 319732 h 605233" name="connsiteY106"/>
                <a:gd fmla="*/ 286251 w 572229" name="connsiteX107"/>
                <a:gd fmla="*/ 319732 h 605233" name="connsiteY107"/>
                <a:gd fmla="*/ 306838 w 572229" name="connsiteX108"/>
                <a:gd fmla="*/ 340562 h 605233" name="connsiteY108"/>
                <a:gd fmla="*/ 285800 w 572229" name="connsiteX109"/>
                <a:gd fmla="*/ 360792 h 605233" name="connsiteY109"/>
                <a:gd fmla="*/ 265363 w 572229" name="connsiteX110"/>
                <a:gd fmla="*/ 340412 h 605233" name="connsiteY110"/>
                <a:gd fmla="*/ 286251 w 572229" name="connsiteX111"/>
                <a:gd fmla="*/ 319732 h 605233" name="connsiteY111"/>
                <a:gd fmla="*/ 124761 w 572229" name="connsiteX112"/>
                <a:gd fmla="*/ 319732 h 605233" name="connsiteY112"/>
                <a:gd fmla="*/ 145313 w 572229" name="connsiteX113"/>
                <a:gd fmla="*/ 340562 h 605233" name="connsiteY113"/>
                <a:gd fmla="*/ 124311 w 572229" name="connsiteX114"/>
                <a:gd fmla="*/ 360792 h 605233" name="connsiteY114"/>
                <a:gd fmla="*/ 103909 w 572229" name="connsiteX115"/>
                <a:gd fmla="*/ 340412 h 605233" name="connsiteY115"/>
                <a:gd fmla="*/ 124761 w 572229" name="connsiteX116"/>
                <a:gd fmla="*/ 319732 h 605233" name="connsiteY116"/>
                <a:gd fmla="*/ 486573 w 572229" name="connsiteX117"/>
                <a:gd fmla="*/ 50322 h 605233" name="connsiteY117"/>
                <a:gd fmla="*/ 549940 w 572229" name="connsiteX118"/>
                <a:gd fmla="*/ 50322 h 605233" name="connsiteY118"/>
                <a:gd fmla="*/ 572163 w 572229" name="connsiteX119"/>
                <a:gd fmla="*/ 72198 h 605233" name="connsiteY119"/>
                <a:gd fmla="*/ 572163 w 572229" name="connsiteX120"/>
                <a:gd fmla="*/ 156404 h 605233" name="connsiteY120"/>
                <a:gd fmla="*/ 561802 w 572229" name="connsiteX121"/>
                <a:gd fmla="*/ 168990 h 605233" name="connsiteY121"/>
                <a:gd fmla="*/ 551441 w 572229" name="connsiteX122"/>
                <a:gd fmla="*/ 156105 h 605233" name="connsiteY122"/>
                <a:gd fmla="*/ 551441 w 572229" name="connsiteX123"/>
                <a:gd fmla="*/ 103213 h 605233" name="connsiteY123"/>
                <a:gd fmla="*/ 551291 w 572229" name="connsiteX124"/>
                <a:gd fmla="*/ 95572 h 605233" name="connsiteY124"/>
                <a:gd fmla="*/ 548738 w 572229" name="connsiteX125"/>
                <a:gd fmla="*/ 91676 h 605233" name="connsiteY125"/>
                <a:gd fmla="*/ 546486 w 572229" name="connsiteX126"/>
                <a:gd fmla="*/ 95871 h 605233" name="connsiteY126"/>
                <a:gd fmla="*/ 546486 w 572229" name="connsiteX127"/>
                <a:gd fmla="*/ 98718 h 605233" name="connsiteY127"/>
                <a:gd fmla="*/ 546336 w 572229" name="connsiteX128"/>
                <a:gd fmla="*/ 269829 h 605233" name="connsiteY128"/>
                <a:gd fmla="*/ 541230 w 572229" name="connsiteX129"/>
                <a:gd fmla="*/ 282415 h 605233" name="connsiteY129"/>
                <a:gd fmla="*/ 527866 w 572229" name="connsiteX130"/>
                <a:gd fmla="*/ 284063 h 605233" name="connsiteY130"/>
                <a:gd fmla="*/ 520509 w 572229" name="connsiteX131"/>
                <a:gd fmla="*/ 271177 h 605233" name="connsiteY131"/>
                <a:gd fmla="*/ 520509 w 572229" name="connsiteX132"/>
                <a:gd fmla="*/ 177980 h 605233" name="connsiteY132"/>
                <a:gd fmla="*/ 520509 w 572229" name="connsiteX133"/>
                <a:gd fmla="*/ 169740 h 605233" name="connsiteY133"/>
                <a:gd fmla="*/ 517956 w 572229" name="connsiteX134"/>
                <a:gd fmla="*/ 168691 h 605233" name="connsiteY134"/>
                <a:gd fmla="*/ 515253 w 572229" name="connsiteX135"/>
                <a:gd fmla="*/ 174384 h 605233" name="connsiteY135"/>
                <a:gd fmla="*/ 515103 w 572229" name="connsiteX136"/>
                <a:gd fmla="*/ 220983 h 605233" name="connsiteY136"/>
                <a:gd fmla="*/ 515103 w 572229" name="connsiteX137"/>
                <a:gd fmla="*/ 269679 h 605233" name="connsiteY137"/>
                <a:gd fmla="*/ 502039 w 572229" name="connsiteX138"/>
                <a:gd fmla="*/ 285711 h 605233" name="connsiteY138"/>
                <a:gd fmla="*/ 489426 w 572229" name="connsiteX139"/>
                <a:gd fmla="*/ 269829 h 605233" name="connsiteY139"/>
                <a:gd fmla="*/ 489426 w 572229" name="connsiteX140"/>
                <a:gd fmla="*/ 100816 h 605233" name="connsiteY140"/>
                <a:gd fmla="*/ 489426 w 572229" name="connsiteX141"/>
                <a:gd fmla="*/ 96620 h 605233" name="connsiteY141"/>
                <a:gd fmla="*/ 486423 w 572229" name="connsiteX142"/>
                <a:gd fmla="*/ 91526 h 605233" name="connsiteY142"/>
                <a:gd fmla="*/ 484320 w 572229" name="connsiteX143"/>
                <a:gd fmla="*/ 96471 h 605233" name="connsiteY143"/>
                <a:gd fmla="*/ 484170 w 572229" name="connsiteX144"/>
                <a:gd fmla="*/ 153557 h 605233" name="connsiteY144"/>
                <a:gd fmla="*/ 484170 w 572229" name="connsiteX145"/>
                <a:gd fmla="*/ 159101 h 605233" name="connsiteY145"/>
                <a:gd fmla="*/ 473659 w 572229" name="connsiteX146"/>
                <a:gd fmla="*/ 168990 h 605233" name="connsiteY146"/>
                <a:gd fmla="*/ 463448 w 572229" name="connsiteX147"/>
                <a:gd fmla="*/ 158951 h 605233" name="connsiteY147"/>
                <a:gd fmla="*/ 463298 w 572229" name="connsiteX148"/>
                <a:gd fmla="*/ 136776 h 605233" name="connsiteY148"/>
                <a:gd fmla="*/ 463298 w 572229" name="connsiteX149"/>
                <a:gd fmla="*/ 73396 h 605233" name="connsiteY149"/>
                <a:gd fmla="*/ 486573 w 572229" name="connsiteX150"/>
                <a:gd fmla="*/ 50322 h 605233" name="connsiteY150"/>
                <a:gd fmla="*/ 335477 w 572229" name="connsiteX151"/>
                <a:gd fmla="*/ 50322 h 605233" name="connsiteY151"/>
                <a:gd fmla="*/ 398953 w 572229" name="connsiteX152"/>
                <a:gd fmla="*/ 50322 h 605233" name="connsiteY152"/>
                <a:gd fmla="*/ 421012 w 572229" name="connsiteX153"/>
                <a:gd fmla="*/ 72198 h 605233" name="connsiteY153"/>
                <a:gd fmla="*/ 421012 w 572229" name="connsiteX154"/>
                <a:gd fmla="*/ 156404 h 605233" name="connsiteY154"/>
                <a:gd fmla="*/ 410658 w 572229" name="connsiteX155"/>
                <a:gd fmla="*/ 168990 h 605233" name="connsiteY155"/>
                <a:gd fmla="*/ 400303 w 572229" name="connsiteX156"/>
                <a:gd fmla="*/ 156105 h 605233" name="connsiteY156"/>
                <a:gd fmla="*/ 400303 w 572229" name="connsiteX157"/>
                <a:gd fmla="*/ 103213 h 605233" name="connsiteY157"/>
                <a:gd fmla="*/ 400153 w 572229" name="connsiteX158"/>
                <a:gd fmla="*/ 95572 h 605233" name="connsiteY158"/>
                <a:gd fmla="*/ 397752 w 572229" name="connsiteX159"/>
                <a:gd fmla="*/ 91676 h 605233" name="connsiteY159"/>
                <a:gd fmla="*/ 395351 w 572229" name="connsiteX160"/>
                <a:gd fmla="*/ 95871 h 605233" name="connsiteY160"/>
                <a:gd fmla="*/ 395502 w 572229" name="connsiteX161"/>
                <a:gd fmla="*/ 98718 h 605233" name="connsiteY161"/>
                <a:gd fmla="*/ 395201 w 572229" name="connsiteX162"/>
                <a:gd fmla="*/ 269829 h 605233" name="connsiteY162"/>
                <a:gd fmla="*/ 390099 w 572229" name="connsiteX163"/>
                <a:gd fmla="*/ 282415 h 605233" name="connsiteY163"/>
                <a:gd fmla="*/ 376744 w 572229" name="connsiteX164"/>
                <a:gd fmla="*/ 284063 h 605233" name="connsiteY164"/>
                <a:gd fmla="*/ 369391 w 572229" name="connsiteX165"/>
                <a:gd fmla="*/ 271177 h 605233" name="connsiteY165"/>
                <a:gd fmla="*/ 369391 w 572229" name="connsiteX166"/>
                <a:gd fmla="*/ 177980 h 605233" name="connsiteY166"/>
                <a:gd fmla="*/ 369391 w 572229" name="connsiteX167"/>
                <a:gd fmla="*/ 169740 h 605233" name="connsiteY167"/>
                <a:gd fmla="*/ 366840 w 572229" name="connsiteX168"/>
                <a:gd fmla="*/ 168691 h 605233" name="connsiteY168"/>
                <a:gd fmla="*/ 364139 w 572229" name="connsiteX169"/>
                <a:gd fmla="*/ 174384 h 605233" name="connsiteY169"/>
                <a:gd fmla="*/ 363989 w 572229" name="connsiteX170"/>
                <a:gd fmla="*/ 220983 h 605233" name="connsiteY170"/>
                <a:gd fmla="*/ 363989 w 572229" name="connsiteX171"/>
                <a:gd fmla="*/ 269679 h 605233" name="connsiteY171"/>
                <a:gd fmla="*/ 350934 w 572229" name="connsiteX172"/>
                <a:gd fmla="*/ 285711 h 605233" name="connsiteY172"/>
                <a:gd fmla="*/ 338328 w 572229" name="connsiteX173"/>
                <a:gd fmla="*/ 269829 h 605233" name="connsiteY173"/>
                <a:gd fmla="*/ 338328 w 572229" name="connsiteX174"/>
                <a:gd fmla="*/ 100816 h 605233" name="connsiteY174"/>
                <a:gd fmla="*/ 338328 w 572229" name="connsiteX175"/>
                <a:gd fmla="*/ 96620 h 605233" name="connsiteY175"/>
                <a:gd fmla="*/ 335327 w 572229" name="connsiteX176"/>
                <a:gd fmla="*/ 91526 h 605233" name="connsiteY176"/>
                <a:gd fmla="*/ 333226 w 572229" name="connsiteX177"/>
                <a:gd fmla="*/ 96471 h 605233" name="connsiteY177"/>
                <a:gd fmla="*/ 333076 w 572229" name="connsiteX178"/>
                <a:gd fmla="*/ 153557 h 605233" name="connsiteY178"/>
                <a:gd fmla="*/ 333076 w 572229" name="connsiteX179"/>
                <a:gd fmla="*/ 159101 h 605233" name="connsiteY179"/>
                <a:gd fmla="*/ 322722 w 572229" name="connsiteX180"/>
                <a:gd fmla="*/ 168990 h 605233" name="connsiteY180"/>
                <a:gd fmla="*/ 312368 w 572229" name="connsiteX181"/>
                <a:gd fmla="*/ 158951 h 605233" name="connsiteY181"/>
                <a:gd fmla="*/ 312218 w 572229" name="connsiteX182"/>
                <a:gd fmla="*/ 136626 h 605233" name="connsiteY182"/>
                <a:gd fmla="*/ 312218 w 572229" name="connsiteX183"/>
                <a:gd fmla="*/ 73396 h 605233" name="connsiteY183"/>
                <a:gd fmla="*/ 335477 w 572229" name="connsiteX184"/>
                <a:gd fmla="*/ 50322 h 605233" name="connsiteY184"/>
                <a:gd fmla="*/ 174447 w 572229" name="connsiteX185"/>
                <a:gd fmla="*/ 50322 h 605233" name="connsiteY185"/>
                <a:gd fmla="*/ 237773 w 572229" name="connsiteX186"/>
                <a:gd fmla="*/ 50322 h 605233" name="connsiteY186"/>
                <a:gd fmla="*/ 259982 w 572229" name="connsiteX187"/>
                <a:gd fmla="*/ 72198 h 605233" name="connsiteY187"/>
                <a:gd fmla="*/ 259982 w 572229" name="connsiteX188"/>
                <a:gd fmla="*/ 156404 h 605233" name="connsiteY188"/>
                <a:gd fmla="*/ 249628 w 572229" name="connsiteX189"/>
                <a:gd fmla="*/ 168990 h 605233" name="connsiteY189"/>
                <a:gd fmla="*/ 239273 w 572229" name="connsiteX190"/>
                <a:gd fmla="*/ 156105 h 605233" name="connsiteY190"/>
                <a:gd fmla="*/ 239273 w 572229" name="connsiteX191"/>
                <a:gd fmla="*/ 103213 h 605233" name="connsiteY191"/>
                <a:gd fmla="*/ 239123 w 572229" name="connsiteX192"/>
                <a:gd fmla="*/ 95572 h 605233" name="connsiteY192"/>
                <a:gd fmla="*/ 236722 w 572229" name="connsiteX193"/>
                <a:gd fmla="*/ 91676 h 605233" name="connsiteY193"/>
                <a:gd fmla="*/ 234321 w 572229" name="connsiteX194"/>
                <a:gd fmla="*/ 95871 h 605233" name="connsiteY194"/>
                <a:gd fmla="*/ 234321 w 572229" name="connsiteX195"/>
                <a:gd fmla="*/ 98718 h 605233" name="connsiteY195"/>
                <a:gd fmla="*/ 234171 w 572229" name="connsiteX196"/>
                <a:gd fmla="*/ 269829 h 605233" name="connsiteY196"/>
                <a:gd fmla="*/ 229069 w 572229" name="connsiteX197"/>
                <a:gd fmla="*/ 282415 h 605233" name="connsiteY197"/>
                <a:gd fmla="*/ 215714 w 572229" name="connsiteX198"/>
                <a:gd fmla="*/ 284063 h 605233" name="connsiteY198"/>
                <a:gd fmla="*/ 208361 w 572229" name="connsiteX199"/>
                <a:gd fmla="*/ 271177 h 605233" name="connsiteY199"/>
                <a:gd fmla="*/ 208361 w 572229" name="connsiteX200"/>
                <a:gd fmla="*/ 177980 h 605233" name="connsiteY200"/>
                <a:gd fmla="*/ 208361 w 572229" name="connsiteX201"/>
                <a:gd fmla="*/ 169740 h 605233" name="connsiteY201"/>
                <a:gd fmla="*/ 205810 w 572229" name="connsiteX202"/>
                <a:gd fmla="*/ 168691 h 605233" name="connsiteY202"/>
                <a:gd fmla="*/ 203109 w 572229" name="connsiteX203"/>
                <a:gd fmla="*/ 174384 h 605233" name="connsiteY203"/>
                <a:gd fmla="*/ 202959 w 572229" name="connsiteX204"/>
                <a:gd fmla="*/ 220983 h 605233" name="connsiteY204"/>
                <a:gd fmla="*/ 202959 w 572229" name="connsiteX205"/>
                <a:gd fmla="*/ 269679 h 605233" name="connsiteY205"/>
                <a:gd fmla="*/ 189904 w 572229" name="connsiteX206"/>
                <a:gd fmla="*/ 285711 h 605233" name="connsiteY206"/>
                <a:gd fmla="*/ 177298 w 572229" name="connsiteX207"/>
                <a:gd fmla="*/ 269829 h 605233" name="connsiteY207"/>
                <a:gd fmla="*/ 177298 w 572229" name="connsiteX208"/>
                <a:gd fmla="*/ 100816 h 605233" name="connsiteY208"/>
                <a:gd fmla="*/ 177298 w 572229" name="connsiteX209"/>
                <a:gd fmla="*/ 96620 h 605233" name="connsiteY209"/>
                <a:gd fmla="*/ 174297 w 572229" name="connsiteX210"/>
                <a:gd fmla="*/ 91526 h 605233" name="connsiteY210"/>
                <a:gd fmla="*/ 172196 w 572229" name="connsiteX211"/>
                <a:gd fmla="*/ 96471 h 605233" name="connsiteY211"/>
                <a:gd fmla="*/ 172046 w 572229" name="connsiteX212"/>
                <a:gd fmla="*/ 153557 h 605233" name="connsiteY212"/>
                <a:gd fmla="*/ 172046 w 572229" name="connsiteX213"/>
                <a:gd fmla="*/ 159101 h 605233" name="connsiteY213"/>
                <a:gd fmla="*/ 161542 w 572229" name="connsiteX214"/>
                <a:gd fmla="*/ 168990 h 605233" name="connsiteY214"/>
                <a:gd fmla="*/ 151338 w 572229" name="connsiteX215"/>
                <a:gd fmla="*/ 158951 h 605233" name="connsiteY215"/>
                <a:gd fmla="*/ 151188 w 572229" name="connsiteX216"/>
                <a:gd fmla="*/ 136626 h 605233" name="connsiteY216"/>
                <a:gd fmla="*/ 151188 w 572229" name="connsiteX217"/>
                <a:gd fmla="*/ 73396 h 605233" name="connsiteY217"/>
                <a:gd fmla="*/ 174447 w 572229" name="connsiteX218"/>
                <a:gd fmla="*/ 50322 h 605233" name="connsiteY218"/>
                <a:gd fmla="*/ 23296 w 572229" name="connsiteX219"/>
                <a:gd fmla="*/ 50322 h 605233" name="connsiteY219"/>
                <a:gd fmla="*/ 86772 w 572229" name="connsiteX220"/>
                <a:gd fmla="*/ 50322 h 605233" name="connsiteY220"/>
                <a:gd fmla="*/ 108831 w 572229" name="connsiteX221"/>
                <a:gd fmla="*/ 72198 h 605233" name="connsiteY221"/>
                <a:gd fmla="*/ 108831 w 572229" name="connsiteX222"/>
                <a:gd fmla="*/ 156404 h 605233" name="connsiteY222"/>
                <a:gd fmla="*/ 98477 w 572229" name="connsiteX223"/>
                <a:gd fmla="*/ 168990 h 605233" name="connsiteY223"/>
                <a:gd fmla="*/ 88273 w 572229" name="connsiteX224"/>
                <a:gd fmla="*/ 156105 h 605233" name="connsiteY224"/>
                <a:gd fmla="*/ 88273 w 572229" name="connsiteX225"/>
                <a:gd fmla="*/ 103213 h 605233" name="connsiteY225"/>
                <a:gd fmla="*/ 87972 w 572229" name="connsiteX226"/>
                <a:gd fmla="*/ 95572 h 605233" name="connsiteY226"/>
                <a:gd fmla="*/ 85571 w 572229" name="connsiteX227"/>
                <a:gd fmla="*/ 91676 h 605233" name="connsiteY227"/>
                <a:gd fmla="*/ 83170 w 572229" name="connsiteX228"/>
                <a:gd fmla="*/ 95871 h 605233" name="connsiteY228"/>
                <a:gd fmla="*/ 83321 w 572229" name="connsiteX229"/>
                <a:gd fmla="*/ 98718 h 605233" name="connsiteY229"/>
                <a:gd fmla="*/ 83020 w 572229" name="connsiteX230"/>
                <a:gd fmla="*/ 269829 h 605233" name="connsiteY230"/>
                <a:gd fmla="*/ 77918 w 572229" name="connsiteX231"/>
                <a:gd fmla="*/ 282415 h 605233" name="connsiteY231"/>
                <a:gd fmla="*/ 64563 w 572229" name="connsiteX232"/>
                <a:gd fmla="*/ 284063 h 605233" name="connsiteY232"/>
                <a:gd fmla="*/ 57210 w 572229" name="connsiteX233"/>
                <a:gd fmla="*/ 271177 h 605233" name="connsiteY233"/>
                <a:gd fmla="*/ 57210 w 572229" name="connsiteX234"/>
                <a:gd fmla="*/ 177980 h 605233" name="connsiteY234"/>
                <a:gd fmla="*/ 57210 w 572229" name="connsiteX235"/>
                <a:gd fmla="*/ 169740 h 605233" name="connsiteY235"/>
                <a:gd fmla="*/ 54659 w 572229" name="connsiteX236"/>
                <a:gd fmla="*/ 168691 h 605233" name="connsiteY236"/>
                <a:gd fmla="*/ 51958 w 572229" name="connsiteX237"/>
                <a:gd fmla="*/ 174384 h 605233" name="connsiteY237"/>
                <a:gd fmla="*/ 51808 w 572229" name="connsiteX238"/>
                <a:gd fmla="*/ 220983 h 605233" name="connsiteY238"/>
                <a:gd fmla="*/ 51808 w 572229" name="connsiteX239"/>
                <a:gd fmla="*/ 269679 h 605233" name="connsiteY239"/>
                <a:gd fmla="*/ 38753 w 572229" name="connsiteX240"/>
                <a:gd fmla="*/ 285711 h 605233" name="connsiteY240"/>
                <a:gd fmla="*/ 26298 w 572229" name="connsiteX241"/>
                <a:gd fmla="*/ 269829 h 605233" name="connsiteY241"/>
                <a:gd fmla="*/ 26298 w 572229" name="connsiteX242"/>
                <a:gd fmla="*/ 100816 h 605233" name="connsiteY242"/>
                <a:gd fmla="*/ 26147 w 572229" name="connsiteX243"/>
                <a:gd fmla="*/ 96620 h 605233" name="connsiteY243"/>
                <a:gd fmla="*/ 23146 w 572229" name="connsiteX244"/>
                <a:gd fmla="*/ 91526 h 605233" name="connsiteY244"/>
                <a:gd fmla="*/ 21045 w 572229" name="connsiteX245"/>
                <a:gd fmla="*/ 96471 h 605233" name="connsiteY245"/>
                <a:gd fmla="*/ 20895 w 572229" name="connsiteX246"/>
                <a:gd fmla="*/ 153557 h 605233" name="connsiteY246"/>
                <a:gd fmla="*/ 20895 w 572229" name="connsiteX247"/>
                <a:gd fmla="*/ 159101 h 605233" name="connsiteY247"/>
                <a:gd fmla="*/ 10541 w 572229" name="connsiteX248"/>
                <a:gd fmla="*/ 168990 h 605233" name="connsiteY248"/>
                <a:gd fmla="*/ 187 w 572229" name="connsiteX249"/>
                <a:gd fmla="*/ 158951 h 605233" name="connsiteY249"/>
                <a:gd fmla="*/ 37 w 572229" name="connsiteX250"/>
                <a:gd fmla="*/ 136776 h 605233" name="connsiteY250"/>
                <a:gd fmla="*/ 37 w 572229" name="connsiteX251"/>
                <a:gd fmla="*/ 73396 h 605233" name="connsiteY251"/>
                <a:gd fmla="*/ 23296 w 572229" name="connsiteX252"/>
                <a:gd fmla="*/ 50322 h 605233" name="connsiteY252"/>
                <a:gd fmla="*/ 517951 w 572229" name="connsiteX253"/>
                <a:gd fmla="*/ 0 h 605233" name="connsiteY253"/>
                <a:gd fmla="*/ 538503 w 572229" name="connsiteX254"/>
                <a:gd fmla="*/ 20830 h 605233" name="connsiteY254"/>
                <a:gd fmla="*/ 517501 w 572229" name="connsiteX255"/>
                <a:gd fmla="*/ 41060 h 605233" name="connsiteY255"/>
                <a:gd fmla="*/ 497099 w 572229" name="connsiteX256"/>
                <a:gd fmla="*/ 20680 h 605233" name="connsiteY256"/>
                <a:gd fmla="*/ 517951 w 572229" name="connsiteX257"/>
                <a:gd fmla="*/ 0 h 605233" name="connsiteY257"/>
                <a:gd fmla="*/ 366836 w 572229" name="connsiteX258"/>
                <a:gd fmla="*/ 0 h 605233" name="connsiteY258"/>
                <a:gd fmla="*/ 387423 w 572229" name="connsiteX259"/>
                <a:gd fmla="*/ 20830 h 605233" name="connsiteY259"/>
                <a:gd fmla="*/ 366385 w 572229" name="connsiteX260"/>
                <a:gd fmla="*/ 41060 h 605233" name="connsiteY260"/>
                <a:gd fmla="*/ 345948 w 572229" name="connsiteX261"/>
                <a:gd fmla="*/ 20680 h 605233" name="connsiteY261"/>
                <a:gd fmla="*/ 366836 w 572229" name="connsiteX262"/>
                <a:gd fmla="*/ 0 h 605233" name="connsiteY262"/>
                <a:gd fmla="*/ 205806 w 572229" name="connsiteX263"/>
                <a:gd fmla="*/ 0 h 605233" name="connsiteY263"/>
                <a:gd fmla="*/ 226393 w 572229" name="connsiteX264"/>
                <a:gd fmla="*/ 20830 h 605233" name="connsiteY264"/>
                <a:gd fmla="*/ 205355 w 572229" name="connsiteX265"/>
                <a:gd fmla="*/ 41060 h 605233" name="connsiteY265"/>
                <a:gd fmla="*/ 184918 w 572229" name="connsiteX266"/>
                <a:gd fmla="*/ 20680 h 605233" name="connsiteY266"/>
                <a:gd fmla="*/ 205806 w 572229" name="connsiteX267"/>
                <a:gd fmla="*/ 0 h 605233" name="connsiteY267"/>
                <a:gd fmla="*/ 54690 w 572229" name="connsiteX268"/>
                <a:gd fmla="*/ 0 h 605233" name="connsiteY268"/>
                <a:gd fmla="*/ 75242 w 572229" name="connsiteX269"/>
                <a:gd fmla="*/ 20830 h 605233" name="connsiteY269"/>
                <a:gd fmla="*/ 54240 w 572229" name="connsiteX270"/>
                <a:gd fmla="*/ 41060 h 605233" name="connsiteY270"/>
                <a:gd fmla="*/ 33838 w 572229" name="connsiteX271"/>
                <a:gd fmla="*/ 20680 h 605233" name="connsiteY271"/>
                <a:gd fmla="*/ 54690 w 572229" name="connsiteX272"/>
                <a:gd fmla="*/ 0 h 605233" name="connsiteY272"/>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Lst>
              <a:rect b="b" l="l" r="r" t="t"/>
              <a:pathLst>
                <a:path h="605233" w="572229">
                  <a:moveTo>
                    <a:pt x="415286" y="369904"/>
                  </a:moveTo>
                  <a:cubicBezTo>
                    <a:pt x="436445" y="369904"/>
                    <a:pt x="457604" y="369904"/>
                    <a:pt x="478762" y="369904"/>
                  </a:cubicBezTo>
                  <a:cubicBezTo>
                    <a:pt x="492718" y="370054"/>
                    <a:pt x="500821" y="377993"/>
                    <a:pt x="500821" y="391774"/>
                  </a:cubicBezTo>
                  <a:cubicBezTo>
                    <a:pt x="500971" y="419935"/>
                    <a:pt x="500971" y="447947"/>
                    <a:pt x="500821" y="475959"/>
                  </a:cubicBezTo>
                  <a:cubicBezTo>
                    <a:pt x="500821" y="484497"/>
                    <a:pt x="497220" y="488691"/>
                    <a:pt x="490467" y="488691"/>
                  </a:cubicBezTo>
                  <a:cubicBezTo>
                    <a:pt x="483864" y="488541"/>
                    <a:pt x="480263" y="484047"/>
                    <a:pt x="480113" y="475659"/>
                  </a:cubicBezTo>
                  <a:cubicBezTo>
                    <a:pt x="480113" y="458133"/>
                    <a:pt x="480113" y="440457"/>
                    <a:pt x="480113" y="422931"/>
                  </a:cubicBezTo>
                  <a:cubicBezTo>
                    <a:pt x="480263" y="420385"/>
                    <a:pt x="480413" y="417689"/>
                    <a:pt x="479963" y="415292"/>
                  </a:cubicBezTo>
                  <a:cubicBezTo>
                    <a:pt x="479813" y="413794"/>
                    <a:pt x="478312" y="412596"/>
                    <a:pt x="477562" y="411247"/>
                  </a:cubicBezTo>
                  <a:cubicBezTo>
                    <a:pt x="476661" y="412745"/>
                    <a:pt x="475761" y="414093"/>
                    <a:pt x="475161" y="415591"/>
                  </a:cubicBezTo>
                  <a:cubicBezTo>
                    <a:pt x="474861" y="416340"/>
                    <a:pt x="475311" y="417389"/>
                    <a:pt x="475311" y="418288"/>
                  </a:cubicBezTo>
                  <a:cubicBezTo>
                    <a:pt x="475311" y="475359"/>
                    <a:pt x="475311" y="532431"/>
                    <a:pt x="475011" y="589353"/>
                  </a:cubicBezTo>
                  <a:cubicBezTo>
                    <a:pt x="475011" y="593847"/>
                    <a:pt x="473060" y="599539"/>
                    <a:pt x="469909" y="602086"/>
                  </a:cubicBezTo>
                  <a:cubicBezTo>
                    <a:pt x="466907" y="604482"/>
                    <a:pt x="460755" y="604782"/>
                    <a:pt x="456553" y="603584"/>
                  </a:cubicBezTo>
                  <a:cubicBezTo>
                    <a:pt x="450851" y="602086"/>
                    <a:pt x="449200" y="596543"/>
                    <a:pt x="449200" y="590701"/>
                  </a:cubicBezTo>
                  <a:cubicBezTo>
                    <a:pt x="449200" y="559694"/>
                    <a:pt x="449200" y="528686"/>
                    <a:pt x="449200" y="497529"/>
                  </a:cubicBezTo>
                  <a:lnTo>
                    <a:pt x="449200" y="489440"/>
                  </a:lnTo>
                  <a:cubicBezTo>
                    <a:pt x="448300" y="488991"/>
                    <a:pt x="447550" y="488691"/>
                    <a:pt x="446649" y="488392"/>
                  </a:cubicBezTo>
                  <a:cubicBezTo>
                    <a:pt x="445749" y="490189"/>
                    <a:pt x="443948" y="492136"/>
                    <a:pt x="443948" y="494084"/>
                  </a:cubicBezTo>
                  <a:cubicBezTo>
                    <a:pt x="443798" y="509513"/>
                    <a:pt x="443798" y="525091"/>
                    <a:pt x="443798" y="540670"/>
                  </a:cubicBezTo>
                  <a:cubicBezTo>
                    <a:pt x="443798" y="556848"/>
                    <a:pt x="443948" y="573025"/>
                    <a:pt x="443798" y="589353"/>
                  </a:cubicBezTo>
                  <a:cubicBezTo>
                    <a:pt x="443798" y="599839"/>
                    <a:pt x="439146" y="605381"/>
                    <a:pt x="430743" y="605231"/>
                  </a:cubicBezTo>
                  <a:cubicBezTo>
                    <a:pt x="422789" y="605081"/>
                    <a:pt x="418288" y="599389"/>
                    <a:pt x="418288" y="589353"/>
                  </a:cubicBezTo>
                  <a:cubicBezTo>
                    <a:pt x="418137" y="533030"/>
                    <a:pt x="418288" y="476708"/>
                    <a:pt x="418288" y="420385"/>
                  </a:cubicBezTo>
                  <a:cubicBezTo>
                    <a:pt x="418288" y="419037"/>
                    <a:pt x="418588" y="417539"/>
                    <a:pt x="418137" y="416340"/>
                  </a:cubicBezTo>
                  <a:cubicBezTo>
                    <a:pt x="417537" y="414543"/>
                    <a:pt x="416187" y="412895"/>
                    <a:pt x="415136" y="411247"/>
                  </a:cubicBezTo>
                  <a:cubicBezTo>
                    <a:pt x="414386" y="412895"/>
                    <a:pt x="413035" y="414543"/>
                    <a:pt x="413035" y="416191"/>
                  </a:cubicBezTo>
                  <a:cubicBezTo>
                    <a:pt x="412885" y="435065"/>
                    <a:pt x="412885" y="454089"/>
                    <a:pt x="412885" y="473112"/>
                  </a:cubicBezTo>
                  <a:cubicBezTo>
                    <a:pt x="412885" y="475060"/>
                    <a:pt x="413035" y="476857"/>
                    <a:pt x="412885" y="478655"/>
                  </a:cubicBezTo>
                  <a:cubicBezTo>
                    <a:pt x="412285" y="484796"/>
                    <a:pt x="408233" y="488691"/>
                    <a:pt x="402531" y="488691"/>
                  </a:cubicBezTo>
                  <a:cubicBezTo>
                    <a:pt x="396829" y="488691"/>
                    <a:pt x="392477" y="484647"/>
                    <a:pt x="392177" y="478655"/>
                  </a:cubicBezTo>
                  <a:cubicBezTo>
                    <a:pt x="391877" y="471165"/>
                    <a:pt x="392027" y="463825"/>
                    <a:pt x="392027" y="456336"/>
                  </a:cubicBezTo>
                  <a:cubicBezTo>
                    <a:pt x="392027" y="435214"/>
                    <a:pt x="392027" y="414243"/>
                    <a:pt x="392027" y="393122"/>
                  </a:cubicBezTo>
                  <a:cubicBezTo>
                    <a:pt x="392177" y="377993"/>
                    <a:pt x="400130" y="370054"/>
                    <a:pt x="415286" y="369904"/>
                  </a:cubicBezTo>
                  <a:close/>
                  <a:moveTo>
                    <a:pt x="254891" y="369904"/>
                  </a:moveTo>
                  <a:cubicBezTo>
                    <a:pt x="276050" y="369904"/>
                    <a:pt x="297208" y="369904"/>
                    <a:pt x="318367" y="369904"/>
                  </a:cubicBezTo>
                  <a:cubicBezTo>
                    <a:pt x="332323" y="370054"/>
                    <a:pt x="340426" y="377993"/>
                    <a:pt x="340426" y="391774"/>
                  </a:cubicBezTo>
                  <a:cubicBezTo>
                    <a:pt x="340576" y="419935"/>
                    <a:pt x="340576" y="447947"/>
                    <a:pt x="340576" y="475959"/>
                  </a:cubicBezTo>
                  <a:cubicBezTo>
                    <a:pt x="340426" y="484497"/>
                    <a:pt x="336974" y="488691"/>
                    <a:pt x="330072" y="488691"/>
                  </a:cubicBezTo>
                  <a:cubicBezTo>
                    <a:pt x="323469" y="488541"/>
                    <a:pt x="319868" y="484047"/>
                    <a:pt x="319868" y="475659"/>
                  </a:cubicBezTo>
                  <a:cubicBezTo>
                    <a:pt x="319717" y="458133"/>
                    <a:pt x="319868" y="440457"/>
                    <a:pt x="319717" y="422931"/>
                  </a:cubicBezTo>
                  <a:cubicBezTo>
                    <a:pt x="319717" y="420385"/>
                    <a:pt x="320018" y="417689"/>
                    <a:pt x="319567" y="415292"/>
                  </a:cubicBezTo>
                  <a:cubicBezTo>
                    <a:pt x="319417" y="413794"/>
                    <a:pt x="317917" y="412596"/>
                    <a:pt x="317166" y="411247"/>
                  </a:cubicBezTo>
                  <a:cubicBezTo>
                    <a:pt x="316266" y="412745"/>
                    <a:pt x="315366" y="414093"/>
                    <a:pt x="314765" y="415591"/>
                  </a:cubicBezTo>
                  <a:cubicBezTo>
                    <a:pt x="314465" y="416340"/>
                    <a:pt x="314916" y="417389"/>
                    <a:pt x="314916" y="418288"/>
                  </a:cubicBezTo>
                  <a:cubicBezTo>
                    <a:pt x="314916" y="475359"/>
                    <a:pt x="314916" y="532431"/>
                    <a:pt x="314615" y="589353"/>
                  </a:cubicBezTo>
                  <a:cubicBezTo>
                    <a:pt x="314615" y="593847"/>
                    <a:pt x="312665" y="599539"/>
                    <a:pt x="309513" y="602086"/>
                  </a:cubicBezTo>
                  <a:cubicBezTo>
                    <a:pt x="306362" y="604482"/>
                    <a:pt x="300360" y="604782"/>
                    <a:pt x="296158" y="603584"/>
                  </a:cubicBezTo>
                  <a:cubicBezTo>
                    <a:pt x="290456" y="602086"/>
                    <a:pt x="288805" y="596543"/>
                    <a:pt x="288805" y="590701"/>
                  </a:cubicBezTo>
                  <a:cubicBezTo>
                    <a:pt x="288805" y="559694"/>
                    <a:pt x="288805" y="528686"/>
                    <a:pt x="288805" y="497529"/>
                  </a:cubicBezTo>
                  <a:lnTo>
                    <a:pt x="288805" y="489440"/>
                  </a:lnTo>
                  <a:cubicBezTo>
                    <a:pt x="287905" y="488991"/>
                    <a:pt x="287154" y="488691"/>
                    <a:pt x="286404" y="488392"/>
                  </a:cubicBezTo>
                  <a:cubicBezTo>
                    <a:pt x="285354" y="490189"/>
                    <a:pt x="283553" y="492136"/>
                    <a:pt x="283553" y="494084"/>
                  </a:cubicBezTo>
                  <a:cubicBezTo>
                    <a:pt x="283403" y="509513"/>
                    <a:pt x="283403" y="525091"/>
                    <a:pt x="283403" y="540670"/>
                  </a:cubicBezTo>
                  <a:cubicBezTo>
                    <a:pt x="283403" y="556848"/>
                    <a:pt x="283553" y="573025"/>
                    <a:pt x="283403" y="589353"/>
                  </a:cubicBezTo>
                  <a:cubicBezTo>
                    <a:pt x="283403" y="599839"/>
                    <a:pt x="278751" y="605381"/>
                    <a:pt x="270348" y="605231"/>
                  </a:cubicBezTo>
                  <a:cubicBezTo>
                    <a:pt x="262394" y="605081"/>
                    <a:pt x="257893" y="599389"/>
                    <a:pt x="257893" y="589353"/>
                  </a:cubicBezTo>
                  <a:cubicBezTo>
                    <a:pt x="257893" y="533030"/>
                    <a:pt x="257893" y="476708"/>
                    <a:pt x="257893" y="420385"/>
                  </a:cubicBezTo>
                  <a:cubicBezTo>
                    <a:pt x="257893" y="419037"/>
                    <a:pt x="258193" y="417539"/>
                    <a:pt x="257742" y="416340"/>
                  </a:cubicBezTo>
                  <a:cubicBezTo>
                    <a:pt x="257142" y="414543"/>
                    <a:pt x="255792" y="412895"/>
                    <a:pt x="254741" y="411247"/>
                  </a:cubicBezTo>
                  <a:cubicBezTo>
                    <a:pt x="253991" y="412895"/>
                    <a:pt x="252640" y="414543"/>
                    <a:pt x="252640" y="416191"/>
                  </a:cubicBezTo>
                  <a:cubicBezTo>
                    <a:pt x="252490" y="435065"/>
                    <a:pt x="252490" y="454089"/>
                    <a:pt x="252490" y="473112"/>
                  </a:cubicBezTo>
                  <a:cubicBezTo>
                    <a:pt x="252490" y="475060"/>
                    <a:pt x="252640" y="476857"/>
                    <a:pt x="252490" y="478655"/>
                  </a:cubicBezTo>
                  <a:cubicBezTo>
                    <a:pt x="251890" y="484796"/>
                    <a:pt x="247838" y="488691"/>
                    <a:pt x="242136" y="488691"/>
                  </a:cubicBezTo>
                  <a:cubicBezTo>
                    <a:pt x="236434" y="488691"/>
                    <a:pt x="232082" y="484647"/>
                    <a:pt x="231782" y="478655"/>
                  </a:cubicBezTo>
                  <a:cubicBezTo>
                    <a:pt x="231482" y="471165"/>
                    <a:pt x="231632" y="463825"/>
                    <a:pt x="231632" y="456336"/>
                  </a:cubicBezTo>
                  <a:cubicBezTo>
                    <a:pt x="231632" y="435214"/>
                    <a:pt x="231632" y="414243"/>
                    <a:pt x="231632" y="393122"/>
                  </a:cubicBezTo>
                  <a:cubicBezTo>
                    <a:pt x="231782" y="377993"/>
                    <a:pt x="239735" y="370054"/>
                    <a:pt x="254891" y="369904"/>
                  </a:cubicBezTo>
                  <a:close/>
                  <a:moveTo>
                    <a:pt x="93383" y="369904"/>
                  </a:moveTo>
                  <a:cubicBezTo>
                    <a:pt x="114555" y="369904"/>
                    <a:pt x="135727" y="369904"/>
                    <a:pt x="156749" y="369904"/>
                  </a:cubicBezTo>
                  <a:cubicBezTo>
                    <a:pt x="170864" y="370054"/>
                    <a:pt x="178973" y="377993"/>
                    <a:pt x="178973" y="391774"/>
                  </a:cubicBezTo>
                  <a:cubicBezTo>
                    <a:pt x="179123" y="419935"/>
                    <a:pt x="179123" y="447947"/>
                    <a:pt x="178973" y="475959"/>
                  </a:cubicBezTo>
                  <a:cubicBezTo>
                    <a:pt x="178973" y="484497"/>
                    <a:pt x="175369" y="488691"/>
                    <a:pt x="168612" y="488691"/>
                  </a:cubicBezTo>
                  <a:cubicBezTo>
                    <a:pt x="162005" y="488541"/>
                    <a:pt x="158401" y="484047"/>
                    <a:pt x="158251" y="475659"/>
                  </a:cubicBezTo>
                  <a:cubicBezTo>
                    <a:pt x="158251" y="458133"/>
                    <a:pt x="158251" y="440457"/>
                    <a:pt x="158251" y="422931"/>
                  </a:cubicBezTo>
                  <a:cubicBezTo>
                    <a:pt x="158251" y="420385"/>
                    <a:pt x="158551" y="417689"/>
                    <a:pt x="158101" y="415292"/>
                  </a:cubicBezTo>
                  <a:cubicBezTo>
                    <a:pt x="157951" y="413794"/>
                    <a:pt x="156449" y="412596"/>
                    <a:pt x="155698" y="411247"/>
                  </a:cubicBezTo>
                  <a:cubicBezTo>
                    <a:pt x="154797" y="412745"/>
                    <a:pt x="153896" y="414093"/>
                    <a:pt x="153296" y="415591"/>
                  </a:cubicBezTo>
                  <a:cubicBezTo>
                    <a:pt x="152995" y="416340"/>
                    <a:pt x="153446" y="417389"/>
                    <a:pt x="153446" y="418288"/>
                  </a:cubicBezTo>
                  <a:cubicBezTo>
                    <a:pt x="153446" y="475359"/>
                    <a:pt x="153446" y="532431"/>
                    <a:pt x="153146" y="589353"/>
                  </a:cubicBezTo>
                  <a:cubicBezTo>
                    <a:pt x="153146" y="593847"/>
                    <a:pt x="151193" y="599539"/>
                    <a:pt x="148040" y="602086"/>
                  </a:cubicBezTo>
                  <a:cubicBezTo>
                    <a:pt x="144887" y="604482"/>
                    <a:pt x="138880" y="604782"/>
                    <a:pt x="134676" y="603584"/>
                  </a:cubicBezTo>
                  <a:cubicBezTo>
                    <a:pt x="128970" y="602086"/>
                    <a:pt x="127168" y="596543"/>
                    <a:pt x="127318" y="590701"/>
                  </a:cubicBezTo>
                  <a:cubicBezTo>
                    <a:pt x="127318" y="559694"/>
                    <a:pt x="127318" y="528686"/>
                    <a:pt x="127318" y="497529"/>
                  </a:cubicBezTo>
                  <a:lnTo>
                    <a:pt x="127318" y="489440"/>
                  </a:lnTo>
                  <a:cubicBezTo>
                    <a:pt x="126417" y="488991"/>
                    <a:pt x="125667" y="488691"/>
                    <a:pt x="124766" y="488392"/>
                  </a:cubicBezTo>
                  <a:cubicBezTo>
                    <a:pt x="123865" y="490189"/>
                    <a:pt x="122063" y="492136"/>
                    <a:pt x="122063" y="494084"/>
                  </a:cubicBezTo>
                  <a:cubicBezTo>
                    <a:pt x="121913" y="509513"/>
                    <a:pt x="121913" y="525091"/>
                    <a:pt x="121913" y="540670"/>
                  </a:cubicBezTo>
                  <a:cubicBezTo>
                    <a:pt x="121913" y="556848"/>
                    <a:pt x="122063" y="573025"/>
                    <a:pt x="121913" y="589353"/>
                  </a:cubicBezTo>
                  <a:cubicBezTo>
                    <a:pt x="121913" y="599839"/>
                    <a:pt x="117258" y="605381"/>
                    <a:pt x="108849" y="605231"/>
                  </a:cubicBezTo>
                  <a:cubicBezTo>
                    <a:pt x="100890" y="605081"/>
                    <a:pt x="96236" y="599389"/>
                    <a:pt x="96236" y="589353"/>
                  </a:cubicBezTo>
                  <a:cubicBezTo>
                    <a:pt x="96236" y="533030"/>
                    <a:pt x="96236" y="476708"/>
                    <a:pt x="96236" y="420385"/>
                  </a:cubicBezTo>
                  <a:cubicBezTo>
                    <a:pt x="96236" y="419037"/>
                    <a:pt x="96686" y="417539"/>
                    <a:pt x="96236" y="416340"/>
                  </a:cubicBezTo>
                  <a:cubicBezTo>
                    <a:pt x="95485" y="414543"/>
                    <a:pt x="94283" y="412895"/>
                    <a:pt x="93232" y="411247"/>
                  </a:cubicBezTo>
                  <a:cubicBezTo>
                    <a:pt x="92482" y="412895"/>
                    <a:pt x="91130" y="414543"/>
                    <a:pt x="91130" y="416191"/>
                  </a:cubicBezTo>
                  <a:cubicBezTo>
                    <a:pt x="90980" y="435065"/>
                    <a:pt x="90980" y="454089"/>
                    <a:pt x="90980" y="473112"/>
                  </a:cubicBezTo>
                  <a:cubicBezTo>
                    <a:pt x="90980" y="475060"/>
                    <a:pt x="91130" y="476857"/>
                    <a:pt x="90980" y="478655"/>
                  </a:cubicBezTo>
                  <a:cubicBezTo>
                    <a:pt x="90379" y="484796"/>
                    <a:pt x="86175" y="488691"/>
                    <a:pt x="80469" y="488691"/>
                  </a:cubicBezTo>
                  <a:cubicBezTo>
                    <a:pt x="74913" y="488691"/>
                    <a:pt x="70559" y="484647"/>
                    <a:pt x="70258" y="478655"/>
                  </a:cubicBezTo>
                  <a:cubicBezTo>
                    <a:pt x="69958" y="471165"/>
                    <a:pt x="70108" y="463825"/>
                    <a:pt x="70108" y="456336"/>
                  </a:cubicBezTo>
                  <a:cubicBezTo>
                    <a:pt x="70108" y="435214"/>
                    <a:pt x="70108" y="414243"/>
                    <a:pt x="70108" y="393122"/>
                  </a:cubicBezTo>
                  <a:cubicBezTo>
                    <a:pt x="70258" y="377993"/>
                    <a:pt x="78217" y="370054"/>
                    <a:pt x="93383" y="369904"/>
                  </a:cubicBezTo>
                  <a:close/>
                  <a:moveTo>
                    <a:pt x="446680" y="319732"/>
                  </a:moveTo>
                  <a:cubicBezTo>
                    <a:pt x="458231" y="319732"/>
                    <a:pt x="467382" y="329023"/>
                    <a:pt x="467232" y="340562"/>
                  </a:cubicBezTo>
                  <a:cubicBezTo>
                    <a:pt x="467232" y="352101"/>
                    <a:pt x="458081" y="360942"/>
                    <a:pt x="446230" y="360792"/>
                  </a:cubicBezTo>
                  <a:cubicBezTo>
                    <a:pt x="434979" y="360642"/>
                    <a:pt x="425828" y="351501"/>
                    <a:pt x="425828" y="340412"/>
                  </a:cubicBezTo>
                  <a:cubicBezTo>
                    <a:pt x="425678" y="329023"/>
                    <a:pt x="435129" y="319732"/>
                    <a:pt x="446680" y="319732"/>
                  </a:cubicBezTo>
                  <a:close/>
                  <a:moveTo>
                    <a:pt x="286251" y="319732"/>
                  </a:moveTo>
                  <a:cubicBezTo>
                    <a:pt x="297821" y="319732"/>
                    <a:pt x="306988" y="329023"/>
                    <a:pt x="306838" y="340562"/>
                  </a:cubicBezTo>
                  <a:cubicBezTo>
                    <a:pt x="306838" y="352101"/>
                    <a:pt x="297671" y="360942"/>
                    <a:pt x="285800" y="360792"/>
                  </a:cubicBezTo>
                  <a:cubicBezTo>
                    <a:pt x="274680" y="360642"/>
                    <a:pt x="265363" y="351501"/>
                    <a:pt x="265363" y="340412"/>
                  </a:cubicBezTo>
                  <a:cubicBezTo>
                    <a:pt x="265213" y="329023"/>
                    <a:pt x="274680" y="319732"/>
                    <a:pt x="286251" y="319732"/>
                  </a:cubicBezTo>
                  <a:close/>
                  <a:moveTo>
                    <a:pt x="124761" y="319732"/>
                  </a:moveTo>
                  <a:cubicBezTo>
                    <a:pt x="136162" y="319732"/>
                    <a:pt x="145463" y="329023"/>
                    <a:pt x="145313" y="340562"/>
                  </a:cubicBezTo>
                  <a:cubicBezTo>
                    <a:pt x="145313" y="352101"/>
                    <a:pt x="136012" y="360942"/>
                    <a:pt x="124311" y="360792"/>
                  </a:cubicBezTo>
                  <a:cubicBezTo>
                    <a:pt x="113060" y="360642"/>
                    <a:pt x="103909" y="351501"/>
                    <a:pt x="103909" y="340412"/>
                  </a:cubicBezTo>
                  <a:cubicBezTo>
                    <a:pt x="103759" y="329023"/>
                    <a:pt x="113210" y="319732"/>
                    <a:pt x="124761" y="319732"/>
                  </a:cubicBezTo>
                  <a:close/>
                  <a:moveTo>
                    <a:pt x="486573" y="50322"/>
                  </a:moveTo>
                  <a:cubicBezTo>
                    <a:pt x="507745" y="50172"/>
                    <a:pt x="528917" y="50172"/>
                    <a:pt x="549940" y="50322"/>
                  </a:cubicBezTo>
                  <a:cubicBezTo>
                    <a:pt x="564054" y="50322"/>
                    <a:pt x="572163" y="58263"/>
                    <a:pt x="572163" y="72198"/>
                  </a:cubicBezTo>
                  <a:cubicBezTo>
                    <a:pt x="572313" y="100217"/>
                    <a:pt x="572163" y="128235"/>
                    <a:pt x="572163" y="156404"/>
                  </a:cubicBezTo>
                  <a:cubicBezTo>
                    <a:pt x="572163" y="164795"/>
                    <a:pt x="568559" y="169140"/>
                    <a:pt x="561802" y="168990"/>
                  </a:cubicBezTo>
                  <a:cubicBezTo>
                    <a:pt x="555195" y="168841"/>
                    <a:pt x="551591" y="164495"/>
                    <a:pt x="551441" y="156105"/>
                  </a:cubicBezTo>
                  <a:cubicBezTo>
                    <a:pt x="551441" y="138424"/>
                    <a:pt x="551441" y="120894"/>
                    <a:pt x="551441" y="103213"/>
                  </a:cubicBezTo>
                  <a:cubicBezTo>
                    <a:pt x="551441" y="100666"/>
                    <a:pt x="551741" y="98119"/>
                    <a:pt x="551291" y="95572"/>
                  </a:cubicBezTo>
                  <a:cubicBezTo>
                    <a:pt x="551141" y="94223"/>
                    <a:pt x="549639" y="93024"/>
                    <a:pt x="548738" y="91676"/>
                  </a:cubicBezTo>
                  <a:cubicBezTo>
                    <a:pt x="547988" y="93024"/>
                    <a:pt x="547087" y="94373"/>
                    <a:pt x="546486" y="95871"/>
                  </a:cubicBezTo>
                  <a:cubicBezTo>
                    <a:pt x="546186" y="96770"/>
                    <a:pt x="546486" y="97819"/>
                    <a:pt x="546486" y="98718"/>
                  </a:cubicBezTo>
                  <a:cubicBezTo>
                    <a:pt x="546636" y="155655"/>
                    <a:pt x="546636" y="212742"/>
                    <a:pt x="546336" y="269829"/>
                  </a:cubicBezTo>
                  <a:cubicBezTo>
                    <a:pt x="546336" y="274174"/>
                    <a:pt x="544384" y="280017"/>
                    <a:pt x="541230" y="282415"/>
                  </a:cubicBezTo>
                  <a:cubicBezTo>
                    <a:pt x="538077" y="284812"/>
                    <a:pt x="532071" y="285112"/>
                    <a:pt x="527866" y="284063"/>
                  </a:cubicBezTo>
                  <a:cubicBezTo>
                    <a:pt x="522160" y="282415"/>
                    <a:pt x="520358" y="277021"/>
                    <a:pt x="520509" y="271177"/>
                  </a:cubicBezTo>
                  <a:cubicBezTo>
                    <a:pt x="520509" y="240162"/>
                    <a:pt x="520509" y="208996"/>
                    <a:pt x="520509" y="177980"/>
                  </a:cubicBezTo>
                  <a:lnTo>
                    <a:pt x="520509" y="169740"/>
                  </a:lnTo>
                  <a:cubicBezTo>
                    <a:pt x="519608" y="169440"/>
                    <a:pt x="518857" y="169140"/>
                    <a:pt x="517956" y="168691"/>
                  </a:cubicBezTo>
                  <a:cubicBezTo>
                    <a:pt x="517055" y="170639"/>
                    <a:pt x="515253" y="172437"/>
                    <a:pt x="515253" y="174384"/>
                  </a:cubicBezTo>
                  <a:cubicBezTo>
                    <a:pt x="515103" y="189967"/>
                    <a:pt x="515103" y="205400"/>
                    <a:pt x="515103" y="220983"/>
                  </a:cubicBezTo>
                  <a:cubicBezTo>
                    <a:pt x="515103" y="237165"/>
                    <a:pt x="515253" y="253497"/>
                    <a:pt x="515103" y="269679"/>
                  </a:cubicBezTo>
                  <a:cubicBezTo>
                    <a:pt x="515103" y="280167"/>
                    <a:pt x="510448" y="285861"/>
                    <a:pt x="502039" y="285711"/>
                  </a:cubicBezTo>
                  <a:cubicBezTo>
                    <a:pt x="494081" y="285561"/>
                    <a:pt x="489426" y="279718"/>
                    <a:pt x="489426" y="269829"/>
                  </a:cubicBezTo>
                  <a:cubicBezTo>
                    <a:pt x="489426" y="213491"/>
                    <a:pt x="489426" y="157153"/>
                    <a:pt x="489426" y="100816"/>
                  </a:cubicBezTo>
                  <a:cubicBezTo>
                    <a:pt x="489426" y="99318"/>
                    <a:pt x="489876" y="97819"/>
                    <a:pt x="489426" y="96620"/>
                  </a:cubicBezTo>
                  <a:cubicBezTo>
                    <a:pt x="488675" y="94822"/>
                    <a:pt x="487474" y="93324"/>
                    <a:pt x="486423" y="91526"/>
                  </a:cubicBezTo>
                  <a:cubicBezTo>
                    <a:pt x="485672" y="93174"/>
                    <a:pt x="484320" y="94822"/>
                    <a:pt x="484320" y="96471"/>
                  </a:cubicBezTo>
                  <a:cubicBezTo>
                    <a:pt x="484170" y="115500"/>
                    <a:pt x="484170" y="134529"/>
                    <a:pt x="484170" y="153557"/>
                  </a:cubicBezTo>
                  <a:cubicBezTo>
                    <a:pt x="484170" y="155355"/>
                    <a:pt x="484320" y="157153"/>
                    <a:pt x="484170" y="159101"/>
                  </a:cubicBezTo>
                  <a:cubicBezTo>
                    <a:pt x="483570" y="165095"/>
                    <a:pt x="479515" y="168990"/>
                    <a:pt x="473659" y="168990"/>
                  </a:cubicBezTo>
                  <a:cubicBezTo>
                    <a:pt x="468103" y="168990"/>
                    <a:pt x="463749" y="165095"/>
                    <a:pt x="463448" y="158951"/>
                  </a:cubicBezTo>
                  <a:cubicBezTo>
                    <a:pt x="463148" y="151610"/>
                    <a:pt x="463298" y="144118"/>
                    <a:pt x="463298" y="136776"/>
                  </a:cubicBezTo>
                  <a:cubicBezTo>
                    <a:pt x="463298" y="115649"/>
                    <a:pt x="463298" y="94523"/>
                    <a:pt x="463298" y="73396"/>
                  </a:cubicBezTo>
                  <a:cubicBezTo>
                    <a:pt x="463448" y="58263"/>
                    <a:pt x="471407" y="50322"/>
                    <a:pt x="486573" y="50322"/>
                  </a:cubicBezTo>
                  <a:close/>
                  <a:moveTo>
                    <a:pt x="335477" y="50322"/>
                  </a:moveTo>
                  <a:cubicBezTo>
                    <a:pt x="356636" y="50172"/>
                    <a:pt x="377794" y="50172"/>
                    <a:pt x="398953" y="50322"/>
                  </a:cubicBezTo>
                  <a:cubicBezTo>
                    <a:pt x="412909" y="50322"/>
                    <a:pt x="421012" y="58263"/>
                    <a:pt x="421012" y="72198"/>
                  </a:cubicBezTo>
                  <a:cubicBezTo>
                    <a:pt x="421162" y="100217"/>
                    <a:pt x="421162" y="128235"/>
                    <a:pt x="421012" y="156404"/>
                  </a:cubicBezTo>
                  <a:cubicBezTo>
                    <a:pt x="421012" y="164795"/>
                    <a:pt x="417560" y="168990"/>
                    <a:pt x="410658" y="168990"/>
                  </a:cubicBezTo>
                  <a:cubicBezTo>
                    <a:pt x="404055" y="168841"/>
                    <a:pt x="400454" y="164495"/>
                    <a:pt x="400303" y="156105"/>
                  </a:cubicBezTo>
                  <a:cubicBezTo>
                    <a:pt x="400303" y="138424"/>
                    <a:pt x="400303" y="120744"/>
                    <a:pt x="400303" y="103213"/>
                  </a:cubicBezTo>
                  <a:cubicBezTo>
                    <a:pt x="400454" y="100666"/>
                    <a:pt x="400604" y="98119"/>
                    <a:pt x="400153" y="95572"/>
                  </a:cubicBezTo>
                  <a:cubicBezTo>
                    <a:pt x="400003" y="94223"/>
                    <a:pt x="398653" y="92875"/>
                    <a:pt x="397752" y="91676"/>
                  </a:cubicBezTo>
                  <a:cubicBezTo>
                    <a:pt x="396852" y="93024"/>
                    <a:pt x="395952" y="94373"/>
                    <a:pt x="395351" y="95871"/>
                  </a:cubicBezTo>
                  <a:cubicBezTo>
                    <a:pt x="395051" y="96770"/>
                    <a:pt x="395502" y="97669"/>
                    <a:pt x="395502" y="98718"/>
                  </a:cubicBezTo>
                  <a:cubicBezTo>
                    <a:pt x="395502" y="155655"/>
                    <a:pt x="395502" y="212742"/>
                    <a:pt x="395201" y="269829"/>
                  </a:cubicBezTo>
                  <a:cubicBezTo>
                    <a:pt x="395201" y="274174"/>
                    <a:pt x="393251" y="280017"/>
                    <a:pt x="390099" y="282415"/>
                  </a:cubicBezTo>
                  <a:cubicBezTo>
                    <a:pt x="386948" y="284812"/>
                    <a:pt x="380946" y="285112"/>
                    <a:pt x="376744" y="284063"/>
                  </a:cubicBezTo>
                  <a:cubicBezTo>
                    <a:pt x="371042" y="282415"/>
                    <a:pt x="369391" y="277021"/>
                    <a:pt x="369391" y="271177"/>
                  </a:cubicBezTo>
                  <a:cubicBezTo>
                    <a:pt x="369391" y="240162"/>
                    <a:pt x="369391" y="208996"/>
                    <a:pt x="369391" y="177980"/>
                  </a:cubicBezTo>
                  <a:lnTo>
                    <a:pt x="369391" y="169740"/>
                  </a:lnTo>
                  <a:cubicBezTo>
                    <a:pt x="368491" y="169440"/>
                    <a:pt x="367740" y="169140"/>
                    <a:pt x="366840" y="168691"/>
                  </a:cubicBezTo>
                  <a:cubicBezTo>
                    <a:pt x="365940" y="170639"/>
                    <a:pt x="364139" y="172437"/>
                    <a:pt x="364139" y="174384"/>
                  </a:cubicBezTo>
                  <a:cubicBezTo>
                    <a:pt x="363989" y="189967"/>
                    <a:pt x="363989" y="205400"/>
                    <a:pt x="363989" y="220983"/>
                  </a:cubicBezTo>
                  <a:cubicBezTo>
                    <a:pt x="363989" y="237165"/>
                    <a:pt x="364139" y="253497"/>
                    <a:pt x="363989" y="269679"/>
                  </a:cubicBezTo>
                  <a:cubicBezTo>
                    <a:pt x="363989" y="280167"/>
                    <a:pt x="359337" y="285861"/>
                    <a:pt x="350934" y="285711"/>
                  </a:cubicBezTo>
                  <a:cubicBezTo>
                    <a:pt x="342980" y="285561"/>
                    <a:pt x="338328" y="279718"/>
                    <a:pt x="338328" y="269829"/>
                  </a:cubicBezTo>
                  <a:cubicBezTo>
                    <a:pt x="338328" y="213491"/>
                    <a:pt x="338328" y="157153"/>
                    <a:pt x="338328" y="100816"/>
                  </a:cubicBezTo>
                  <a:cubicBezTo>
                    <a:pt x="338328" y="99318"/>
                    <a:pt x="338779" y="97819"/>
                    <a:pt x="338328" y="96620"/>
                  </a:cubicBezTo>
                  <a:cubicBezTo>
                    <a:pt x="337578" y="94822"/>
                    <a:pt x="336378" y="93324"/>
                    <a:pt x="335327" y="91526"/>
                  </a:cubicBezTo>
                  <a:cubicBezTo>
                    <a:pt x="334577" y="93174"/>
                    <a:pt x="333226" y="94822"/>
                    <a:pt x="333226" y="96471"/>
                  </a:cubicBezTo>
                  <a:cubicBezTo>
                    <a:pt x="333076" y="115500"/>
                    <a:pt x="333076" y="134529"/>
                    <a:pt x="333076" y="153557"/>
                  </a:cubicBezTo>
                  <a:cubicBezTo>
                    <a:pt x="333076" y="155355"/>
                    <a:pt x="333226" y="157153"/>
                    <a:pt x="333076" y="159101"/>
                  </a:cubicBezTo>
                  <a:cubicBezTo>
                    <a:pt x="332476" y="165095"/>
                    <a:pt x="328424" y="168990"/>
                    <a:pt x="322722" y="168990"/>
                  </a:cubicBezTo>
                  <a:cubicBezTo>
                    <a:pt x="317020" y="168990"/>
                    <a:pt x="312668" y="165095"/>
                    <a:pt x="312368" y="158951"/>
                  </a:cubicBezTo>
                  <a:cubicBezTo>
                    <a:pt x="312068" y="151610"/>
                    <a:pt x="312218" y="144118"/>
                    <a:pt x="312218" y="136626"/>
                  </a:cubicBezTo>
                  <a:cubicBezTo>
                    <a:pt x="312218" y="115649"/>
                    <a:pt x="312218" y="94523"/>
                    <a:pt x="312218" y="73396"/>
                  </a:cubicBezTo>
                  <a:cubicBezTo>
                    <a:pt x="312368" y="58263"/>
                    <a:pt x="320321" y="50322"/>
                    <a:pt x="335477" y="50322"/>
                  </a:cubicBezTo>
                  <a:close/>
                  <a:moveTo>
                    <a:pt x="174447" y="50322"/>
                  </a:moveTo>
                  <a:cubicBezTo>
                    <a:pt x="195606" y="50172"/>
                    <a:pt x="216764" y="50172"/>
                    <a:pt x="237773" y="50322"/>
                  </a:cubicBezTo>
                  <a:cubicBezTo>
                    <a:pt x="251879" y="50322"/>
                    <a:pt x="259982" y="58263"/>
                    <a:pt x="259982" y="72198"/>
                  </a:cubicBezTo>
                  <a:cubicBezTo>
                    <a:pt x="260132" y="100217"/>
                    <a:pt x="260132" y="128235"/>
                    <a:pt x="259982" y="156404"/>
                  </a:cubicBezTo>
                  <a:cubicBezTo>
                    <a:pt x="259982" y="164795"/>
                    <a:pt x="256380" y="168990"/>
                    <a:pt x="249628" y="168990"/>
                  </a:cubicBezTo>
                  <a:cubicBezTo>
                    <a:pt x="243025" y="168841"/>
                    <a:pt x="239424" y="164495"/>
                    <a:pt x="239273" y="156105"/>
                  </a:cubicBezTo>
                  <a:cubicBezTo>
                    <a:pt x="239273" y="138424"/>
                    <a:pt x="239273" y="120744"/>
                    <a:pt x="239273" y="103213"/>
                  </a:cubicBezTo>
                  <a:cubicBezTo>
                    <a:pt x="239273" y="100666"/>
                    <a:pt x="239574" y="98119"/>
                    <a:pt x="239123" y="95572"/>
                  </a:cubicBezTo>
                  <a:cubicBezTo>
                    <a:pt x="238973" y="94223"/>
                    <a:pt x="237473" y="92875"/>
                    <a:pt x="236722" y="91676"/>
                  </a:cubicBezTo>
                  <a:cubicBezTo>
                    <a:pt x="235822" y="93024"/>
                    <a:pt x="234922" y="94373"/>
                    <a:pt x="234321" y="95871"/>
                  </a:cubicBezTo>
                  <a:cubicBezTo>
                    <a:pt x="234021" y="96770"/>
                    <a:pt x="234321" y="97669"/>
                    <a:pt x="234321" y="98718"/>
                  </a:cubicBezTo>
                  <a:cubicBezTo>
                    <a:pt x="234472" y="155655"/>
                    <a:pt x="234472" y="212742"/>
                    <a:pt x="234171" y="269829"/>
                  </a:cubicBezTo>
                  <a:cubicBezTo>
                    <a:pt x="234171" y="274174"/>
                    <a:pt x="232221" y="280017"/>
                    <a:pt x="229069" y="282415"/>
                  </a:cubicBezTo>
                  <a:cubicBezTo>
                    <a:pt x="225918" y="284812"/>
                    <a:pt x="219916" y="285112"/>
                    <a:pt x="215714" y="284063"/>
                  </a:cubicBezTo>
                  <a:cubicBezTo>
                    <a:pt x="210012" y="282415"/>
                    <a:pt x="208361" y="277021"/>
                    <a:pt x="208361" y="271177"/>
                  </a:cubicBezTo>
                  <a:cubicBezTo>
                    <a:pt x="208361" y="240162"/>
                    <a:pt x="208361" y="208996"/>
                    <a:pt x="208361" y="177980"/>
                  </a:cubicBezTo>
                  <a:lnTo>
                    <a:pt x="208361" y="169740"/>
                  </a:lnTo>
                  <a:cubicBezTo>
                    <a:pt x="207461" y="169440"/>
                    <a:pt x="206710" y="169140"/>
                    <a:pt x="205810" y="168691"/>
                  </a:cubicBezTo>
                  <a:cubicBezTo>
                    <a:pt x="204910" y="170639"/>
                    <a:pt x="203109" y="172437"/>
                    <a:pt x="203109" y="174384"/>
                  </a:cubicBezTo>
                  <a:cubicBezTo>
                    <a:pt x="202959" y="189967"/>
                    <a:pt x="202959" y="205400"/>
                    <a:pt x="202959" y="220983"/>
                  </a:cubicBezTo>
                  <a:cubicBezTo>
                    <a:pt x="202959" y="237165"/>
                    <a:pt x="203109" y="253497"/>
                    <a:pt x="202959" y="269679"/>
                  </a:cubicBezTo>
                  <a:cubicBezTo>
                    <a:pt x="202959" y="280167"/>
                    <a:pt x="198307" y="285861"/>
                    <a:pt x="189904" y="285711"/>
                  </a:cubicBezTo>
                  <a:cubicBezTo>
                    <a:pt x="181950" y="285561"/>
                    <a:pt x="177298" y="279718"/>
                    <a:pt x="177298" y="269829"/>
                  </a:cubicBezTo>
                  <a:cubicBezTo>
                    <a:pt x="177298" y="213491"/>
                    <a:pt x="177298" y="157153"/>
                    <a:pt x="177298" y="100816"/>
                  </a:cubicBezTo>
                  <a:cubicBezTo>
                    <a:pt x="177298" y="99318"/>
                    <a:pt x="177749" y="97819"/>
                    <a:pt x="177298" y="96620"/>
                  </a:cubicBezTo>
                  <a:cubicBezTo>
                    <a:pt x="176548" y="94822"/>
                    <a:pt x="175348" y="93174"/>
                    <a:pt x="174297" y="91526"/>
                  </a:cubicBezTo>
                  <a:cubicBezTo>
                    <a:pt x="173547" y="93174"/>
                    <a:pt x="172196" y="94822"/>
                    <a:pt x="172196" y="96471"/>
                  </a:cubicBezTo>
                  <a:cubicBezTo>
                    <a:pt x="172046" y="115500"/>
                    <a:pt x="172046" y="134529"/>
                    <a:pt x="172046" y="153557"/>
                  </a:cubicBezTo>
                  <a:cubicBezTo>
                    <a:pt x="172046" y="155355"/>
                    <a:pt x="172196" y="157153"/>
                    <a:pt x="172046" y="159101"/>
                  </a:cubicBezTo>
                  <a:cubicBezTo>
                    <a:pt x="171446" y="165095"/>
                    <a:pt x="167394" y="168990"/>
                    <a:pt x="161542" y="168990"/>
                  </a:cubicBezTo>
                  <a:cubicBezTo>
                    <a:pt x="155990" y="168990"/>
                    <a:pt x="151638" y="165095"/>
                    <a:pt x="151338" y="158951"/>
                  </a:cubicBezTo>
                  <a:cubicBezTo>
                    <a:pt x="151038" y="151610"/>
                    <a:pt x="151188" y="144118"/>
                    <a:pt x="151188" y="136626"/>
                  </a:cubicBezTo>
                  <a:cubicBezTo>
                    <a:pt x="151188" y="115649"/>
                    <a:pt x="151188" y="94523"/>
                    <a:pt x="151188" y="73396"/>
                  </a:cubicBezTo>
                  <a:cubicBezTo>
                    <a:pt x="151338" y="58263"/>
                    <a:pt x="159291" y="50322"/>
                    <a:pt x="174447" y="50322"/>
                  </a:cubicBezTo>
                  <a:close/>
                  <a:moveTo>
                    <a:pt x="23296" y="50322"/>
                  </a:moveTo>
                  <a:cubicBezTo>
                    <a:pt x="44455" y="50172"/>
                    <a:pt x="65613" y="50172"/>
                    <a:pt x="86772" y="50322"/>
                  </a:cubicBezTo>
                  <a:cubicBezTo>
                    <a:pt x="100728" y="50322"/>
                    <a:pt x="108831" y="58263"/>
                    <a:pt x="108831" y="72198"/>
                  </a:cubicBezTo>
                  <a:cubicBezTo>
                    <a:pt x="108981" y="100217"/>
                    <a:pt x="108981" y="128235"/>
                    <a:pt x="108831" y="156404"/>
                  </a:cubicBezTo>
                  <a:cubicBezTo>
                    <a:pt x="108831" y="164795"/>
                    <a:pt x="105229" y="168990"/>
                    <a:pt x="98477" y="168990"/>
                  </a:cubicBezTo>
                  <a:cubicBezTo>
                    <a:pt x="91874" y="168841"/>
                    <a:pt x="88273" y="164495"/>
                    <a:pt x="88273" y="156105"/>
                  </a:cubicBezTo>
                  <a:cubicBezTo>
                    <a:pt x="88122" y="138424"/>
                    <a:pt x="88122" y="120744"/>
                    <a:pt x="88273" y="103213"/>
                  </a:cubicBezTo>
                  <a:cubicBezTo>
                    <a:pt x="88273" y="100666"/>
                    <a:pt x="88423" y="98119"/>
                    <a:pt x="87972" y="95572"/>
                  </a:cubicBezTo>
                  <a:cubicBezTo>
                    <a:pt x="87822" y="94223"/>
                    <a:pt x="86472" y="92875"/>
                    <a:pt x="85571" y="91676"/>
                  </a:cubicBezTo>
                  <a:cubicBezTo>
                    <a:pt x="84671" y="93024"/>
                    <a:pt x="83771" y="94373"/>
                    <a:pt x="83170" y="95871"/>
                  </a:cubicBezTo>
                  <a:cubicBezTo>
                    <a:pt x="82870" y="96770"/>
                    <a:pt x="83321" y="97669"/>
                    <a:pt x="83321" y="98718"/>
                  </a:cubicBezTo>
                  <a:cubicBezTo>
                    <a:pt x="83321" y="155655"/>
                    <a:pt x="83471" y="212742"/>
                    <a:pt x="83020" y="269829"/>
                  </a:cubicBezTo>
                  <a:cubicBezTo>
                    <a:pt x="83020" y="274174"/>
                    <a:pt x="81070" y="280017"/>
                    <a:pt x="77918" y="282415"/>
                  </a:cubicBezTo>
                  <a:cubicBezTo>
                    <a:pt x="74767" y="284812"/>
                    <a:pt x="68765" y="285112"/>
                    <a:pt x="64563" y="284063"/>
                  </a:cubicBezTo>
                  <a:cubicBezTo>
                    <a:pt x="58861" y="282415"/>
                    <a:pt x="57210" y="277021"/>
                    <a:pt x="57210" y="271177"/>
                  </a:cubicBezTo>
                  <a:cubicBezTo>
                    <a:pt x="57210" y="240012"/>
                    <a:pt x="57210" y="208996"/>
                    <a:pt x="57210" y="177980"/>
                  </a:cubicBezTo>
                  <a:lnTo>
                    <a:pt x="57210" y="169740"/>
                  </a:lnTo>
                  <a:cubicBezTo>
                    <a:pt x="56310" y="169440"/>
                    <a:pt x="55559" y="169140"/>
                    <a:pt x="54659" y="168691"/>
                  </a:cubicBezTo>
                  <a:cubicBezTo>
                    <a:pt x="53759" y="170639"/>
                    <a:pt x="51958" y="172437"/>
                    <a:pt x="51958" y="174384"/>
                  </a:cubicBezTo>
                  <a:cubicBezTo>
                    <a:pt x="51808" y="189967"/>
                    <a:pt x="51808" y="205400"/>
                    <a:pt x="51808" y="220983"/>
                  </a:cubicBezTo>
                  <a:cubicBezTo>
                    <a:pt x="51808" y="237165"/>
                    <a:pt x="51958" y="253497"/>
                    <a:pt x="51808" y="269679"/>
                  </a:cubicBezTo>
                  <a:cubicBezTo>
                    <a:pt x="51808" y="280167"/>
                    <a:pt x="47156" y="285861"/>
                    <a:pt x="38753" y="285711"/>
                  </a:cubicBezTo>
                  <a:cubicBezTo>
                    <a:pt x="30799" y="285561"/>
                    <a:pt x="26298" y="279718"/>
                    <a:pt x="26298" y="269829"/>
                  </a:cubicBezTo>
                  <a:cubicBezTo>
                    <a:pt x="26147" y="213491"/>
                    <a:pt x="26298" y="157153"/>
                    <a:pt x="26298" y="100816"/>
                  </a:cubicBezTo>
                  <a:cubicBezTo>
                    <a:pt x="26298" y="99318"/>
                    <a:pt x="26598" y="97819"/>
                    <a:pt x="26147" y="96620"/>
                  </a:cubicBezTo>
                  <a:cubicBezTo>
                    <a:pt x="25397" y="94822"/>
                    <a:pt x="24197" y="93324"/>
                    <a:pt x="23146" y="91526"/>
                  </a:cubicBezTo>
                  <a:cubicBezTo>
                    <a:pt x="22396" y="93174"/>
                    <a:pt x="21045" y="94822"/>
                    <a:pt x="21045" y="96471"/>
                  </a:cubicBezTo>
                  <a:cubicBezTo>
                    <a:pt x="20895" y="115500"/>
                    <a:pt x="20895" y="134529"/>
                    <a:pt x="20895" y="153557"/>
                  </a:cubicBezTo>
                  <a:cubicBezTo>
                    <a:pt x="20895" y="155355"/>
                    <a:pt x="21045" y="157153"/>
                    <a:pt x="20895" y="159101"/>
                  </a:cubicBezTo>
                  <a:cubicBezTo>
                    <a:pt x="20295" y="165095"/>
                    <a:pt x="16243" y="168990"/>
                    <a:pt x="10541" y="168990"/>
                  </a:cubicBezTo>
                  <a:cubicBezTo>
                    <a:pt x="4839" y="168990"/>
                    <a:pt x="487" y="165095"/>
                    <a:pt x="187" y="158951"/>
                  </a:cubicBezTo>
                  <a:cubicBezTo>
                    <a:pt x="-113" y="151610"/>
                    <a:pt x="37" y="144118"/>
                    <a:pt x="37" y="136776"/>
                  </a:cubicBezTo>
                  <a:cubicBezTo>
                    <a:pt x="37" y="115649"/>
                    <a:pt x="37" y="94523"/>
                    <a:pt x="37" y="73396"/>
                  </a:cubicBezTo>
                  <a:cubicBezTo>
                    <a:pt x="187" y="58263"/>
                    <a:pt x="8140" y="50322"/>
                    <a:pt x="23296" y="50322"/>
                  </a:cubicBezTo>
                  <a:close/>
                  <a:moveTo>
                    <a:pt x="517951" y="0"/>
                  </a:moveTo>
                  <a:cubicBezTo>
                    <a:pt x="529352" y="0"/>
                    <a:pt x="538653" y="9291"/>
                    <a:pt x="538503" y="20830"/>
                  </a:cubicBezTo>
                  <a:cubicBezTo>
                    <a:pt x="538503" y="32369"/>
                    <a:pt x="529352" y="41210"/>
                    <a:pt x="517501" y="41060"/>
                  </a:cubicBezTo>
                  <a:cubicBezTo>
                    <a:pt x="506250" y="40910"/>
                    <a:pt x="497099" y="31769"/>
                    <a:pt x="497099" y="20680"/>
                  </a:cubicBezTo>
                  <a:cubicBezTo>
                    <a:pt x="496949" y="9291"/>
                    <a:pt x="506400" y="0"/>
                    <a:pt x="517951" y="0"/>
                  </a:cubicBezTo>
                  <a:close/>
                  <a:moveTo>
                    <a:pt x="366836" y="0"/>
                  </a:moveTo>
                  <a:cubicBezTo>
                    <a:pt x="378406" y="0"/>
                    <a:pt x="387573" y="9291"/>
                    <a:pt x="387423" y="20830"/>
                  </a:cubicBezTo>
                  <a:cubicBezTo>
                    <a:pt x="387423" y="32369"/>
                    <a:pt x="378256" y="41210"/>
                    <a:pt x="366385" y="41060"/>
                  </a:cubicBezTo>
                  <a:cubicBezTo>
                    <a:pt x="355115" y="41060"/>
                    <a:pt x="345948" y="31769"/>
                    <a:pt x="345948" y="20680"/>
                  </a:cubicBezTo>
                  <a:cubicBezTo>
                    <a:pt x="345798" y="9291"/>
                    <a:pt x="355265" y="0"/>
                    <a:pt x="366836" y="0"/>
                  </a:cubicBezTo>
                  <a:close/>
                  <a:moveTo>
                    <a:pt x="205806" y="0"/>
                  </a:moveTo>
                  <a:cubicBezTo>
                    <a:pt x="217376" y="0"/>
                    <a:pt x="226543" y="9291"/>
                    <a:pt x="226393" y="20830"/>
                  </a:cubicBezTo>
                  <a:cubicBezTo>
                    <a:pt x="226393" y="32369"/>
                    <a:pt x="217226" y="41210"/>
                    <a:pt x="205355" y="41060"/>
                  </a:cubicBezTo>
                  <a:cubicBezTo>
                    <a:pt x="194085" y="41060"/>
                    <a:pt x="184918" y="31769"/>
                    <a:pt x="184918" y="20680"/>
                  </a:cubicBezTo>
                  <a:cubicBezTo>
                    <a:pt x="184768" y="9291"/>
                    <a:pt x="194235" y="0"/>
                    <a:pt x="205806" y="0"/>
                  </a:cubicBezTo>
                  <a:close/>
                  <a:moveTo>
                    <a:pt x="54690" y="0"/>
                  </a:moveTo>
                  <a:cubicBezTo>
                    <a:pt x="66241" y="0"/>
                    <a:pt x="75392" y="9291"/>
                    <a:pt x="75242" y="20830"/>
                  </a:cubicBezTo>
                  <a:cubicBezTo>
                    <a:pt x="75242" y="32369"/>
                    <a:pt x="66091" y="41210"/>
                    <a:pt x="54240" y="41060"/>
                  </a:cubicBezTo>
                  <a:cubicBezTo>
                    <a:pt x="43139" y="41060"/>
                    <a:pt x="33838" y="31769"/>
                    <a:pt x="33838" y="20680"/>
                  </a:cubicBezTo>
                  <a:cubicBezTo>
                    <a:pt x="33688" y="9291"/>
                    <a:pt x="43139" y="0"/>
                    <a:pt x="54690" y="0"/>
                  </a:cubicBezTo>
                  <a:close/>
                </a:path>
              </a:pathLst>
            </a:custGeom>
            <a:solidFill>
              <a:schemeClr val="bg1"/>
            </a:solidFill>
            <a:ln>
              <a:noFill/>
            </a:ln>
          </p:spPr>
          <p:txBody>
            <a:bodyPr/>
            <a:lstStyle/>
            <a:p/>
          </p:txBody>
        </p:sp>
      </p:grpSp>
      <p:grpSp>
        <p:nvGrpSpPr>
          <p:cNvPr id="39" name="Group 32">
            <a:extLst>
              <a:ext uri="{FF2B5EF4-FFF2-40B4-BE49-F238E27FC236}">
                <a16:creationId xmlns:a16="http://schemas.microsoft.com/office/drawing/2014/main" id="{8DE5B65B-305B-4592-BA4A-B37F6DAAF2FD}"/>
              </a:ext>
            </a:extLst>
          </p:cNvPr>
          <p:cNvGrpSpPr/>
          <p:nvPr/>
        </p:nvGrpSpPr>
        <p:grpSpPr>
          <a:xfrm>
            <a:off x="7625221" y="3723396"/>
            <a:ext cx="612000" cy="612000"/>
            <a:chOff x="7625221" y="2691425"/>
            <a:chExt cx="612000" cy="612000"/>
          </a:xfrm>
        </p:grpSpPr>
        <p:sp>
          <p:nvSpPr>
            <p:cNvPr id="40" name="矩形: 圆角 39">
              <a:extLst>
                <a:ext uri="{FF2B5EF4-FFF2-40B4-BE49-F238E27FC236}">
                  <a16:creationId xmlns:a16="http://schemas.microsoft.com/office/drawing/2014/main" id="{3B29966C-1366-4879-BC31-FA9C879F13B0}"/>
                </a:ext>
              </a:extLst>
            </p:cNvPr>
            <p:cNvSpPr/>
            <p:nvPr/>
          </p:nvSpPr>
          <p:spPr>
            <a:xfrm>
              <a:off x="7625221" y="2691425"/>
              <a:ext cx="612000" cy="612000"/>
            </a:xfrm>
            <a:prstGeom prst="roundRect">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prstTxWarp prst="textNoShape">
                <a:avLst/>
              </a:prstTxWarp>
              <a:noAutofit/>
            </a:bodyPr>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endParaRPr altLang="en-US" lang="zh-CN"/>
            </a:p>
          </p:txBody>
        </p:sp>
        <p:sp>
          <p:nvSpPr>
            <p:cNvPr id="41" name="7-persons-male-silhouettes_35178">
              <a:extLst>
                <a:ext uri="{FF2B5EF4-FFF2-40B4-BE49-F238E27FC236}">
                  <a16:creationId xmlns:a16="http://schemas.microsoft.com/office/drawing/2014/main" id="{88976088-485C-4C56-A67A-4B6D39E88178}"/>
                </a:ext>
              </a:extLst>
            </p:cNvPr>
            <p:cNvSpPr>
              <a:spLocks noChangeAspect="1"/>
            </p:cNvSpPr>
            <p:nvPr/>
          </p:nvSpPr>
          <p:spPr bwMode="auto">
            <a:xfrm>
              <a:off x="7730961" y="2789673"/>
              <a:ext cx="397000" cy="396000"/>
            </a:xfrm>
            <a:custGeom>
              <a:gdLst>
                <a:gd fmla="*/ 121497 w 608749" name="connsiteX0"/>
                <a:gd fmla="*/ 332646 h 607216" name="connsiteY0"/>
                <a:gd fmla="*/ 217963 w 608749" name="connsiteX1"/>
                <a:gd fmla="*/ 381288 h 607216" name="connsiteY1"/>
                <a:gd fmla="*/ 314429 w 608749" name="connsiteX2"/>
                <a:gd fmla="*/ 332646 h 607216" name="connsiteY2"/>
                <a:gd fmla="*/ 332931 w 608749" name="connsiteX3"/>
                <a:gd fmla="*/ 340691 h 607216" name="connsiteY3"/>
                <a:gd fmla="*/ 347554 w 608749" name="connsiteX4"/>
                <a:gd fmla="*/ 345831 h 607216" name="connsiteY4"/>
                <a:gd fmla="*/ 386050 w 608749" name="connsiteX5"/>
                <a:gd fmla="*/ 363336 h 607216" name="connsiteY5"/>
                <a:gd fmla="*/ 427233 w 608749" name="connsiteX6"/>
                <a:gd fmla="*/ 457715 h 607216" name="connsiteY6"/>
                <a:gd fmla="*/ 427904 w 608749" name="connsiteX7"/>
                <a:gd fmla="*/ 461290 h 607216" name="connsiteY7"/>
                <a:gd fmla="*/ 435962 w 608749" name="connsiteX8"/>
                <a:gd fmla="*/ 535259 h 607216" name="connsiteY8"/>
                <a:gd fmla="*/ 404702 w 608749" name="connsiteX9"/>
                <a:gd fmla="*/ 574291 h 607216" name="connsiteY9"/>
                <a:gd fmla="*/ 403060 w 608749" name="connsiteX10"/>
                <a:gd fmla="*/ 574887 h 607216" name="connsiteY10"/>
                <a:gd fmla="*/ 341063 w 608749" name="connsiteX11"/>
                <a:gd fmla="*/ 592020 h 607216" name="connsiteY11"/>
                <a:gd fmla="*/ 218038 w 608749" name="connsiteX12"/>
                <a:gd fmla="*/ 607216 h 607216" name="connsiteY12"/>
                <a:gd fmla="*/ 217963 w 608749" name="connsiteX13"/>
                <a:gd fmla="*/ 607216 h 607216" name="connsiteY13"/>
                <a:gd fmla="*/ 217888 w 608749" name="connsiteX14"/>
                <a:gd fmla="*/ 607216 h 607216" name="connsiteY14"/>
                <a:gd fmla="*/ 94863 w 608749" name="connsiteX15"/>
                <a:gd fmla="*/ 592020 h 607216" name="connsiteY15"/>
                <a:gd fmla="*/ 32866 w 608749" name="connsiteX16"/>
                <a:gd fmla="*/ 574887 h 607216" name="connsiteY16"/>
                <a:gd fmla="*/ 31224 w 608749" name="connsiteX17"/>
                <a:gd fmla="*/ 574291 h 607216" name="connsiteY17"/>
                <a:gd fmla="*/ 39 w 608749" name="connsiteX18"/>
                <a:gd fmla="*/ 535259 h 607216" name="connsiteY18"/>
                <a:gd fmla="*/ 8096 w 608749" name="connsiteX19"/>
                <a:gd fmla="*/ 461290 h 607216" name="connsiteY19"/>
                <a:gd fmla="*/ 8693 w 608749" name="connsiteX20"/>
                <a:gd fmla="*/ 457715 h 607216" name="connsiteY20"/>
                <a:gd fmla="*/ 49876 w 608749" name="connsiteX21"/>
                <a:gd fmla="*/ 363336 h 607216" name="connsiteY21"/>
                <a:gd fmla="*/ 88372 w 608749" name="connsiteX22"/>
                <a:gd fmla="*/ 345831 h 607216" name="connsiteY22"/>
                <a:gd fmla="*/ 102995 w 608749" name="connsiteX23"/>
                <a:gd fmla="*/ 340691 h 607216" name="connsiteY23"/>
                <a:gd fmla="*/ 121497 w 608749" name="connsiteX24"/>
                <a:gd fmla="*/ 332646 h 607216" name="connsiteY24"/>
                <a:gd fmla="*/ 491757 w 608749" name="connsiteX25"/>
                <a:gd fmla="*/ 259893 h 607216" name="connsiteY25"/>
                <a:gd fmla="*/ 513912 w 608749" name="connsiteX26"/>
                <a:gd fmla="*/ 269801 h 607216" name="connsiteY26"/>
                <a:gd fmla="*/ 564040 w 608749" name="connsiteX27"/>
                <a:gd fmla="*/ 290733 h 607216" name="connsiteY27"/>
                <a:gd fmla="*/ 600815 w 608749" name="connsiteX28"/>
                <a:gd fmla="*/ 380571 h 607216" name="connsiteY28"/>
                <a:gd fmla="*/ 608722 w 608749" name="connsiteX29"/>
                <a:gd fmla="*/ 452755 h 607216" name="connsiteY29"/>
                <a:gd fmla="*/ 584404 w 608749" name="connsiteX30"/>
                <a:gd fmla="*/ 479721 h 607216" name="connsiteY30"/>
                <a:gd fmla="*/ 524131 w 608749" name="connsiteX31"/>
                <a:gd fmla="*/ 496333 h 607216" name="connsiteY31"/>
                <a:gd fmla="*/ 447298 w 608749" name="connsiteX32"/>
                <a:gd fmla="*/ 508848 h 607216" name="connsiteY32"/>
                <a:gd fmla="*/ 440659 w 608749" name="connsiteX33"/>
                <a:gd fmla="*/ 459012 h 607216" name="connsiteY33"/>
                <a:gd fmla="*/ 440062 w 608749" name="connsiteX34"/>
                <a:gd fmla="*/ 455437 h 607216" name="connsiteY34"/>
                <a:gd fmla="*/ 393813 w 608749" name="connsiteX35"/>
                <a:gd fmla="*/ 353009 h 607216" name="connsiteY35"/>
                <a:gd fmla="*/ 351593 w 608749" name="connsiteX36"/>
                <a:gd fmla="*/ 333492 h 607216" name="connsiteY36"/>
                <a:gd fmla="*/ 337718 w 608749" name="connsiteX37"/>
                <a:gd fmla="*/ 328650 h 607216" name="connsiteY37"/>
                <a:gd fmla="*/ 312803 w 608749" name="connsiteX38"/>
                <a:gd fmla="*/ 316955 h 607216" name="connsiteY38"/>
                <a:gd fmla="*/ 332049 w 608749" name="connsiteX39"/>
                <a:gd fmla="*/ 274792 h 607216" name="connsiteY39"/>
                <a:gd fmla="*/ 403735 w 608749" name="connsiteX40"/>
                <a:gd fmla="*/ 298257 h 607216" name="connsiteY40"/>
                <a:gd fmla="*/ 491757 w 608749" name="connsiteX41"/>
                <a:gd fmla="*/ 259893 h 607216" name="connsiteY41"/>
                <a:gd fmla="*/ 219023 w 608749" name="connsiteX42"/>
                <a:gd fmla="*/ 88771 h 607216" name="connsiteY42"/>
                <a:gd fmla="*/ 329197 w 608749" name="connsiteX43"/>
                <a:gd fmla="*/ 223174 h 607216" name="connsiteY43"/>
                <a:gd fmla="*/ 219023 w 608749" name="connsiteX44"/>
                <a:gd fmla="*/ 361154 h 607216" name="connsiteY44"/>
                <a:gd fmla="*/ 108850 w 608749" name="connsiteX45"/>
                <a:gd fmla="*/ 223174 h 607216" name="connsiteY45"/>
                <a:gd fmla="*/ 219023 w 608749" name="connsiteX46"/>
                <a:gd fmla="*/ 88771 h 607216" name="connsiteY46"/>
                <a:gd fmla="*/ 403684 w 608749" name="connsiteX47"/>
                <a:gd fmla="*/ 0 h 607216" name="connsiteY47"/>
                <a:gd fmla="*/ 513862 w 608749" name="connsiteX48"/>
                <a:gd fmla="*/ 134294 h 607216" name="connsiteY48"/>
                <a:gd fmla="*/ 403684 w 608749" name="connsiteX49"/>
                <a:gd fmla="*/ 272312 h 607216" name="connsiteY49"/>
                <a:gd fmla="*/ 339308 w 608749" name="connsiteX50"/>
                <a:gd fmla="*/ 246988 h 607216" name="connsiteY50"/>
                <a:gd fmla="*/ 343784 w 608749" name="connsiteX51"/>
                <a:gd fmla="*/ 219131 h 607216" name="connsiteY51"/>
                <a:gd fmla="*/ 340651 w 608749" name="connsiteX52"/>
                <a:gd fmla="*/ 156490 h 607216" name="connsiteY52"/>
                <a:gd fmla="*/ 314617 w 608749" name="connsiteX53"/>
                <a:gd fmla="*/ 105543 h 607216" name="connsiteY53"/>
                <a:gd fmla="*/ 294103 w 608749" name="connsiteX54"/>
                <a:gd fmla="*/ 87891 h 607216" name="connsiteY54"/>
                <a:gd fmla="*/ 403684 w 608749" name="connsiteX55"/>
                <a:gd fmla="*/ 0 h 607216" name="connsiteY5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Lst>
              <a:rect b="b" l="l" r="r" t="t"/>
              <a:pathLst>
                <a:path h="607216" w="608749">
                  <a:moveTo>
                    <a:pt x="121497" y="332646"/>
                  </a:moveTo>
                  <a:cubicBezTo>
                    <a:pt x="145446" y="364453"/>
                    <a:pt x="178571" y="381288"/>
                    <a:pt x="217963" y="381288"/>
                  </a:cubicBezTo>
                  <a:cubicBezTo>
                    <a:pt x="257355" y="381213"/>
                    <a:pt x="290555" y="364453"/>
                    <a:pt x="314429" y="332646"/>
                  </a:cubicBezTo>
                  <a:cubicBezTo>
                    <a:pt x="320099" y="335477"/>
                    <a:pt x="326216" y="338084"/>
                    <a:pt x="332931" y="340691"/>
                  </a:cubicBezTo>
                  <a:cubicBezTo>
                    <a:pt x="337556" y="342553"/>
                    <a:pt x="342406" y="344117"/>
                    <a:pt x="347554" y="345831"/>
                  </a:cubicBezTo>
                  <a:cubicBezTo>
                    <a:pt x="360610" y="350077"/>
                    <a:pt x="374113" y="354472"/>
                    <a:pt x="386050" y="363336"/>
                  </a:cubicBezTo>
                  <a:cubicBezTo>
                    <a:pt x="414326" y="384417"/>
                    <a:pt x="421787" y="426801"/>
                    <a:pt x="427233" y="457715"/>
                  </a:cubicBezTo>
                  <a:lnTo>
                    <a:pt x="427904" y="461290"/>
                  </a:lnTo>
                  <a:cubicBezTo>
                    <a:pt x="432455" y="486840"/>
                    <a:pt x="435141" y="511794"/>
                    <a:pt x="435962" y="535259"/>
                  </a:cubicBezTo>
                  <a:cubicBezTo>
                    <a:pt x="436857" y="562746"/>
                    <a:pt x="419772" y="568854"/>
                    <a:pt x="404702" y="574291"/>
                  </a:cubicBezTo>
                  <a:lnTo>
                    <a:pt x="403060" y="574887"/>
                  </a:lnTo>
                  <a:cubicBezTo>
                    <a:pt x="384931" y="581443"/>
                    <a:pt x="364713" y="587029"/>
                    <a:pt x="341063" y="592020"/>
                  </a:cubicBezTo>
                  <a:cubicBezTo>
                    <a:pt x="292942" y="602151"/>
                    <a:pt x="253849" y="606993"/>
                    <a:pt x="218038" y="607216"/>
                  </a:cubicBezTo>
                  <a:lnTo>
                    <a:pt x="217963" y="607216"/>
                  </a:lnTo>
                  <a:lnTo>
                    <a:pt x="217888" y="607216"/>
                  </a:lnTo>
                  <a:cubicBezTo>
                    <a:pt x="182152" y="606993"/>
                    <a:pt x="143059" y="602151"/>
                    <a:pt x="94863" y="592020"/>
                  </a:cubicBezTo>
                  <a:cubicBezTo>
                    <a:pt x="71288" y="587029"/>
                    <a:pt x="50995" y="581443"/>
                    <a:pt x="32866" y="574887"/>
                  </a:cubicBezTo>
                  <a:lnTo>
                    <a:pt x="31224" y="574291"/>
                  </a:lnTo>
                  <a:cubicBezTo>
                    <a:pt x="16154" y="568854"/>
                    <a:pt x="-931" y="562746"/>
                    <a:pt x="39" y="535259"/>
                  </a:cubicBezTo>
                  <a:cubicBezTo>
                    <a:pt x="785" y="511794"/>
                    <a:pt x="3545" y="486915"/>
                    <a:pt x="8096" y="461290"/>
                  </a:cubicBezTo>
                  <a:lnTo>
                    <a:pt x="8693" y="457715"/>
                  </a:lnTo>
                  <a:cubicBezTo>
                    <a:pt x="14139" y="426801"/>
                    <a:pt x="21600" y="384417"/>
                    <a:pt x="49876" y="363336"/>
                  </a:cubicBezTo>
                  <a:cubicBezTo>
                    <a:pt x="61813" y="354472"/>
                    <a:pt x="75316" y="350077"/>
                    <a:pt x="88372" y="345831"/>
                  </a:cubicBezTo>
                  <a:cubicBezTo>
                    <a:pt x="93520" y="344117"/>
                    <a:pt x="98370" y="342553"/>
                    <a:pt x="102995" y="340691"/>
                  </a:cubicBezTo>
                  <a:cubicBezTo>
                    <a:pt x="109784" y="338084"/>
                    <a:pt x="115827" y="335477"/>
                    <a:pt x="121497" y="332646"/>
                  </a:cubicBezTo>
                  <a:close/>
                  <a:moveTo>
                    <a:pt x="491757" y="259893"/>
                  </a:moveTo>
                  <a:cubicBezTo>
                    <a:pt x="498545" y="263469"/>
                    <a:pt x="505781" y="266597"/>
                    <a:pt x="513912" y="269801"/>
                  </a:cubicBezTo>
                  <a:cubicBezTo>
                    <a:pt x="530621" y="276356"/>
                    <a:pt x="549419" y="279932"/>
                    <a:pt x="564040" y="290733"/>
                  </a:cubicBezTo>
                  <a:cubicBezTo>
                    <a:pt x="589178" y="309505"/>
                    <a:pt x="595668" y="351743"/>
                    <a:pt x="600815" y="380571"/>
                  </a:cubicBezTo>
                  <a:cubicBezTo>
                    <a:pt x="604993" y="404335"/>
                    <a:pt x="607827" y="428619"/>
                    <a:pt x="608722" y="452755"/>
                  </a:cubicBezTo>
                  <a:cubicBezTo>
                    <a:pt x="609319" y="471453"/>
                    <a:pt x="600069" y="474060"/>
                    <a:pt x="584404" y="479721"/>
                  </a:cubicBezTo>
                  <a:cubicBezTo>
                    <a:pt x="564786" y="486798"/>
                    <a:pt x="544496" y="492013"/>
                    <a:pt x="524131" y="496333"/>
                  </a:cubicBezTo>
                  <a:cubicBezTo>
                    <a:pt x="498918" y="501622"/>
                    <a:pt x="473183" y="506166"/>
                    <a:pt x="447298" y="508848"/>
                  </a:cubicBezTo>
                  <a:cubicBezTo>
                    <a:pt x="445881" y="492609"/>
                    <a:pt x="443643" y="475997"/>
                    <a:pt x="440659" y="459012"/>
                  </a:cubicBezTo>
                  <a:lnTo>
                    <a:pt x="440062" y="455437"/>
                  </a:lnTo>
                  <a:cubicBezTo>
                    <a:pt x="434169" y="422436"/>
                    <a:pt x="426262" y="377145"/>
                    <a:pt x="393813" y="353009"/>
                  </a:cubicBezTo>
                  <a:cubicBezTo>
                    <a:pt x="380163" y="342804"/>
                    <a:pt x="365020" y="337887"/>
                    <a:pt x="351593" y="333492"/>
                  </a:cubicBezTo>
                  <a:cubicBezTo>
                    <a:pt x="346669" y="331853"/>
                    <a:pt x="341970" y="330363"/>
                    <a:pt x="337718" y="328650"/>
                  </a:cubicBezTo>
                  <a:cubicBezTo>
                    <a:pt x="328095" y="324925"/>
                    <a:pt x="320113" y="321350"/>
                    <a:pt x="312803" y="316955"/>
                  </a:cubicBezTo>
                  <a:cubicBezTo>
                    <a:pt x="321158" y="303695"/>
                    <a:pt x="327424" y="289243"/>
                    <a:pt x="332049" y="274792"/>
                  </a:cubicBezTo>
                  <a:cubicBezTo>
                    <a:pt x="352338" y="290212"/>
                    <a:pt x="376507" y="298257"/>
                    <a:pt x="403735" y="298257"/>
                  </a:cubicBezTo>
                  <a:cubicBezTo>
                    <a:pt x="438645" y="298257"/>
                    <a:pt x="468707" y="285072"/>
                    <a:pt x="491757" y="259893"/>
                  </a:cubicBezTo>
                  <a:close/>
                  <a:moveTo>
                    <a:pt x="219023" y="88771"/>
                  </a:moveTo>
                  <a:cubicBezTo>
                    <a:pt x="301672" y="88771"/>
                    <a:pt x="337924" y="146436"/>
                    <a:pt x="329197" y="223174"/>
                  </a:cubicBezTo>
                  <a:cubicBezTo>
                    <a:pt x="322036" y="285384"/>
                    <a:pt x="294735" y="361154"/>
                    <a:pt x="219023" y="361154"/>
                  </a:cubicBezTo>
                  <a:cubicBezTo>
                    <a:pt x="143237" y="361154"/>
                    <a:pt x="115936" y="285384"/>
                    <a:pt x="108850" y="223174"/>
                  </a:cubicBezTo>
                  <a:cubicBezTo>
                    <a:pt x="100048" y="146436"/>
                    <a:pt x="136375" y="88771"/>
                    <a:pt x="219023" y="88771"/>
                  </a:cubicBezTo>
                  <a:close/>
                  <a:moveTo>
                    <a:pt x="403684" y="0"/>
                  </a:moveTo>
                  <a:cubicBezTo>
                    <a:pt x="486336" y="0"/>
                    <a:pt x="522664" y="57650"/>
                    <a:pt x="513862" y="134294"/>
                  </a:cubicBezTo>
                  <a:cubicBezTo>
                    <a:pt x="506701" y="196562"/>
                    <a:pt x="479473" y="272312"/>
                    <a:pt x="403684" y="272312"/>
                  </a:cubicBezTo>
                  <a:cubicBezTo>
                    <a:pt x="376382" y="272312"/>
                    <a:pt x="355346" y="262480"/>
                    <a:pt x="339308" y="246988"/>
                  </a:cubicBezTo>
                  <a:cubicBezTo>
                    <a:pt x="341397" y="236932"/>
                    <a:pt x="342814" y="227473"/>
                    <a:pt x="343784" y="219131"/>
                  </a:cubicBezTo>
                  <a:cubicBezTo>
                    <a:pt x="346395" y="196488"/>
                    <a:pt x="345350" y="175409"/>
                    <a:pt x="340651" y="156490"/>
                  </a:cubicBezTo>
                  <a:cubicBezTo>
                    <a:pt x="335802" y="136528"/>
                    <a:pt x="327000" y="119397"/>
                    <a:pt x="314617" y="105543"/>
                  </a:cubicBezTo>
                  <a:cubicBezTo>
                    <a:pt x="308575" y="98765"/>
                    <a:pt x="301712" y="92881"/>
                    <a:pt x="294103" y="87891"/>
                  </a:cubicBezTo>
                  <a:cubicBezTo>
                    <a:pt x="302532" y="35529"/>
                    <a:pt x="338786" y="0"/>
                    <a:pt x="403684" y="0"/>
                  </a:cubicBezTo>
                  <a:close/>
                </a:path>
              </a:pathLst>
            </a:custGeom>
            <a:solidFill>
              <a:schemeClr val="bg1"/>
            </a:solidFill>
            <a:ln>
              <a:noFill/>
            </a:ln>
          </p:spPr>
          <p:txBody>
            <a:bodyPr/>
            <a:lstStyle/>
            <a:p>
              <a:endParaRPr altLang="en-US" lang="zh-CN"/>
            </a:p>
          </p:txBody>
        </p:sp>
      </p:grpSp>
      <p:grpSp>
        <p:nvGrpSpPr>
          <p:cNvPr id="14" name="组合 13">
            <a:extLst>
              <a:ext uri="{FF2B5EF4-FFF2-40B4-BE49-F238E27FC236}">
                <a16:creationId xmlns:a16="http://schemas.microsoft.com/office/drawing/2014/main" id="{DBFFE6DA-6880-4499-8DEA-3B9FBBA0580D}"/>
              </a:ext>
            </a:extLst>
          </p:cNvPr>
          <p:cNvGrpSpPr/>
          <p:nvPr/>
        </p:nvGrpSpPr>
        <p:grpSpPr>
          <a:xfrm>
            <a:off x="7625221" y="4876504"/>
            <a:ext cx="612000" cy="612000"/>
            <a:chOff x="7552718" y="4683367"/>
            <a:chExt cx="612000" cy="612000"/>
          </a:xfrm>
        </p:grpSpPr>
        <p:sp>
          <p:nvSpPr>
            <p:cNvPr id="61" name="矩形: 圆角 60">
              <a:extLst>
                <a:ext uri="{FF2B5EF4-FFF2-40B4-BE49-F238E27FC236}">
                  <a16:creationId xmlns:a16="http://schemas.microsoft.com/office/drawing/2014/main" id="{53E52215-281C-4C42-977E-C73A72F6DC76}"/>
                </a:ext>
              </a:extLst>
            </p:cNvPr>
            <p:cNvSpPr/>
            <p:nvPr/>
          </p:nvSpPr>
          <p:spPr>
            <a:xfrm>
              <a:off x="7552718" y="4683367"/>
              <a:ext cx="612000" cy="612000"/>
            </a:xfrm>
            <a:prstGeom prst="roundRect">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9" name="Rounded Rectangle 36">
              <a:extLst>
                <a:ext uri="{FF2B5EF4-FFF2-40B4-BE49-F238E27FC236}">
                  <a16:creationId xmlns:a16="http://schemas.microsoft.com/office/drawing/2014/main" id="{0FA07432-61E5-4812-903F-795BEA472F44}"/>
                </a:ext>
              </a:extLst>
            </p:cNvPr>
            <p:cNvSpPr/>
            <p:nvPr/>
          </p:nvSpPr>
          <p:spPr>
            <a:xfrm>
              <a:off x="7607963" y="4755367"/>
              <a:ext cx="504000" cy="468000"/>
            </a:xfrm>
            <a:custGeom>
              <a:gdLst>
                <a:gd fmla="*/ 0 w 574179" name="connsiteX0"/>
                <a:gd fmla="*/ 451358 h 547653" name="connsiteY0"/>
                <a:gd fmla="*/ 574179 w 574179" name="connsiteX1"/>
                <a:gd fmla="*/ 451358 h 547653" name="connsiteY1"/>
                <a:gd fmla="*/ 574179 w 574179" name="connsiteX2"/>
                <a:gd fmla="*/ 475432 h 547653" name="connsiteY2"/>
                <a:gd fmla="*/ 531137 w 574179" name="connsiteX3"/>
                <a:gd fmla="*/ 547653 h 547653" name="connsiteY3"/>
                <a:gd fmla="*/ 42181 w 574179" name="connsiteX4"/>
                <a:gd fmla="*/ 547653 h 547653" name="connsiteY4"/>
                <a:gd fmla="*/ 0 w 574179" name="connsiteX5"/>
                <a:gd fmla="*/ 475432 h 547653" name="connsiteY5"/>
                <a:gd fmla="*/ 392503 w 574179" name="connsiteX6"/>
                <a:gd fmla="*/ 318175 h 547653" name="connsiteY6"/>
                <a:gd fmla="*/ 416711 w 574179" name="connsiteX7"/>
                <a:gd fmla="*/ 337076 h 547653" name="connsiteY7"/>
                <a:gd fmla="*/ 419305 w 574179" name="connsiteX8"/>
                <a:gd fmla="*/ 345668 h 547653" name="connsiteY8"/>
                <a:gd fmla="*/ 395097 w 574179" name="connsiteX9"/>
                <a:gd fmla="*/ 343091 h 547653" name="connsiteY9"/>
                <a:gd fmla="*/ 298695 w 574179" name="connsiteX10"/>
                <a:gd fmla="*/ 263188 h 547653" name="connsiteY10"/>
                <a:gd fmla="*/ 320244 w 574179" name="connsiteX11"/>
                <a:gd fmla="*/ 272640 h 547653" name="connsiteY11"/>
                <a:gd fmla="*/ 330588 w 574179" name="connsiteX12"/>
                <a:gd fmla="*/ 270062 h 547653" name="connsiteY12"/>
                <a:gd fmla="*/ 377997 w 574179" name="connsiteX13"/>
                <a:gd fmla="*/ 307013 h 547653" name="connsiteY13"/>
                <a:gd fmla="*/ 377997 w 574179" name="connsiteX14"/>
                <a:gd fmla="*/ 341385 h 547653" name="connsiteY14"/>
                <a:gd fmla="*/ 308177 w 574179" name="connsiteX15"/>
                <a:gd fmla="*/ 338807 h 547653" name="connsiteY15"/>
                <a:gd fmla="*/ 320247 w 574179" name="connsiteX16"/>
                <a:gd fmla="*/ 224505 h 547653" name="connsiteY16"/>
                <a:gd fmla="*/ 336603 w 574179" name="connsiteX17"/>
                <a:gd fmla="*/ 241694 h 547653" name="connsiteY17"/>
                <a:gd fmla="*/ 335742 w 574179" name="connsiteX18"/>
                <a:gd fmla="*/ 246851 h 547653" name="connsiteY18"/>
                <a:gd fmla="*/ 433876 w 574179" name="connsiteX19"/>
                <a:gd fmla="*/ 324202 h 547653" name="connsiteY19"/>
                <a:gd fmla="*/ 435597 w 574179" name="connsiteX20"/>
                <a:gd fmla="*/ 325921 h 547653" name="connsiteY20"/>
                <a:gd fmla="*/ 446788 w 574179" name="connsiteX21"/>
                <a:gd fmla="*/ 364597 h 547653" name="connsiteY21"/>
                <a:gd fmla="*/ 499298 w 574179" name="connsiteX22"/>
                <a:gd fmla="*/ 380926 h 547653" name="connsiteY22"/>
                <a:gd fmla="*/ 499298 w 574179" name="connsiteX23"/>
                <a:gd fmla="*/ 438510 h 547653" name="connsiteY23"/>
                <a:gd fmla="*/ 74052 w 574179" name="connsiteX24"/>
                <a:gd fmla="*/ 438510 h 547653" name="connsiteY24"/>
                <a:gd fmla="*/ 74052 w 574179" name="connsiteX25"/>
                <a:gd fmla="*/ 380926 h 547653" name="connsiteY25"/>
                <a:gd fmla="*/ 286675 w 574179" name="connsiteX26"/>
                <a:gd fmla="*/ 352564 h 547653" name="connsiteY26"/>
                <a:gd fmla="*/ 439040 w 574179" name="connsiteX27"/>
                <a:gd fmla="*/ 362878 h 547653" name="connsiteY27"/>
                <a:gd fmla="*/ 428711 w 574179" name="connsiteX28"/>
                <a:gd fmla="*/ 329359 h 547653" name="connsiteY28"/>
                <a:gd fmla="*/ 332299 w 574179" name="connsiteX29"/>
                <a:gd fmla="*/ 252867 h 547653" name="connsiteY29"/>
                <a:gd fmla="*/ 320247 w 574179" name="connsiteX30"/>
                <a:gd fmla="*/ 258024 h 547653" name="connsiteY30"/>
                <a:gd fmla="*/ 303031 w 574179" name="connsiteX31"/>
                <a:gd fmla="*/ 241694 h 547653" name="connsiteY31"/>
                <a:gd fmla="*/ 320247 w 574179" name="connsiteX32"/>
                <a:gd fmla="*/ 224505 h 547653" name="connsiteY32"/>
                <a:gd fmla="*/ 299567 w 574179" name="connsiteX33"/>
                <a:gd fmla="*/ 186650 h 547653" name="connsiteY33"/>
                <a:gd fmla="*/ 427837 w 574179" name="connsiteX34"/>
                <a:gd fmla="*/ 215021 h 547653" name="connsiteY34"/>
                <a:gd fmla="*/ 433002 w 574179" name="connsiteX35"/>
                <a:gd fmla="*/ 217600 h 547653" name="connsiteY35"/>
                <a:gd fmla="*/ 438168 w 574179" name="connsiteX36"/>
                <a:gd fmla="*/ 220179 h 547653" name="connsiteY36"/>
                <a:gd fmla="*/ 442472 w 574179" name="connsiteX37"/>
                <a:gd fmla="*/ 225337 h 547653" name="connsiteY37"/>
                <a:gd fmla="*/ 445915 w 574179" name="connsiteX38"/>
                <a:gd fmla="*/ 230496 h 547653" name="connsiteY38"/>
                <a:gd fmla="*/ 447637 w 574179" name="connsiteX39"/>
                <a:gd fmla="*/ 237374 h 547653" name="connsiteY39"/>
                <a:gd fmla="*/ 449359 w 574179" name="connsiteX40"/>
                <a:gd fmla="*/ 241672 h 547653" name="connsiteY40"/>
                <a:gd fmla="*/ 462272 w 574179" name="connsiteX41"/>
                <a:gd fmla="*/ 352576 h 547653" name="connsiteY41"/>
                <a:gd fmla="*/ 457968 w 574179" name="connsiteX42"/>
                <a:gd fmla="*/ 351716 h 547653" name="connsiteY42"/>
                <a:gd fmla="*/ 448498 w 574179" name="connsiteX43"/>
                <a:gd fmla="*/ 321626 h 547653" name="connsiteY43"/>
                <a:gd fmla="*/ 446776 w 574179" name="connsiteX44"/>
                <a:gd fmla="*/ 315608 h 547653" name="connsiteY44"/>
                <a:gd fmla="*/ 351219 w 574179" name="connsiteX45"/>
                <a:gd fmla="*/ 240812 h 547653" name="connsiteY45"/>
                <a:gd fmla="*/ 320228 w 574179" name="connsiteX46"/>
                <a:gd fmla="*/ 210722 h 547653" name="connsiteY46"/>
                <a:gd fmla="*/ 293541 w 574179" name="connsiteX47"/>
                <a:gd fmla="*/ 226197 h 547653" name="connsiteY47"/>
                <a:gd fmla="*/ 290958 w 574179" name="connsiteX48"/>
                <a:gd fmla="*/ 203844 h 547653" name="connsiteY48"/>
                <a:gd fmla="*/ 274612 w 574179" name="connsiteX49"/>
                <a:gd fmla="*/ 186650 h 547653" name="connsiteY49"/>
                <a:gd fmla="*/ 282360 w 574179" name="connsiteX50"/>
                <a:gd fmla="*/ 203844 h 547653" name="connsiteY50"/>
                <a:gd fmla="*/ 283221 w 574179" name="connsiteX51"/>
                <a:gd fmla="*/ 203844 h 547653" name="connsiteY51"/>
                <a:gd fmla="*/ 265143 w 574179" name="connsiteX52"/>
                <a:gd fmla="*/ 338820 h 547653" name="connsiteY52"/>
                <a:gd fmla="*/ 195412 w 574179" name="connsiteX53"/>
                <a:gd fmla="*/ 341400 h 547653" name="connsiteY53"/>
                <a:gd fmla="*/ 195412 w 574179" name="connsiteX54"/>
                <a:gd fmla="*/ 266604 h 547653" name="connsiteY54"/>
                <a:gd fmla="*/ 186803 w 574179" name="connsiteX55"/>
                <a:gd fmla="*/ 269183 h 547653" name="connsiteY55"/>
                <a:gd fmla="*/ 178194 w 574179" name="connsiteX56"/>
                <a:gd fmla="*/ 343119 h 547653" name="connsiteY56"/>
                <a:gd fmla="*/ 111907 w 574179" name="connsiteX57"/>
                <a:gd fmla="*/ 352576 h 547653" name="connsiteY57"/>
                <a:gd fmla="*/ 124820 w 574179" name="connsiteX58"/>
                <a:gd fmla="*/ 241672 h 547653" name="connsiteY58"/>
                <a:gd fmla="*/ 125681 w 574179" name="connsiteX59"/>
                <a:gd fmla="*/ 237373 h 547653" name="connsiteY59"/>
                <a:gd fmla="*/ 128264 w 574179" name="connsiteX60"/>
                <a:gd fmla="*/ 230496 h 547653" name="connsiteY60"/>
                <a:gd fmla="*/ 131707 w 574179" name="connsiteX61"/>
                <a:gd fmla="*/ 226197 h 547653" name="connsiteY61"/>
                <a:gd fmla="*/ 136011 w 574179" name="connsiteX62"/>
                <a:gd fmla="*/ 220179 h 547653" name="connsiteY62"/>
                <a:gd fmla="*/ 141177 w 574179" name="connsiteX63"/>
                <a:gd fmla="*/ 217600 h 547653" name="connsiteY63"/>
                <a:gd fmla="*/ 145481 w 574179" name="connsiteX64"/>
                <a:gd fmla="*/ 215021 h 547653" name="connsiteY64"/>
                <a:gd fmla="*/ 274612 w 574179" name="connsiteX65"/>
                <a:gd fmla="*/ 186650 h 547653" name="connsiteY65"/>
                <a:gd fmla="*/ 287089 w 574179" name="connsiteX66"/>
                <a:gd fmla="*/ 0 h 547653" name="connsiteY66"/>
                <a:gd fmla="*/ 369292 w 574179" name="connsiteX67"/>
                <a:gd fmla="*/ 89871 h 547653" name="connsiteY67"/>
                <a:gd fmla="*/ 287089 w 574179" name="connsiteX68"/>
                <a:gd fmla="*/ 179742 h 547653" name="connsiteY68"/>
                <a:gd fmla="*/ 204886 w 574179" name="connsiteX69"/>
                <a:gd fmla="*/ 89871 h 547653" name="connsiteY69"/>
                <a:gd fmla="*/ 287089 w 574179" name="connsiteX70"/>
                <a:gd fmla="*/ 0 h 547653" name="connsiteY7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b="b" l="l" r="r" t="t"/>
              <a:pathLst>
                <a:path h="547653" w="574179">
                  <a:moveTo>
                    <a:pt x="0" y="451358"/>
                  </a:moveTo>
                  <a:lnTo>
                    <a:pt x="574179" y="451358"/>
                  </a:lnTo>
                  <a:lnTo>
                    <a:pt x="574179" y="475432"/>
                  </a:lnTo>
                  <a:lnTo>
                    <a:pt x="531137" y="547653"/>
                  </a:lnTo>
                  <a:lnTo>
                    <a:pt x="42181" y="547653"/>
                  </a:lnTo>
                  <a:lnTo>
                    <a:pt x="0" y="475432"/>
                  </a:lnTo>
                  <a:close/>
                  <a:moveTo>
                    <a:pt x="392503" y="318175"/>
                  </a:moveTo>
                  <a:lnTo>
                    <a:pt x="416711" y="337076"/>
                  </a:lnTo>
                  <a:lnTo>
                    <a:pt x="419305" y="345668"/>
                  </a:lnTo>
                  <a:cubicBezTo>
                    <a:pt x="411524" y="344809"/>
                    <a:pt x="403743" y="343950"/>
                    <a:pt x="395097" y="343091"/>
                  </a:cubicBezTo>
                  <a:close/>
                  <a:moveTo>
                    <a:pt x="298695" y="263188"/>
                  </a:moveTo>
                  <a:cubicBezTo>
                    <a:pt x="304729" y="269203"/>
                    <a:pt x="311625" y="272640"/>
                    <a:pt x="320244" y="272640"/>
                  </a:cubicBezTo>
                  <a:cubicBezTo>
                    <a:pt x="323692" y="272640"/>
                    <a:pt x="327140" y="271781"/>
                    <a:pt x="330588" y="270062"/>
                  </a:cubicBezTo>
                  <a:lnTo>
                    <a:pt x="377997" y="307013"/>
                  </a:lnTo>
                  <a:lnTo>
                    <a:pt x="377997" y="341385"/>
                  </a:lnTo>
                  <a:cubicBezTo>
                    <a:pt x="356448" y="339666"/>
                    <a:pt x="333174" y="338807"/>
                    <a:pt x="308177" y="338807"/>
                  </a:cubicBezTo>
                  <a:close/>
                  <a:moveTo>
                    <a:pt x="320247" y="224505"/>
                  </a:moveTo>
                  <a:cubicBezTo>
                    <a:pt x="329716" y="224505"/>
                    <a:pt x="336603" y="232240"/>
                    <a:pt x="336603" y="241694"/>
                  </a:cubicBezTo>
                  <a:cubicBezTo>
                    <a:pt x="336603" y="243413"/>
                    <a:pt x="336603" y="245132"/>
                    <a:pt x="335742" y="246851"/>
                  </a:cubicBezTo>
                  <a:lnTo>
                    <a:pt x="433876" y="324202"/>
                  </a:lnTo>
                  <a:cubicBezTo>
                    <a:pt x="434736" y="325062"/>
                    <a:pt x="434736" y="325062"/>
                    <a:pt x="435597" y="325921"/>
                  </a:cubicBezTo>
                  <a:lnTo>
                    <a:pt x="446788" y="364597"/>
                  </a:lnTo>
                  <a:cubicBezTo>
                    <a:pt x="488107" y="372332"/>
                    <a:pt x="499298" y="380926"/>
                    <a:pt x="499298" y="380926"/>
                  </a:cubicBezTo>
                  <a:lnTo>
                    <a:pt x="499298" y="438510"/>
                  </a:lnTo>
                  <a:lnTo>
                    <a:pt x="74052" y="438510"/>
                  </a:lnTo>
                  <a:lnTo>
                    <a:pt x="74052" y="380926"/>
                  </a:lnTo>
                  <a:cubicBezTo>
                    <a:pt x="74052" y="380926"/>
                    <a:pt x="109346" y="352564"/>
                    <a:pt x="286675" y="352564"/>
                  </a:cubicBezTo>
                  <a:cubicBezTo>
                    <a:pt x="358984" y="352564"/>
                    <a:pt x="406329" y="357721"/>
                    <a:pt x="439040" y="362878"/>
                  </a:cubicBezTo>
                  <a:lnTo>
                    <a:pt x="428711" y="329359"/>
                  </a:lnTo>
                  <a:lnTo>
                    <a:pt x="332299" y="252867"/>
                  </a:lnTo>
                  <a:cubicBezTo>
                    <a:pt x="328855" y="256305"/>
                    <a:pt x="324551" y="258024"/>
                    <a:pt x="320247" y="258024"/>
                  </a:cubicBezTo>
                  <a:cubicBezTo>
                    <a:pt x="310778" y="258024"/>
                    <a:pt x="303031" y="250289"/>
                    <a:pt x="303031" y="241694"/>
                  </a:cubicBezTo>
                  <a:cubicBezTo>
                    <a:pt x="303031" y="232240"/>
                    <a:pt x="310778" y="224505"/>
                    <a:pt x="320247" y="224505"/>
                  </a:cubicBezTo>
                  <a:close/>
                  <a:moveTo>
                    <a:pt x="299567" y="186650"/>
                  </a:moveTo>
                  <a:cubicBezTo>
                    <a:pt x="359828" y="190089"/>
                    <a:pt x="425254" y="213301"/>
                    <a:pt x="427837" y="215021"/>
                  </a:cubicBezTo>
                  <a:cubicBezTo>
                    <a:pt x="430420" y="215021"/>
                    <a:pt x="431281" y="216740"/>
                    <a:pt x="433002" y="217600"/>
                  </a:cubicBezTo>
                  <a:cubicBezTo>
                    <a:pt x="434724" y="218460"/>
                    <a:pt x="436446" y="219319"/>
                    <a:pt x="438168" y="220179"/>
                  </a:cubicBezTo>
                  <a:cubicBezTo>
                    <a:pt x="439889" y="221899"/>
                    <a:pt x="440750" y="223618"/>
                    <a:pt x="442472" y="225337"/>
                  </a:cubicBezTo>
                  <a:cubicBezTo>
                    <a:pt x="443333" y="227057"/>
                    <a:pt x="445055" y="228776"/>
                    <a:pt x="445915" y="230496"/>
                  </a:cubicBezTo>
                  <a:cubicBezTo>
                    <a:pt x="446776" y="232215"/>
                    <a:pt x="447637" y="234794"/>
                    <a:pt x="447637" y="237374"/>
                  </a:cubicBezTo>
                  <a:cubicBezTo>
                    <a:pt x="448498" y="238233"/>
                    <a:pt x="449359" y="239953"/>
                    <a:pt x="449359" y="241672"/>
                  </a:cubicBezTo>
                  <a:lnTo>
                    <a:pt x="462272" y="352576"/>
                  </a:lnTo>
                  <a:cubicBezTo>
                    <a:pt x="460550" y="352576"/>
                    <a:pt x="459689" y="352576"/>
                    <a:pt x="457968" y="351716"/>
                  </a:cubicBezTo>
                  <a:lnTo>
                    <a:pt x="448498" y="321626"/>
                  </a:lnTo>
                  <a:lnTo>
                    <a:pt x="446776" y="315608"/>
                  </a:lnTo>
                  <a:lnTo>
                    <a:pt x="351219" y="240812"/>
                  </a:lnTo>
                  <a:cubicBezTo>
                    <a:pt x="351219" y="224478"/>
                    <a:pt x="337445" y="210722"/>
                    <a:pt x="320228" y="210722"/>
                  </a:cubicBezTo>
                  <a:cubicBezTo>
                    <a:pt x="309036" y="210722"/>
                    <a:pt x="299567" y="216740"/>
                    <a:pt x="293541" y="226197"/>
                  </a:cubicBezTo>
                  <a:lnTo>
                    <a:pt x="290958" y="203844"/>
                  </a:lnTo>
                  <a:close/>
                  <a:moveTo>
                    <a:pt x="274612" y="186650"/>
                  </a:moveTo>
                  <a:lnTo>
                    <a:pt x="282360" y="203844"/>
                  </a:lnTo>
                  <a:lnTo>
                    <a:pt x="283221" y="203844"/>
                  </a:lnTo>
                  <a:lnTo>
                    <a:pt x="265143" y="338820"/>
                  </a:lnTo>
                  <a:cubicBezTo>
                    <a:pt x="239316" y="338820"/>
                    <a:pt x="216073" y="340540"/>
                    <a:pt x="195412" y="341400"/>
                  </a:cubicBezTo>
                  <a:lnTo>
                    <a:pt x="195412" y="266604"/>
                  </a:lnTo>
                  <a:cubicBezTo>
                    <a:pt x="192829" y="268323"/>
                    <a:pt x="189386" y="269183"/>
                    <a:pt x="186803" y="269183"/>
                  </a:cubicBezTo>
                  <a:lnTo>
                    <a:pt x="178194" y="343119"/>
                  </a:lnTo>
                  <a:cubicBezTo>
                    <a:pt x="149785" y="345698"/>
                    <a:pt x="128264" y="349137"/>
                    <a:pt x="111907" y="352576"/>
                  </a:cubicBezTo>
                  <a:lnTo>
                    <a:pt x="124820" y="241672"/>
                  </a:lnTo>
                  <a:cubicBezTo>
                    <a:pt x="124820" y="239953"/>
                    <a:pt x="125681" y="239093"/>
                    <a:pt x="125681" y="237373"/>
                  </a:cubicBezTo>
                  <a:cubicBezTo>
                    <a:pt x="126542" y="234794"/>
                    <a:pt x="126542" y="232215"/>
                    <a:pt x="128264" y="230496"/>
                  </a:cubicBezTo>
                  <a:cubicBezTo>
                    <a:pt x="129124" y="228776"/>
                    <a:pt x="129985" y="227057"/>
                    <a:pt x="131707" y="226197"/>
                  </a:cubicBezTo>
                  <a:cubicBezTo>
                    <a:pt x="132568" y="223618"/>
                    <a:pt x="134290" y="221899"/>
                    <a:pt x="136011" y="220179"/>
                  </a:cubicBezTo>
                  <a:cubicBezTo>
                    <a:pt x="137733" y="219319"/>
                    <a:pt x="139455" y="218460"/>
                    <a:pt x="141177" y="217600"/>
                  </a:cubicBezTo>
                  <a:cubicBezTo>
                    <a:pt x="142898" y="216740"/>
                    <a:pt x="143759" y="215021"/>
                    <a:pt x="145481" y="215021"/>
                  </a:cubicBezTo>
                  <a:cubicBezTo>
                    <a:pt x="148925" y="213301"/>
                    <a:pt x="214351" y="190089"/>
                    <a:pt x="274612" y="186650"/>
                  </a:cubicBezTo>
                  <a:close/>
                  <a:moveTo>
                    <a:pt x="287089" y="0"/>
                  </a:moveTo>
                  <a:cubicBezTo>
                    <a:pt x="332488" y="0"/>
                    <a:pt x="369292" y="40237"/>
                    <a:pt x="369292" y="89871"/>
                  </a:cubicBezTo>
                  <a:cubicBezTo>
                    <a:pt x="369292" y="139505"/>
                    <a:pt x="332488" y="179742"/>
                    <a:pt x="287089" y="179742"/>
                  </a:cubicBezTo>
                  <a:cubicBezTo>
                    <a:pt x="241690" y="179742"/>
                    <a:pt x="204886" y="139505"/>
                    <a:pt x="204886" y="89871"/>
                  </a:cubicBezTo>
                  <a:cubicBezTo>
                    <a:pt x="204886" y="40237"/>
                    <a:pt x="241690" y="0"/>
                    <a:pt x="287089"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prstTxWarp prst="textNoShape">
                <a:avLst/>
              </a:prstTxWarp>
              <a:noAutofit/>
            </a:bodyPr>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endParaRPr altLang="en-US" lang="zh-CN"/>
            </a:p>
          </p:txBody>
        </p:sp>
      </p:grpSp>
    </p:spTree>
    <p:extLst>
      <p:ext uri="{BB962C8B-B14F-4D97-AF65-F5344CB8AC3E}">
        <p14:creationId val="1683767137"/>
      </p:ext>
    </p:extLst>
  </p:cSld>
  <p:clrMapOvr>
    <a:masterClrMapping/>
  </p:clrMapOvr>
  <mc:AlternateContent>
    <mc:Choice Requires="p14">
      <p:transition p14:dur="1250" spd="slow">
        <p14:flip dir="r"/>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3" presetSubtype="32">
                                  <p:stCondLst>
                                    <p:cond delay="0"/>
                                  </p:stCondLst>
                                  <p:iterate type="lt">
                                    <p:tmPct val="10000"/>
                                  </p:iterate>
                                  <p:childTnLst>
                                    <p:set>
                                      <p:cBhvr>
                                        <p:cTn dur="1" fill="hold" id="6">
                                          <p:stCondLst>
                                            <p:cond delay="0"/>
                                          </p:stCondLst>
                                        </p:cTn>
                                        <p:tgtEl>
                                          <p:spTgt spid="87"/>
                                        </p:tgtEl>
                                        <p:attrNameLst>
                                          <p:attrName>style.visibility</p:attrName>
                                        </p:attrNameLst>
                                      </p:cBhvr>
                                      <p:to>
                                        <p:strVal val="visible"/>
                                      </p:to>
                                    </p:set>
                                    <p:anim calcmode="lin" valueType="num">
                                      <p:cBhvr>
                                        <p:cTn dur="500" fill="hold" id="7"/>
                                        <p:tgtEl>
                                          <p:spTgt spid="87"/>
                                        </p:tgtEl>
                                        <p:attrNameLst>
                                          <p:attrName>ppt_w</p:attrName>
                                        </p:attrNameLst>
                                      </p:cBhvr>
                                      <p:tavLst>
                                        <p:tav tm="0">
                                          <p:val>
                                            <p:strVal val="4*#ppt_w"/>
                                          </p:val>
                                        </p:tav>
                                        <p:tav tm="100000">
                                          <p:val>
                                            <p:strVal val="#ppt_w"/>
                                          </p:val>
                                        </p:tav>
                                      </p:tavLst>
                                    </p:anim>
                                    <p:anim calcmode="lin" valueType="num">
                                      <p:cBhvr>
                                        <p:cTn dur="500" fill="hold" id="8"/>
                                        <p:tgtEl>
                                          <p:spTgt spid="87"/>
                                        </p:tgtEl>
                                        <p:attrNameLst>
                                          <p:attrName>ppt_h</p:attrName>
                                        </p:attrNameLst>
                                      </p:cBhvr>
                                      <p:tavLst>
                                        <p:tav tm="0">
                                          <p:val>
                                            <p:strVal val="4*#ppt_h"/>
                                          </p:val>
                                        </p:tav>
                                        <p:tav tm="100000">
                                          <p:val>
                                            <p:strVal val="#ppt_h"/>
                                          </p:val>
                                        </p:tav>
                                      </p:tavLst>
                                    </p:anim>
                                  </p:childTnLst>
                                </p:cTn>
                              </p:par>
                            </p:childTnLst>
                          </p:cTn>
                        </p:par>
                        <p:par>
                          <p:cTn fill="hold" id="9" nodeType="afterGroup">
                            <p:stCondLst>
                              <p:cond delay="500"/>
                            </p:stCondLst>
                            <p:childTnLst>
                              <p:par>
                                <p:cTn fill="hold" id="10" nodeType="afterEffect" presetClass="entr" presetID="53" presetSubtype="0">
                                  <p:stCondLst>
                                    <p:cond delay="0"/>
                                  </p:stCondLst>
                                  <p:childTnLst>
                                    <p:set>
                                      <p:cBhvr>
                                        <p:cTn dur="1" fill="hold" id="11">
                                          <p:stCondLst>
                                            <p:cond delay="0"/>
                                          </p:stCondLst>
                                        </p:cTn>
                                        <p:tgtEl>
                                          <p:spTgt spid="46"/>
                                        </p:tgtEl>
                                        <p:attrNameLst>
                                          <p:attrName>style.visibility</p:attrName>
                                        </p:attrNameLst>
                                      </p:cBhvr>
                                      <p:to>
                                        <p:strVal val="visible"/>
                                      </p:to>
                                    </p:set>
                                    <p:anim calcmode="lin" valueType="num">
                                      <p:cBhvr>
                                        <p:cTn dur="500" fill="hold" id="12"/>
                                        <p:tgtEl>
                                          <p:spTgt spid="46"/>
                                        </p:tgtEl>
                                        <p:attrNameLst>
                                          <p:attrName>ppt_w</p:attrName>
                                        </p:attrNameLst>
                                      </p:cBhvr>
                                      <p:tavLst>
                                        <p:tav tm="0">
                                          <p:val>
                                            <p:fltVal val="0"/>
                                          </p:val>
                                        </p:tav>
                                        <p:tav tm="100000">
                                          <p:val>
                                            <p:strVal val="#ppt_w"/>
                                          </p:val>
                                        </p:tav>
                                      </p:tavLst>
                                    </p:anim>
                                    <p:anim calcmode="lin" valueType="num">
                                      <p:cBhvr>
                                        <p:cTn dur="500" fill="hold" id="13"/>
                                        <p:tgtEl>
                                          <p:spTgt spid="46"/>
                                        </p:tgtEl>
                                        <p:attrNameLst>
                                          <p:attrName>ppt_h</p:attrName>
                                        </p:attrNameLst>
                                      </p:cBhvr>
                                      <p:tavLst>
                                        <p:tav tm="0">
                                          <p:val>
                                            <p:fltVal val="0"/>
                                          </p:val>
                                        </p:tav>
                                        <p:tav tm="100000">
                                          <p:val>
                                            <p:strVal val="#ppt_h"/>
                                          </p:val>
                                        </p:tav>
                                      </p:tavLst>
                                    </p:anim>
                                    <p:animEffect filter="fade" transition="in">
                                      <p:cBhvr>
                                        <p:cTn dur="500" id="14"/>
                                        <p:tgtEl>
                                          <p:spTgt spid="46"/>
                                        </p:tgtEl>
                                      </p:cBhvr>
                                    </p:animEffect>
                                  </p:childTnLst>
                                </p:cTn>
                              </p:par>
                              <p:par>
                                <p:cTn fill="hold" id="15" nodeType="withEffect" presetClass="emph" presetID="26" presetSubtype="0">
                                  <p:stCondLst>
                                    <p:cond delay="250"/>
                                  </p:stCondLst>
                                  <p:childTnLst>
                                    <p:animEffect filter="fade" transition="out">
                                      <p:cBhvr>
                                        <p:cTn dur="500" id="16" tmFilter="0, 0; .2, .5; .8, .5; 1, 0"/>
                                        <p:tgtEl>
                                          <p:spTgt spid="46"/>
                                        </p:tgtEl>
                                      </p:cBhvr>
                                    </p:animEffect>
                                    <p:animScale>
                                      <p:cBhvr>
                                        <p:cTn autoRev="1" dur="250" fill="hold" id="17"/>
                                        <p:tgtEl>
                                          <p:spTgt spid="46"/>
                                        </p:tgtEl>
                                      </p:cBhvr>
                                      <p:by x="105000" y="105000"/>
                                    </p:animScale>
                                  </p:childTnLst>
                                </p:cTn>
                              </p:par>
                            </p:childTnLst>
                          </p:cTn>
                        </p:par>
                        <p:par>
                          <p:cTn fill="hold" id="18" nodeType="afterGroup">
                            <p:stCondLst>
                              <p:cond delay="1250"/>
                            </p:stCondLst>
                            <p:childTnLst>
                              <p:par>
                                <p:cTn fill="hold" grpId="0" id="19" nodeType="afterEffect" presetClass="entr" presetID="22" presetSubtype="8">
                                  <p:stCondLst>
                                    <p:cond delay="0"/>
                                  </p:stCondLst>
                                  <p:iterate type="wd">
                                    <p:tmPct val="10000"/>
                                  </p:iterate>
                                  <p:childTnLst>
                                    <p:set>
                                      <p:cBhvr>
                                        <p:cTn dur="1" fill="hold" id="20">
                                          <p:stCondLst>
                                            <p:cond delay="0"/>
                                          </p:stCondLst>
                                        </p:cTn>
                                        <p:tgtEl>
                                          <p:spTgt spid="49"/>
                                        </p:tgtEl>
                                        <p:attrNameLst>
                                          <p:attrName>style.visibility</p:attrName>
                                        </p:attrNameLst>
                                      </p:cBhvr>
                                      <p:to>
                                        <p:strVal val="visible"/>
                                      </p:to>
                                    </p:set>
                                    <p:animEffect filter="wipe(left)" transition="in">
                                      <p:cBhvr>
                                        <p:cTn dur="500" id="21"/>
                                        <p:tgtEl>
                                          <p:spTgt spid="49"/>
                                        </p:tgtEl>
                                      </p:cBhvr>
                                    </p:animEffect>
                                  </p:childTnLst>
                                </p:cTn>
                              </p:par>
                            </p:childTnLst>
                          </p:cTn>
                        </p:par>
                        <p:par>
                          <p:cTn fill="hold" id="22" nodeType="afterGroup">
                            <p:stCondLst>
                              <p:cond delay="1750"/>
                            </p:stCondLst>
                            <p:childTnLst>
                              <p:par>
                                <p:cTn fill="hold" id="23" nodeType="afterEffect" presetClass="entr" presetID="42" presetSubtype="0">
                                  <p:stCondLst>
                                    <p:cond delay="0"/>
                                  </p:stCondLst>
                                  <p:childTnLst>
                                    <p:set>
                                      <p:cBhvr>
                                        <p:cTn dur="1" fill="hold" id="24">
                                          <p:stCondLst>
                                            <p:cond delay="0"/>
                                          </p:stCondLst>
                                        </p:cTn>
                                        <p:tgtEl>
                                          <p:spTgt spid="7"/>
                                        </p:tgtEl>
                                        <p:attrNameLst>
                                          <p:attrName>style.visibility</p:attrName>
                                        </p:attrNameLst>
                                      </p:cBhvr>
                                      <p:to>
                                        <p:strVal val="visible"/>
                                      </p:to>
                                    </p:set>
                                    <p:animEffect filter="fade" transition="in">
                                      <p:cBhvr>
                                        <p:cTn dur="750" id="25"/>
                                        <p:tgtEl>
                                          <p:spTgt spid="7"/>
                                        </p:tgtEl>
                                      </p:cBhvr>
                                    </p:animEffect>
                                    <p:anim calcmode="lin" valueType="num">
                                      <p:cBhvr>
                                        <p:cTn dur="750" fill="hold" id="26"/>
                                        <p:tgtEl>
                                          <p:spTgt spid="7"/>
                                        </p:tgtEl>
                                        <p:attrNameLst>
                                          <p:attrName>ppt_x</p:attrName>
                                        </p:attrNameLst>
                                      </p:cBhvr>
                                      <p:tavLst>
                                        <p:tav tm="0">
                                          <p:val>
                                            <p:strVal val="#ppt_x"/>
                                          </p:val>
                                        </p:tav>
                                        <p:tav tm="100000">
                                          <p:val>
                                            <p:strVal val="#ppt_x"/>
                                          </p:val>
                                        </p:tav>
                                      </p:tavLst>
                                    </p:anim>
                                    <p:anim calcmode="lin" valueType="num">
                                      <p:cBhvr>
                                        <p:cTn dur="750" fill="hold" id="27"/>
                                        <p:tgtEl>
                                          <p:spTgt spid="7"/>
                                        </p:tgtEl>
                                        <p:attrNameLst>
                                          <p:attrName>ppt_y</p:attrName>
                                        </p:attrNameLst>
                                      </p:cBhvr>
                                      <p:tavLst>
                                        <p:tav tm="0">
                                          <p:val>
                                            <p:strVal val="#ppt_y+.1"/>
                                          </p:val>
                                        </p:tav>
                                        <p:tav tm="100000">
                                          <p:val>
                                            <p:strVal val="#ppt_y"/>
                                          </p:val>
                                        </p:tav>
                                      </p:tavLst>
                                    </p:anim>
                                  </p:childTnLst>
                                </p:cTn>
                              </p:par>
                            </p:childTnLst>
                          </p:cTn>
                        </p:par>
                        <p:par>
                          <p:cTn fill="hold" id="28" nodeType="afterGroup">
                            <p:stCondLst>
                              <p:cond delay="2500"/>
                            </p:stCondLst>
                            <p:childTnLst>
                              <p:par>
                                <p:cTn fill="hold" id="29" nodeType="afterEffect" presetClass="entr" presetID="2" presetSubtype="4">
                                  <p:stCondLst>
                                    <p:cond delay="0"/>
                                  </p:stCondLst>
                                  <p:childTnLst>
                                    <p:set>
                                      <p:cBhvr>
                                        <p:cTn dur="1" fill="hold" id="30">
                                          <p:stCondLst>
                                            <p:cond delay="0"/>
                                          </p:stCondLst>
                                        </p:cTn>
                                        <p:tgtEl>
                                          <p:spTgt spid="25"/>
                                        </p:tgtEl>
                                        <p:attrNameLst>
                                          <p:attrName>style.visibility</p:attrName>
                                        </p:attrNameLst>
                                      </p:cBhvr>
                                      <p:to>
                                        <p:strVal val="visible"/>
                                      </p:to>
                                    </p:set>
                                    <p:anim calcmode="lin" valueType="num">
                                      <p:cBhvr additive="base">
                                        <p:cTn dur="500" fill="hold" id="31"/>
                                        <p:tgtEl>
                                          <p:spTgt spid="25"/>
                                        </p:tgtEl>
                                        <p:attrNameLst>
                                          <p:attrName>ppt_x</p:attrName>
                                        </p:attrNameLst>
                                      </p:cBhvr>
                                      <p:tavLst>
                                        <p:tav tm="0">
                                          <p:val>
                                            <p:strVal val="#ppt_x"/>
                                          </p:val>
                                        </p:tav>
                                        <p:tav tm="100000">
                                          <p:val>
                                            <p:strVal val="#ppt_x"/>
                                          </p:val>
                                        </p:tav>
                                      </p:tavLst>
                                    </p:anim>
                                    <p:anim calcmode="lin" valueType="num">
                                      <p:cBhvr additive="base">
                                        <p:cTn dur="500" fill="hold" id="32"/>
                                        <p:tgtEl>
                                          <p:spTgt spid="25"/>
                                        </p:tgtEl>
                                        <p:attrNameLst>
                                          <p:attrName>ppt_y</p:attrName>
                                        </p:attrNameLst>
                                      </p:cBhvr>
                                      <p:tavLst>
                                        <p:tav tm="0">
                                          <p:val>
                                            <p:strVal val="1+#ppt_h/2"/>
                                          </p:val>
                                        </p:tav>
                                        <p:tav tm="100000">
                                          <p:val>
                                            <p:strVal val="#ppt_y"/>
                                          </p:val>
                                        </p:tav>
                                      </p:tavLst>
                                    </p:anim>
                                  </p:childTnLst>
                                </p:cTn>
                              </p:par>
                            </p:childTnLst>
                          </p:cTn>
                        </p:par>
                        <p:par>
                          <p:cTn fill="hold" id="33" nodeType="afterGroup">
                            <p:stCondLst>
                              <p:cond delay="3000"/>
                            </p:stCondLst>
                            <p:childTnLst>
                              <p:par>
                                <p:cTn fill="hold" grpId="0" id="34" nodeType="afterEffect" presetClass="entr" presetID="16" presetSubtype="42">
                                  <p:stCondLst>
                                    <p:cond delay="0"/>
                                  </p:stCondLst>
                                  <p:childTnLst>
                                    <p:set>
                                      <p:cBhvr>
                                        <p:cTn dur="1" fill="hold" id="35">
                                          <p:stCondLst>
                                            <p:cond delay="0"/>
                                          </p:stCondLst>
                                        </p:cTn>
                                        <p:tgtEl>
                                          <p:spTgt spid="11"/>
                                        </p:tgtEl>
                                        <p:attrNameLst>
                                          <p:attrName>style.visibility</p:attrName>
                                        </p:attrNameLst>
                                      </p:cBhvr>
                                      <p:to>
                                        <p:strVal val="visible"/>
                                      </p:to>
                                    </p:set>
                                    <p:animEffect filter="barn(outHorizontal)" transition="in">
                                      <p:cBhvr>
                                        <p:cTn dur="500" id="36"/>
                                        <p:tgtEl>
                                          <p:spTgt spid="11"/>
                                        </p:tgtEl>
                                      </p:cBhvr>
                                    </p:animEffect>
                                  </p:childTnLst>
                                </p:cTn>
                              </p:par>
                            </p:childTnLst>
                          </p:cTn>
                        </p:par>
                        <p:par>
                          <p:cTn fill="hold" id="37" nodeType="afterGroup">
                            <p:stCondLst>
                              <p:cond delay="3500"/>
                            </p:stCondLst>
                            <p:childTnLst>
                              <p:par>
                                <p:cTn fill="hold" id="38" nodeType="afterEffect" presetClass="entr" presetID="1" presetSubtype="0">
                                  <p:stCondLst>
                                    <p:cond delay="0"/>
                                  </p:stCondLst>
                                  <p:childTnLst>
                                    <p:set>
                                      <p:cBhvr>
                                        <p:cTn dur="1" fill="hold" id="39">
                                          <p:stCondLst>
                                            <p:cond delay="0"/>
                                          </p:stCondLst>
                                        </p:cTn>
                                        <p:tgtEl>
                                          <p:spTgt spid="13"/>
                                        </p:tgtEl>
                                        <p:attrNameLst>
                                          <p:attrName>style.visibility</p:attrName>
                                        </p:attrNameLst>
                                      </p:cBhvr>
                                      <p:to>
                                        <p:strVal val="visible"/>
                                      </p:to>
                                    </p:set>
                                  </p:childTnLst>
                                </p:cTn>
                              </p:par>
                            </p:childTnLst>
                          </p:cTn>
                        </p:par>
                        <p:par>
                          <p:cTn fill="hold" id="40" nodeType="afterGroup">
                            <p:stCondLst>
                              <p:cond delay="3501"/>
                            </p:stCondLst>
                            <p:childTnLst>
                              <p:par>
                                <p:cTn fill="hold" id="41" nodeType="afterEffect" presetClass="entr" presetID="1" presetSubtype="0">
                                  <p:stCondLst>
                                    <p:cond delay="0"/>
                                  </p:stCondLst>
                                  <p:childTnLst>
                                    <p:set>
                                      <p:cBhvr>
                                        <p:cTn dur="1" fill="hold" id="42">
                                          <p:stCondLst>
                                            <p:cond delay="0"/>
                                          </p:stCondLst>
                                        </p:cTn>
                                        <p:tgtEl>
                                          <p:spTgt spid="39"/>
                                        </p:tgtEl>
                                        <p:attrNameLst>
                                          <p:attrName>style.visibility</p:attrName>
                                        </p:attrNameLst>
                                      </p:cBhvr>
                                      <p:to>
                                        <p:strVal val="visible"/>
                                      </p:to>
                                    </p:set>
                                  </p:childTnLst>
                                </p:cTn>
                              </p:par>
                            </p:childTnLst>
                          </p:cTn>
                        </p:par>
                        <p:par>
                          <p:cTn fill="hold" id="43" nodeType="afterGroup">
                            <p:stCondLst>
                              <p:cond delay="3502"/>
                            </p:stCondLst>
                            <p:childTnLst>
                              <p:par>
                                <p:cTn fill="hold" id="44" nodeType="afterEffect" presetClass="entr" presetID="1" presetSubtype="0">
                                  <p:stCondLst>
                                    <p:cond delay="0"/>
                                  </p:stCondLst>
                                  <p:childTnLst>
                                    <p:set>
                                      <p:cBhvr>
                                        <p:cTn dur="1" fill="hold" id="45">
                                          <p:stCondLst>
                                            <p:cond delay="0"/>
                                          </p:stCondLst>
                                        </p:cTn>
                                        <p:tgtEl>
                                          <p:spTgt spid="14"/>
                                        </p:tgtEl>
                                        <p:attrNameLst>
                                          <p:attrName>style.visibility</p:attrName>
                                        </p:attrNameLst>
                                      </p:cBhvr>
                                      <p:to>
                                        <p:strVal val="visible"/>
                                      </p:to>
                                    </p:set>
                                  </p:childTnLst>
                                </p:cTn>
                              </p:par>
                              <p:par>
                                <p:cTn accel="50000" fill="hold" id="46" nodeType="withEffect" presetClass="path" presetID="63" presetSubtype="0">
                                  <p:stCondLst>
                                    <p:cond delay="0"/>
                                  </p:stCondLst>
                                  <p:childTnLst>
                                    <p:animMotion origin="layout" path="M -8.33333E-07 2.96296E-06 L -0.27591 2.96296E-06" pathEditMode="relative" ptsTypes="AA" rAng="0">
                                      <p:cBhvr>
                                        <p:cTn dur="1750" fill="hold" id="47" spd="-100000"/>
                                        <p:tgtEl>
                                          <p:spTgt spid="13"/>
                                        </p:tgtEl>
                                        <p:attrNameLst>
                                          <p:attrName>ppt_x</p:attrName>
                                          <p:attrName>ppt_y</p:attrName>
                                        </p:attrNameLst>
                                      </p:cBhvr>
                                      <p:rCtr x="-13802" y="0"/>
                                    </p:animMotion>
                                  </p:childTnLst>
                                </p:cTn>
                              </p:par>
                              <p:par>
                                <p:cTn accel="50000" fill="hold" id="48" nodeType="withEffect" presetClass="path" presetID="63" presetSubtype="0">
                                  <p:stCondLst>
                                    <p:cond delay="0"/>
                                  </p:stCondLst>
                                  <p:childTnLst>
                                    <p:animMotion origin="layout" path="M -8.33333E-07 0 L -0.27591 0" pathEditMode="relative" ptsTypes="AA" rAng="0">
                                      <p:cBhvr>
                                        <p:cTn dur="1750" fill="hold" id="49" spd="-100000"/>
                                        <p:tgtEl>
                                          <p:spTgt spid="39"/>
                                        </p:tgtEl>
                                        <p:attrNameLst>
                                          <p:attrName>ppt_x</p:attrName>
                                          <p:attrName>ppt_y</p:attrName>
                                        </p:attrNameLst>
                                      </p:cBhvr>
                                      <p:rCtr x="-13802" y="0"/>
                                    </p:animMotion>
                                  </p:childTnLst>
                                </p:cTn>
                              </p:par>
                              <p:par>
                                <p:cTn accel="50000" fill="hold" id="50" nodeType="withEffect" presetClass="path" presetID="63" presetSubtype="0">
                                  <p:stCondLst>
                                    <p:cond delay="0"/>
                                  </p:stCondLst>
                                  <p:childTnLst>
                                    <p:animMotion origin="layout" path="M -8.33333E-07 4.44444E-06 L -0.28047 0.003" pathEditMode="relative" ptsTypes="AA" rAng="0">
                                      <p:cBhvr>
                                        <p:cTn dur="1750" fill="hold" id="51" spd="-100000"/>
                                        <p:tgtEl>
                                          <p:spTgt spid="14"/>
                                        </p:tgtEl>
                                        <p:attrNameLst>
                                          <p:attrName>ppt_x</p:attrName>
                                          <p:attrName>ppt_y</p:attrName>
                                        </p:attrNameLst>
                                      </p:cBhvr>
                                      <p:rCtr x="-14023" y="139"/>
                                    </p:animMotion>
                                  </p:childTnLst>
                                </p:cTn>
                              </p:par>
                            </p:childTnLst>
                          </p:cTn>
                        </p:par>
                        <p:par>
                          <p:cTn fill="hold" id="52" nodeType="afterGroup">
                            <p:stCondLst>
                              <p:cond delay="5252"/>
                            </p:stCondLst>
                            <p:childTnLst>
                              <p:par>
                                <p:cTn fill="hold" grpId="0" id="53" nodeType="afterEffect" presetClass="entr" presetID="23" presetSubtype="32">
                                  <p:stCondLst>
                                    <p:cond delay="0"/>
                                  </p:stCondLst>
                                  <p:iterate type="lt">
                                    <p:tmPct val="10000"/>
                                  </p:iterate>
                                  <p:childTnLst>
                                    <p:set>
                                      <p:cBhvr>
                                        <p:cTn dur="1" fill="hold" id="54">
                                          <p:stCondLst>
                                            <p:cond delay="0"/>
                                          </p:stCondLst>
                                        </p:cTn>
                                        <p:tgtEl>
                                          <p:spTgt spid="52"/>
                                        </p:tgtEl>
                                        <p:attrNameLst>
                                          <p:attrName>style.visibility</p:attrName>
                                        </p:attrNameLst>
                                      </p:cBhvr>
                                      <p:to>
                                        <p:strVal val="visible"/>
                                      </p:to>
                                    </p:set>
                                    <p:anim calcmode="lin" valueType="num">
                                      <p:cBhvr>
                                        <p:cTn dur="500" fill="hold" id="55"/>
                                        <p:tgtEl>
                                          <p:spTgt spid="52"/>
                                        </p:tgtEl>
                                        <p:attrNameLst>
                                          <p:attrName>ppt_w</p:attrName>
                                        </p:attrNameLst>
                                      </p:cBhvr>
                                      <p:tavLst>
                                        <p:tav tm="0">
                                          <p:val>
                                            <p:strVal val="4*#ppt_w"/>
                                          </p:val>
                                        </p:tav>
                                        <p:tav tm="100000">
                                          <p:val>
                                            <p:strVal val="#ppt_w"/>
                                          </p:val>
                                        </p:tav>
                                      </p:tavLst>
                                    </p:anim>
                                    <p:anim calcmode="lin" valueType="num">
                                      <p:cBhvr>
                                        <p:cTn dur="500" fill="hold" id="56"/>
                                        <p:tgtEl>
                                          <p:spTgt spid="52"/>
                                        </p:tgtEl>
                                        <p:attrNameLst>
                                          <p:attrName>ppt_h</p:attrName>
                                        </p:attrNameLst>
                                      </p:cBhvr>
                                      <p:tavLst>
                                        <p:tav tm="0">
                                          <p:val>
                                            <p:strVal val="4*#ppt_h"/>
                                          </p:val>
                                        </p:tav>
                                        <p:tav tm="100000">
                                          <p:val>
                                            <p:strVal val="#ppt_h"/>
                                          </p:val>
                                        </p:tav>
                                      </p:tavLst>
                                    </p:anim>
                                  </p:childTnLst>
                                </p:cTn>
                              </p:par>
                            </p:childTnLst>
                          </p:cTn>
                        </p:par>
                        <p:par>
                          <p:cTn fill="hold" id="57" nodeType="afterGroup">
                            <p:stCondLst>
                              <p:cond delay="5752"/>
                            </p:stCondLst>
                            <p:childTnLst>
                              <p:par>
                                <p:cTn fill="hold" grpId="0" id="58" nodeType="afterEffect" presetClass="entr" presetID="23" presetSubtype="32">
                                  <p:stCondLst>
                                    <p:cond delay="0"/>
                                  </p:stCondLst>
                                  <p:iterate type="lt">
                                    <p:tmPct val="10000"/>
                                  </p:iterate>
                                  <p:childTnLst>
                                    <p:set>
                                      <p:cBhvr>
                                        <p:cTn dur="1" fill="hold" id="59">
                                          <p:stCondLst>
                                            <p:cond delay="0"/>
                                          </p:stCondLst>
                                        </p:cTn>
                                        <p:tgtEl>
                                          <p:spTgt spid="55"/>
                                        </p:tgtEl>
                                        <p:attrNameLst>
                                          <p:attrName>style.visibility</p:attrName>
                                        </p:attrNameLst>
                                      </p:cBhvr>
                                      <p:to>
                                        <p:strVal val="visible"/>
                                      </p:to>
                                    </p:set>
                                    <p:anim calcmode="lin" valueType="num">
                                      <p:cBhvr>
                                        <p:cTn dur="500" fill="hold" id="60"/>
                                        <p:tgtEl>
                                          <p:spTgt spid="55"/>
                                        </p:tgtEl>
                                        <p:attrNameLst>
                                          <p:attrName>ppt_w</p:attrName>
                                        </p:attrNameLst>
                                      </p:cBhvr>
                                      <p:tavLst>
                                        <p:tav tm="0">
                                          <p:val>
                                            <p:strVal val="4*#ppt_w"/>
                                          </p:val>
                                        </p:tav>
                                        <p:tav tm="100000">
                                          <p:val>
                                            <p:strVal val="#ppt_w"/>
                                          </p:val>
                                        </p:tav>
                                      </p:tavLst>
                                    </p:anim>
                                    <p:anim calcmode="lin" valueType="num">
                                      <p:cBhvr>
                                        <p:cTn dur="500" fill="hold" id="61"/>
                                        <p:tgtEl>
                                          <p:spTgt spid="55"/>
                                        </p:tgtEl>
                                        <p:attrNameLst>
                                          <p:attrName>ppt_h</p:attrName>
                                        </p:attrNameLst>
                                      </p:cBhvr>
                                      <p:tavLst>
                                        <p:tav tm="0">
                                          <p:val>
                                            <p:strVal val="4*#ppt_h"/>
                                          </p:val>
                                        </p:tav>
                                        <p:tav tm="100000">
                                          <p:val>
                                            <p:strVal val="#ppt_h"/>
                                          </p:val>
                                        </p:tav>
                                      </p:tavLst>
                                    </p:anim>
                                  </p:childTnLst>
                                </p:cTn>
                              </p:par>
                            </p:childTnLst>
                          </p:cTn>
                        </p:par>
                        <p:par>
                          <p:cTn fill="hold" id="62" nodeType="afterGroup">
                            <p:stCondLst>
                              <p:cond delay="6252"/>
                            </p:stCondLst>
                            <p:childTnLst>
                              <p:par>
                                <p:cTn fill="hold" grpId="0" id="63" nodeType="afterEffect" presetClass="entr" presetID="23" presetSubtype="32">
                                  <p:stCondLst>
                                    <p:cond delay="0"/>
                                  </p:stCondLst>
                                  <p:iterate type="lt">
                                    <p:tmPct val="10000"/>
                                  </p:iterate>
                                  <p:childTnLst>
                                    <p:set>
                                      <p:cBhvr>
                                        <p:cTn dur="1" fill="hold" id="64">
                                          <p:stCondLst>
                                            <p:cond delay="0"/>
                                          </p:stCondLst>
                                        </p:cTn>
                                        <p:tgtEl>
                                          <p:spTgt spid="58"/>
                                        </p:tgtEl>
                                        <p:attrNameLst>
                                          <p:attrName>style.visibility</p:attrName>
                                        </p:attrNameLst>
                                      </p:cBhvr>
                                      <p:to>
                                        <p:strVal val="visible"/>
                                      </p:to>
                                    </p:set>
                                    <p:anim calcmode="lin" valueType="num">
                                      <p:cBhvr>
                                        <p:cTn dur="500" fill="hold" id="65"/>
                                        <p:tgtEl>
                                          <p:spTgt spid="58"/>
                                        </p:tgtEl>
                                        <p:attrNameLst>
                                          <p:attrName>ppt_w</p:attrName>
                                        </p:attrNameLst>
                                      </p:cBhvr>
                                      <p:tavLst>
                                        <p:tav tm="0">
                                          <p:val>
                                            <p:strVal val="4*#ppt_w"/>
                                          </p:val>
                                        </p:tav>
                                        <p:tav tm="100000">
                                          <p:val>
                                            <p:strVal val="#ppt_w"/>
                                          </p:val>
                                        </p:tav>
                                      </p:tavLst>
                                    </p:anim>
                                    <p:anim calcmode="lin" valueType="num">
                                      <p:cBhvr>
                                        <p:cTn dur="500" fill="hold" id="66"/>
                                        <p:tgtEl>
                                          <p:spTgt spid="58"/>
                                        </p:tgtEl>
                                        <p:attrNameLst>
                                          <p:attrName>ppt_h</p:attrName>
                                        </p:attrNameLst>
                                      </p:cBhvr>
                                      <p:tavLst>
                                        <p:tav tm="0">
                                          <p:val>
                                            <p:strVal val="4*#ppt_h"/>
                                          </p:val>
                                        </p:tav>
                                        <p:tav tm="100000">
                                          <p:val>
                                            <p:strVal val="#ppt_h"/>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87"/>
      <p:bldP grpId="0" spid="49"/>
      <p:bldP grpId="0" spid="52"/>
      <p:bldP grpId="0" spid="55"/>
      <p:bldP grpId="0" spid="58"/>
      <p:bldP grpId="0" spid="11"/>
    </p:bldLst>
  </p:timing>
</p:sld>
</file>

<file path=ppt/slides/slide2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chemeClr val="bg1"/>
        </a:solidFill>
        <a:effectLst/>
      </p:bgPr>
    </p:bg>
    <p:spTree>
      <p:nvGrpSpPr>
        <p:cNvPr id="1" name=""/>
        <p:cNvGrpSpPr/>
        <p:nvPr/>
      </p:nvGrpSpPr>
      <p:grpSpPr>
        <a:xfrm>
          <a:off x="0" y="0"/>
          <a:ext cx="0" cy="0"/>
        </a:xfrm>
      </p:grpSpPr>
      <p:sp>
        <p:nvSpPr>
          <p:cNvPr id="3" name="矩形 2">
            <a:extLst>
              <a:ext uri="{FF2B5EF4-FFF2-40B4-BE49-F238E27FC236}">
                <a16:creationId xmlns:a16="http://schemas.microsoft.com/office/drawing/2014/main" id="{10706784-A0D9-4125-8A74-1959A1566C50}"/>
              </a:ext>
            </a:extLst>
          </p:cNvPr>
          <p:cNvSpPr/>
          <p:nvPr/>
        </p:nvSpPr>
        <p:spPr>
          <a:xfrm>
            <a:off x="1" y="0"/>
            <a:ext cx="12192000" cy="6858000"/>
          </a:xfrm>
          <a:prstGeom prst="rect">
            <a:avLst/>
          </a:prstGeom>
          <a:solidFill>
            <a:srgbClr val="EBF6F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3" name="椭圆 22">
            <a:extLst>
              <a:ext uri="{FF2B5EF4-FFF2-40B4-BE49-F238E27FC236}">
                <a16:creationId xmlns:a16="http://schemas.microsoft.com/office/drawing/2014/main" id="{F3578F2C-D3E8-4B69-AE61-951AC7BB6BFB}"/>
              </a:ext>
            </a:extLst>
          </p:cNvPr>
          <p:cNvSpPr/>
          <p:nvPr/>
        </p:nvSpPr>
        <p:spPr>
          <a:xfrm>
            <a:off x="6157442" y="2978080"/>
            <a:ext cx="1666966" cy="1666966"/>
          </a:xfrm>
          <a:prstGeom prst="ellipse">
            <a:avLst/>
          </a:prstGeom>
          <a:no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base" hangingPunct="1" indent="0" latinLnBrk="0" lvl="0" marL="0" marR="0" rtl="0">
              <a:lnSpc>
                <a:spcPct val="100000"/>
              </a:lnSpc>
              <a:spcBef>
                <a:spcPct val="0"/>
              </a:spcBef>
              <a:spcAft>
                <a:spcPct val="0"/>
              </a:spcAft>
              <a:buClrTx/>
              <a:buSzTx/>
              <a:buFontTx/>
              <a:buNone/>
              <a:defRPr/>
            </a:pPr>
            <a:endParaRPr altLang="en-US" b="0" baseline="0" cap="none" i="0" kern="1200" kumimoji="0" lang="zh-CN" noProof="0" normalizeH="0" spc="0" strike="noStrike" u="none">
              <a:ln>
                <a:noFill/>
              </a:ln>
              <a:solidFill>
                <a:schemeClr val="tx1">
                  <a:lumMod val="65000"/>
                  <a:lumOff val="35000"/>
                </a:schemeClr>
              </a:solidFill>
              <a:effectLst/>
              <a:uLnTx/>
              <a:uFillTx/>
              <a:latin typeface="微软雅黑"/>
              <a:ea typeface="微软雅黑"/>
              <a:cs typeface="+mn-cs"/>
            </a:endParaRPr>
          </a:p>
        </p:txBody>
      </p:sp>
      <p:sp>
        <p:nvSpPr>
          <p:cNvPr id="87" name="TextBox 72">
            <a:extLst>
              <a:ext uri="{FF2B5EF4-FFF2-40B4-BE49-F238E27FC236}">
                <a16:creationId xmlns:a16="http://schemas.microsoft.com/office/drawing/2014/main" id="{D85CEAB1-A015-45D8-9125-8E3B71FB237F}"/>
              </a:ext>
            </a:extLst>
          </p:cNvPr>
          <p:cNvSpPr txBox="1"/>
          <p:nvPr/>
        </p:nvSpPr>
        <p:spPr>
          <a:xfrm>
            <a:off x="1094282" y="193555"/>
            <a:ext cx="3641548" cy="457200"/>
          </a:xfrm>
          <a:prstGeom prst="rect">
            <a:avLst/>
          </a:prstGeom>
          <a:noFill/>
        </p:spPr>
        <p:txBody>
          <a:bodyPr rtlCol="0"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dist" defTabSz="432037">
              <a:defRPr/>
            </a:pPr>
            <a:r>
              <a:rPr altLang="en-US" kern="0" lang="zh-CN" sz="2400">
                <a:solidFill>
                  <a:sysClr lastClr="000000" val="windowText">
                    <a:lumMod val="65000"/>
                    <a:lumOff val="35000"/>
                  </a:sysClr>
                </a:solidFill>
                <a:latin charset="-122" panose="020b0503020204020204" pitchFamily="34" typeface="微软雅黑"/>
                <a:ea charset="-122" panose="020b0503020204020204" pitchFamily="34" typeface="微软雅黑"/>
                <a:cs charset="0" panose="020b0604020202020204" pitchFamily="34" typeface="Arial"/>
              </a:rPr>
              <a:t>注重和建立共同点</a:t>
            </a:r>
          </a:p>
        </p:txBody>
      </p:sp>
      <p:grpSp>
        <p:nvGrpSpPr>
          <p:cNvPr id="5" name="组合 4">
            <a:extLst>
              <a:ext uri="{FF2B5EF4-FFF2-40B4-BE49-F238E27FC236}">
                <a16:creationId xmlns:a16="http://schemas.microsoft.com/office/drawing/2014/main" id="{D6894B82-68E8-45DF-BE57-D33A01A4B029}"/>
              </a:ext>
            </a:extLst>
          </p:cNvPr>
          <p:cNvGrpSpPr/>
          <p:nvPr/>
        </p:nvGrpSpPr>
        <p:grpSpPr>
          <a:xfrm>
            <a:off x="93570" y="132241"/>
            <a:ext cx="907141" cy="553998"/>
            <a:chOff x="93570" y="207191"/>
            <a:chExt cx="907141" cy="553998"/>
          </a:xfrm>
        </p:grpSpPr>
        <p:sp>
          <p:nvSpPr>
            <p:cNvPr id="2" name="矩形: 圆角 1">
              <a:extLst>
                <a:ext uri="{FF2B5EF4-FFF2-40B4-BE49-F238E27FC236}">
                  <a16:creationId xmlns:a16="http://schemas.microsoft.com/office/drawing/2014/main" id="{84531094-231B-42EA-B155-25F7A3A5F838}"/>
                </a:ext>
              </a:extLst>
            </p:cNvPr>
            <p:cNvSpPr/>
            <p:nvPr/>
          </p:nvSpPr>
          <p:spPr>
            <a:xfrm>
              <a:off x="187141" y="268190"/>
              <a:ext cx="720000" cy="432000"/>
            </a:xfrm>
            <a:prstGeom prst="roundRect">
              <a:avLst/>
            </a:prstGeom>
            <a:solidFill>
              <a:schemeClr val="accent2"/>
            </a:solidFill>
            <a:ln w="28575">
              <a:solidFill>
                <a:srgbClr val="F08247"/>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文本框 15">
              <a:extLst>
                <a:ext uri="{FF2B5EF4-FFF2-40B4-BE49-F238E27FC236}">
                  <a16:creationId xmlns:a16="http://schemas.microsoft.com/office/drawing/2014/main" id="{DF88DA1A-4F95-46DF-AB66-BCCA71DB9F9E}"/>
                </a:ext>
              </a:extLst>
            </p:cNvPr>
            <p:cNvSpPr txBox="1"/>
            <p:nvPr/>
          </p:nvSpPr>
          <p:spPr>
            <a:xfrm>
              <a:off x="93570" y="207191"/>
              <a:ext cx="907141" cy="548640"/>
            </a:xfrm>
            <a:prstGeom prst="rect">
              <a:avLst/>
            </a:prstGeom>
            <a:noFill/>
          </p:spPr>
          <p:txBody>
            <a:bodyPr rtlCol="0" wrap="square">
              <a:spAutoFit/>
            </a:bodyPr>
            <a:lstStyle/>
            <a:p>
              <a:pPr algn="ctr"/>
              <a:r>
                <a:rPr altLang="zh-CN" lang="en-US" sz="3000">
                  <a:solidFill>
                    <a:schemeClr val="bg1"/>
                  </a:solidFill>
                  <a:latin charset="-122" panose="020b0503020204020204" pitchFamily="34" typeface="微软雅黑"/>
                  <a:ea charset="-122" panose="020b0503020204020204" pitchFamily="34" typeface="微软雅黑"/>
                </a:rPr>
                <a:t>05</a:t>
              </a:r>
            </a:p>
          </p:txBody>
        </p:sp>
      </p:grpSp>
      <p:grpSp>
        <p:nvGrpSpPr>
          <p:cNvPr id="8" name="组合 7">
            <a:extLst>
              <a:ext uri="{FF2B5EF4-FFF2-40B4-BE49-F238E27FC236}">
                <a16:creationId xmlns:a16="http://schemas.microsoft.com/office/drawing/2014/main" id="{87C99E64-D4A2-4FE0-A3F9-76DCEC9302C8}"/>
              </a:ext>
            </a:extLst>
          </p:cNvPr>
          <p:cNvGrpSpPr/>
          <p:nvPr/>
        </p:nvGrpSpPr>
        <p:grpSpPr>
          <a:xfrm>
            <a:off x="11315548" y="66583"/>
            <a:ext cx="702039" cy="702039"/>
            <a:chOff x="5638800" y="2971800"/>
            <a:chExt cx="914400" cy="914400"/>
          </a:xfrm>
        </p:grpSpPr>
        <p:sp>
          <p:nvSpPr>
            <p:cNvPr id="6" name="椭圆 5">
              <a:extLst>
                <a:ext uri="{FF2B5EF4-FFF2-40B4-BE49-F238E27FC236}">
                  <a16:creationId xmlns:a16="http://schemas.microsoft.com/office/drawing/2014/main" id="{8F7CF43B-17AE-415A-AFF4-64B7A93905AE}"/>
                </a:ext>
              </a:extLst>
            </p:cNvPr>
            <p:cNvSpPr/>
            <p:nvPr/>
          </p:nvSpPr>
          <p:spPr>
            <a:xfrm>
              <a:off x="5638800" y="2971800"/>
              <a:ext cx="914400" cy="914400"/>
            </a:xfrm>
            <a:prstGeom prst="ellipse">
              <a:avLst/>
            </a:prstGeom>
            <a:solidFill>
              <a:schemeClr val="bg1"/>
            </a:solidFill>
            <a:ln>
              <a:solidFill>
                <a:srgbClr val="F08247"/>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 name="businessmen_47858">
              <a:extLst>
                <a:ext uri="{FF2B5EF4-FFF2-40B4-BE49-F238E27FC236}">
                  <a16:creationId xmlns:a16="http://schemas.microsoft.com/office/drawing/2014/main" id="{72635FD6-42D7-4313-A18C-126DC4150F59}"/>
                </a:ext>
              </a:extLst>
            </p:cNvPr>
            <p:cNvSpPr>
              <a:spLocks noChangeAspect="1"/>
            </p:cNvSpPr>
            <p:nvPr/>
          </p:nvSpPr>
          <p:spPr bwMode="auto">
            <a:xfrm>
              <a:off x="5791158" y="3124617"/>
              <a:ext cx="609685" cy="608767"/>
            </a:xfrm>
            <a:custGeom>
              <a:gdLst>
                <a:gd fmla="*/ 9608 w 10667" name="T0"/>
                <a:gd fmla="*/ 4056 h 10667" name="T1"/>
                <a:gd fmla="*/ 9642 w 10667" name="T2"/>
                <a:gd fmla="*/ 4561 h 10667" name="T3"/>
                <a:gd fmla="*/ 9398 w 10667" name="T4"/>
                <a:gd fmla="*/ 5365 h 10667" name="T5"/>
                <a:gd fmla="*/ 9237 w 10667" name="T6"/>
                <a:gd fmla="*/ 4433 h 10667" name="T7"/>
                <a:gd fmla="*/ 8869 w 10667" name="T8"/>
                <a:gd fmla="*/ 4582 h 10667" name="T9"/>
                <a:gd fmla="*/ 8709 w 10667" name="T10"/>
                <a:gd fmla="*/ 5514 h 10667" name="T11"/>
                <a:gd fmla="*/ 8952 w 10667" name="T12"/>
                <a:gd fmla="*/ 5395 h 10667" name="T13"/>
                <a:gd fmla="*/ 8998 w 10667" name="T14"/>
                <a:gd fmla="*/ 6944 h 10667" name="T15"/>
                <a:gd fmla="*/ 9239 w 10667" name="T16"/>
                <a:gd fmla="*/ 5720 h 10667" name="T17"/>
                <a:gd fmla="*/ 9377 w 10667" name="T18"/>
                <a:gd fmla="*/ 6807 h 10667" name="T19"/>
                <a:gd fmla="*/ 9687 w 10667" name="T20"/>
                <a:gd fmla="*/ 6787 h 10667" name="T21"/>
                <a:gd fmla="*/ 9559 w 10667" name="T22"/>
                <a:gd fmla="*/ 4821 h 10667" name="T23"/>
                <a:gd fmla="*/ 9939 w 10667" name="T24"/>
                <a:gd fmla="*/ 5391 h 10667" name="T25"/>
                <a:gd fmla="*/ 6566 w 10667" name="T26"/>
                <a:gd fmla="*/ 1130 h 10667" name="T27"/>
                <a:gd fmla="*/ 5448 w 10667" name="T28"/>
                <a:gd fmla="*/ 2261 h 10667" name="T29"/>
                <a:gd fmla="*/ 7197 w 10667" name="T30"/>
                <a:gd fmla="*/ 8282 h 10667" name="T31"/>
                <a:gd fmla="*/ 6553 w 10667" name="T32"/>
                <a:gd fmla="*/ 5860 h 10667" name="T33"/>
                <a:gd fmla="*/ 6867 w 10667" name="T34"/>
                <a:gd fmla="*/ 5540 h 10667" name="T35"/>
                <a:gd fmla="*/ 6677 w 10667" name="T36"/>
                <a:gd fmla="*/ 2794 h 10667" name="T37"/>
                <a:gd fmla="*/ 5875 w 10667" name="T38"/>
                <a:gd fmla="*/ 5440 h 10667" name="T39"/>
                <a:gd fmla="*/ 5344 w 10667" name="T40"/>
                <a:gd fmla="*/ 2372 h 10667" name="T41"/>
                <a:gd fmla="*/ 4134 w 10667" name="T42"/>
                <a:gd fmla="*/ 2863 h 10667" name="T43"/>
                <a:gd fmla="*/ 3606 w 10667" name="T44"/>
                <a:gd fmla="*/ 5931 h 10667" name="T45"/>
                <a:gd fmla="*/ 4406 w 10667" name="T46"/>
                <a:gd fmla="*/ 5536 h 10667" name="T47"/>
                <a:gd fmla="*/ 3036 w 10667" name="T48"/>
                <a:gd fmla="*/ 8836 h 10667" name="T49"/>
                <a:gd fmla="*/ 1301 w 10667" name="T50"/>
                <a:gd fmla="*/ 9187 h 10667" name="T51"/>
                <a:gd fmla="*/ 3942 w 10667" name="T52"/>
                <a:gd fmla="*/ 10566 h 10667" name="T53"/>
                <a:gd fmla="*/ 8368 w 10667" name="T54"/>
                <a:gd fmla="*/ 10227 h 10667" name="T55"/>
                <a:gd fmla="*/ 5409 w 10667" name="T56"/>
                <a:gd fmla="*/ 9687 h 10667" name="T57"/>
                <a:gd fmla="*/ 5462 w 10667" name="T58"/>
                <a:gd fmla="*/ 6588 h 10667" name="T59"/>
                <a:gd fmla="*/ 5409 w 10667" name="T60"/>
                <a:gd fmla="*/ 9687 h 10667" name="T61"/>
                <a:gd fmla="*/ 9674 w 10667" name="T62"/>
                <a:gd fmla="*/ 7185 h 10667" name="T63"/>
                <a:gd fmla="*/ 9255 w 10667" name="T64"/>
                <a:gd fmla="*/ 7228 h 10667" name="T65"/>
                <a:gd fmla="*/ 8691 w 10667" name="T66"/>
                <a:gd fmla="*/ 6602 h 10667" name="T67"/>
                <a:gd fmla="*/ 10667 w 10667" name="T68"/>
                <a:gd fmla="*/ 7058 h 10667" name="T69"/>
                <a:gd fmla="*/ 1068 w 10667" name="T70"/>
                <a:gd fmla="*/ 4056 h 10667" name="T71"/>
                <a:gd fmla="*/ 1407 w 10667" name="T72"/>
                <a:gd fmla="*/ 4399 h 10667" name="T73"/>
                <a:gd fmla="*/ 1620 w 10667" name="T74"/>
                <a:gd fmla="*/ 4469 h 10667" name="T75"/>
                <a:gd fmla="*/ 1410 w 10667" name="T76"/>
                <a:gd fmla="*/ 5515 h 10667" name="T77"/>
                <a:gd fmla="*/ 1189 w 10667" name="T78"/>
                <a:gd fmla="*/ 4467 h 10667" name="T79"/>
                <a:gd fmla="*/ 728 w 10667" name="T80"/>
                <a:gd fmla="*/ 5387 h 10667" name="T81"/>
                <a:gd fmla="*/ 967 w 10667" name="T82"/>
                <a:gd fmla="*/ 5399 h 10667" name="T83"/>
                <a:gd fmla="*/ 1088 w 10667" name="T84"/>
                <a:gd fmla="*/ 5407 h 10667" name="T85"/>
                <a:gd fmla="*/ 1148 w 10667" name="T86"/>
                <a:gd fmla="*/ 6944 h 10667" name="T87"/>
                <a:gd fmla="*/ 1411 w 10667" name="T88"/>
                <a:gd fmla="*/ 5714 h 10667" name="T89"/>
                <a:gd fmla="*/ 1671 w 10667" name="T90"/>
                <a:gd fmla="*/ 6954 h 10667" name="T91"/>
                <a:gd fmla="*/ 1743 w 10667" name="T92"/>
                <a:gd fmla="*/ 5493 h 10667" name="T93"/>
                <a:gd fmla="*/ 1838 w 10667" name="T94"/>
                <a:gd fmla="*/ 5396 h 10667" name="T95"/>
                <a:gd fmla="*/ 1780 w 10667" name="T96"/>
                <a:gd fmla="*/ 4561 h 10667" name="T97"/>
                <a:gd fmla="*/ 1813 w 10667" name="T98"/>
                <a:gd fmla="*/ 7185 h 10667" name="T99"/>
                <a:gd fmla="*/ 1394 w 10667" name="T100"/>
                <a:gd fmla="*/ 7228 h 10667" name="T101"/>
                <a:gd fmla="*/ 830 w 10667" name="T102"/>
                <a:gd fmla="*/ 6602 h 10667" name="T103"/>
                <a:gd fmla="*/ 2805 w 10667" name="T104"/>
                <a:gd fmla="*/ 7058 h 10667" name="T10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b="b" l="0" r="r" t="0"/>
              <a:pathLst>
                <a:path h="10667" w="10667">
                  <a:moveTo>
                    <a:pt x="8929" y="4056"/>
                  </a:moveTo>
                  <a:cubicBezTo>
                    <a:pt x="8929" y="3866"/>
                    <a:pt x="9081" y="3713"/>
                    <a:pt x="9268" y="3713"/>
                  </a:cubicBezTo>
                  <a:cubicBezTo>
                    <a:pt x="9456" y="3713"/>
                    <a:pt x="9608" y="3866"/>
                    <a:pt x="9608" y="4056"/>
                  </a:cubicBezTo>
                  <a:cubicBezTo>
                    <a:pt x="9608" y="4246"/>
                    <a:pt x="9456" y="4399"/>
                    <a:pt x="9268" y="4399"/>
                  </a:cubicBezTo>
                  <a:cubicBezTo>
                    <a:pt x="9081" y="4399"/>
                    <a:pt x="8929" y="4246"/>
                    <a:pt x="8929" y="4056"/>
                  </a:cubicBezTo>
                  <a:close/>
                  <a:moveTo>
                    <a:pt x="9642" y="4561"/>
                  </a:moveTo>
                  <a:cubicBezTo>
                    <a:pt x="9592" y="4523"/>
                    <a:pt x="9541" y="4489"/>
                    <a:pt x="9482" y="4469"/>
                  </a:cubicBezTo>
                  <a:cubicBezTo>
                    <a:pt x="9427" y="4449"/>
                    <a:pt x="9369" y="4439"/>
                    <a:pt x="9310" y="4434"/>
                  </a:cubicBezTo>
                  <a:lnTo>
                    <a:pt x="9398" y="5365"/>
                  </a:lnTo>
                  <a:lnTo>
                    <a:pt x="9272" y="5515"/>
                  </a:lnTo>
                  <a:lnTo>
                    <a:pt x="9127" y="5365"/>
                  </a:lnTo>
                  <a:lnTo>
                    <a:pt x="9237" y="4433"/>
                  </a:lnTo>
                  <a:cubicBezTo>
                    <a:pt x="9173" y="4435"/>
                    <a:pt x="9110" y="4446"/>
                    <a:pt x="9050" y="4467"/>
                  </a:cubicBezTo>
                  <a:cubicBezTo>
                    <a:pt x="9025" y="4476"/>
                    <a:pt x="9002" y="4487"/>
                    <a:pt x="8979" y="4500"/>
                  </a:cubicBezTo>
                  <a:cubicBezTo>
                    <a:pt x="8940" y="4523"/>
                    <a:pt x="8903" y="4551"/>
                    <a:pt x="8869" y="4582"/>
                  </a:cubicBezTo>
                  <a:cubicBezTo>
                    <a:pt x="8700" y="4734"/>
                    <a:pt x="8609" y="4997"/>
                    <a:pt x="8589" y="5387"/>
                  </a:cubicBezTo>
                  <a:cubicBezTo>
                    <a:pt x="8586" y="5454"/>
                    <a:pt x="8637" y="5511"/>
                    <a:pt x="8703" y="5514"/>
                  </a:cubicBezTo>
                  <a:cubicBezTo>
                    <a:pt x="8705" y="5514"/>
                    <a:pt x="8707" y="5514"/>
                    <a:pt x="8709" y="5514"/>
                  </a:cubicBezTo>
                  <a:cubicBezTo>
                    <a:pt x="8772" y="5514"/>
                    <a:pt x="8825" y="5464"/>
                    <a:pt x="8828" y="5399"/>
                  </a:cubicBezTo>
                  <a:cubicBezTo>
                    <a:pt x="8842" y="5135"/>
                    <a:pt x="8893" y="4938"/>
                    <a:pt x="8978" y="4821"/>
                  </a:cubicBezTo>
                  <a:cubicBezTo>
                    <a:pt x="8972" y="4944"/>
                    <a:pt x="8961" y="5167"/>
                    <a:pt x="8952" y="5395"/>
                  </a:cubicBezTo>
                  <a:cubicBezTo>
                    <a:pt x="8951" y="5399"/>
                    <a:pt x="8950" y="5403"/>
                    <a:pt x="8950" y="5407"/>
                  </a:cubicBezTo>
                  <a:lnTo>
                    <a:pt x="8854" y="6776"/>
                  </a:lnTo>
                  <a:cubicBezTo>
                    <a:pt x="8848" y="6863"/>
                    <a:pt x="8912" y="6938"/>
                    <a:pt x="8998" y="6944"/>
                  </a:cubicBezTo>
                  <a:cubicBezTo>
                    <a:pt x="9002" y="6944"/>
                    <a:pt x="9005" y="6944"/>
                    <a:pt x="9009" y="6944"/>
                  </a:cubicBezTo>
                  <a:cubicBezTo>
                    <a:pt x="9090" y="6944"/>
                    <a:pt x="9158" y="6881"/>
                    <a:pt x="9163" y="6798"/>
                  </a:cubicBezTo>
                  <a:lnTo>
                    <a:pt x="9239" y="5720"/>
                  </a:lnTo>
                  <a:cubicBezTo>
                    <a:pt x="9251" y="5717"/>
                    <a:pt x="9262" y="5714"/>
                    <a:pt x="9273" y="5714"/>
                  </a:cubicBezTo>
                  <a:cubicBezTo>
                    <a:pt x="9284" y="5714"/>
                    <a:pt x="9296" y="5716"/>
                    <a:pt x="9307" y="5717"/>
                  </a:cubicBezTo>
                  <a:lnTo>
                    <a:pt x="9377" y="6807"/>
                  </a:lnTo>
                  <a:cubicBezTo>
                    <a:pt x="9382" y="6890"/>
                    <a:pt x="9451" y="6954"/>
                    <a:pt x="9532" y="6954"/>
                  </a:cubicBezTo>
                  <a:cubicBezTo>
                    <a:pt x="9535" y="6954"/>
                    <a:pt x="9539" y="6954"/>
                    <a:pt x="9542" y="6954"/>
                  </a:cubicBezTo>
                  <a:cubicBezTo>
                    <a:pt x="9628" y="6948"/>
                    <a:pt x="9692" y="6873"/>
                    <a:pt x="9687" y="6787"/>
                  </a:cubicBezTo>
                  <a:lnTo>
                    <a:pt x="9604" y="5493"/>
                  </a:lnTo>
                  <a:cubicBezTo>
                    <a:pt x="9604" y="5486"/>
                    <a:pt x="9602" y="5479"/>
                    <a:pt x="9601" y="5472"/>
                  </a:cubicBezTo>
                  <a:cubicBezTo>
                    <a:pt x="9594" y="5274"/>
                    <a:pt x="9571" y="4981"/>
                    <a:pt x="9559" y="4821"/>
                  </a:cubicBezTo>
                  <a:cubicBezTo>
                    <a:pt x="9645" y="4939"/>
                    <a:pt x="9694" y="5134"/>
                    <a:pt x="9700" y="5396"/>
                  </a:cubicBezTo>
                  <a:cubicBezTo>
                    <a:pt x="9701" y="5462"/>
                    <a:pt x="9754" y="5514"/>
                    <a:pt x="9822" y="5514"/>
                  </a:cubicBezTo>
                  <a:cubicBezTo>
                    <a:pt x="9888" y="5513"/>
                    <a:pt x="9940" y="5458"/>
                    <a:pt x="9939" y="5391"/>
                  </a:cubicBezTo>
                  <a:cubicBezTo>
                    <a:pt x="9931" y="4988"/>
                    <a:pt x="9831" y="4709"/>
                    <a:pt x="9642" y="4561"/>
                  </a:cubicBezTo>
                  <a:close/>
                  <a:moveTo>
                    <a:pt x="5448" y="2261"/>
                  </a:moveTo>
                  <a:cubicBezTo>
                    <a:pt x="6065" y="2261"/>
                    <a:pt x="6566" y="1755"/>
                    <a:pt x="6566" y="1130"/>
                  </a:cubicBezTo>
                  <a:cubicBezTo>
                    <a:pt x="6566" y="506"/>
                    <a:pt x="6065" y="0"/>
                    <a:pt x="5448" y="0"/>
                  </a:cubicBezTo>
                  <a:cubicBezTo>
                    <a:pt x="4832" y="0"/>
                    <a:pt x="4332" y="506"/>
                    <a:pt x="4332" y="1130"/>
                  </a:cubicBezTo>
                  <a:cubicBezTo>
                    <a:pt x="4332" y="1755"/>
                    <a:pt x="4832" y="2261"/>
                    <a:pt x="5448" y="2261"/>
                  </a:cubicBezTo>
                  <a:close/>
                  <a:moveTo>
                    <a:pt x="9566" y="9187"/>
                  </a:moveTo>
                  <a:cubicBezTo>
                    <a:pt x="9566" y="8589"/>
                    <a:pt x="8569" y="8079"/>
                    <a:pt x="7146" y="7846"/>
                  </a:cubicBezTo>
                  <a:lnTo>
                    <a:pt x="7197" y="8282"/>
                  </a:lnTo>
                  <a:cubicBezTo>
                    <a:pt x="7559" y="8431"/>
                    <a:pt x="7781" y="8624"/>
                    <a:pt x="7781" y="8836"/>
                  </a:cubicBezTo>
                  <a:cubicBezTo>
                    <a:pt x="7781" y="9120"/>
                    <a:pt x="7386" y="9369"/>
                    <a:pt x="6788" y="9523"/>
                  </a:cubicBezTo>
                  <a:lnTo>
                    <a:pt x="6553" y="5860"/>
                  </a:lnTo>
                  <a:cubicBezTo>
                    <a:pt x="6552" y="5836"/>
                    <a:pt x="6547" y="5814"/>
                    <a:pt x="6542" y="5791"/>
                  </a:cubicBezTo>
                  <a:cubicBezTo>
                    <a:pt x="6519" y="5139"/>
                    <a:pt x="6446" y="4174"/>
                    <a:pt x="6403" y="3649"/>
                  </a:cubicBezTo>
                  <a:cubicBezTo>
                    <a:pt x="6689" y="4036"/>
                    <a:pt x="6850" y="4677"/>
                    <a:pt x="6867" y="5540"/>
                  </a:cubicBezTo>
                  <a:cubicBezTo>
                    <a:pt x="6872" y="5758"/>
                    <a:pt x="7047" y="5931"/>
                    <a:pt x="7269" y="5931"/>
                  </a:cubicBezTo>
                  <a:cubicBezTo>
                    <a:pt x="7487" y="5926"/>
                    <a:pt x="7660" y="5744"/>
                    <a:pt x="7655" y="5524"/>
                  </a:cubicBezTo>
                  <a:cubicBezTo>
                    <a:pt x="7628" y="4200"/>
                    <a:pt x="7299" y="3281"/>
                    <a:pt x="6677" y="2794"/>
                  </a:cubicBezTo>
                  <a:cubicBezTo>
                    <a:pt x="6515" y="2666"/>
                    <a:pt x="6346" y="2557"/>
                    <a:pt x="6150" y="2489"/>
                  </a:cubicBezTo>
                  <a:cubicBezTo>
                    <a:pt x="5969" y="2425"/>
                    <a:pt x="5778" y="2390"/>
                    <a:pt x="5587" y="2376"/>
                  </a:cubicBezTo>
                  <a:lnTo>
                    <a:pt x="5875" y="5440"/>
                  </a:lnTo>
                  <a:lnTo>
                    <a:pt x="5459" y="5934"/>
                  </a:lnTo>
                  <a:lnTo>
                    <a:pt x="4983" y="5440"/>
                  </a:lnTo>
                  <a:lnTo>
                    <a:pt x="5344" y="2372"/>
                  </a:lnTo>
                  <a:cubicBezTo>
                    <a:pt x="5135" y="2379"/>
                    <a:pt x="4926" y="2413"/>
                    <a:pt x="4729" y="2484"/>
                  </a:cubicBezTo>
                  <a:cubicBezTo>
                    <a:pt x="4648" y="2513"/>
                    <a:pt x="4570" y="2548"/>
                    <a:pt x="4496" y="2592"/>
                  </a:cubicBezTo>
                  <a:cubicBezTo>
                    <a:pt x="4366" y="2669"/>
                    <a:pt x="4247" y="2762"/>
                    <a:pt x="4134" y="2863"/>
                  </a:cubicBezTo>
                  <a:cubicBezTo>
                    <a:pt x="3578" y="3362"/>
                    <a:pt x="3276" y="4228"/>
                    <a:pt x="3213" y="5512"/>
                  </a:cubicBezTo>
                  <a:cubicBezTo>
                    <a:pt x="3202" y="5732"/>
                    <a:pt x="3369" y="5919"/>
                    <a:pt x="3586" y="5930"/>
                  </a:cubicBezTo>
                  <a:cubicBezTo>
                    <a:pt x="3593" y="5931"/>
                    <a:pt x="3600" y="5931"/>
                    <a:pt x="3606" y="5931"/>
                  </a:cubicBezTo>
                  <a:cubicBezTo>
                    <a:pt x="3815" y="5931"/>
                    <a:pt x="3989" y="5765"/>
                    <a:pt x="4000" y="5552"/>
                  </a:cubicBezTo>
                  <a:cubicBezTo>
                    <a:pt x="4043" y="4683"/>
                    <a:pt x="4213" y="4034"/>
                    <a:pt x="4493" y="3649"/>
                  </a:cubicBezTo>
                  <a:cubicBezTo>
                    <a:pt x="4473" y="4053"/>
                    <a:pt x="4437" y="4787"/>
                    <a:pt x="4406" y="5536"/>
                  </a:cubicBezTo>
                  <a:cubicBezTo>
                    <a:pt x="4404" y="5550"/>
                    <a:pt x="4400" y="5563"/>
                    <a:pt x="4399" y="5577"/>
                  </a:cubicBezTo>
                  <a:lnTo>
                    <a:pt x="4121" y="9550"/>
                  </a:lnTo>
                  <a:cubicBezTo>
                    <a:pt x="3469" y="9398"/>
                    <a:pt x="3036" y="9136"/>
                    <a:pt x="3036" y="8836"/>
                  </a:cubicBezTo>
                  <a:cubicBezTo>
                    <a:pt x="3036" y="8606"/>
                    <a:pt x="3298" y="8398"/>
                    <a:pt x="3715" y="8245"/>
                  </a:cubicBezTo>
                  <a:lnTo>
                    <a:pt x="3745" y="7843"/>
                  </a:lnTo>
                  <a:cubicBezTo>
                    <a:pt x="2309" y="8075"/>
                    <a:pt x="1301" y="8586"/>
                    <a:pt x="1301" y="9187"/>
                  </a:cubicBezTo>
                  <a:cubicBezTo>
                    <a:pt x="1301" y="9666"/>
                    <a:pt x="1867" y="9963"/>
                    <a:pt x="2241" y="10125"/>
                  </a:cubicBezTo>
                  <a:cubicBezTo>
                    <a:pt x="2579" y="10272"/>
                    <a:pt x="2936" y="10374"/>
                    <a:pt x="3295" y="10452"/>
                  </a:cubicBezTo>
                  <a:cubicBezTo>
                    <a:pt x="3509" y="10498"/>
                    <a:pt x="3725" y="10536"/>
                    <a:pt x="3942" y="10566"/>
                  </a:cubicBezTo>
                  <a:cubicBezTo>
                    <a:pt x="4438" y="10635"/>
                    <a:pt x="4931" y="10667"/>
                    <a:pt x="5434" y="10667"/>
                  </a:cubicBezTo>
                  <a:cubicBezTo>
                    <a:pt x="5609" y="10667"/>
                    <a:pt x="5784" y="10662"/>
                    <a:pt x="5959" y="10654"/>
                  </a:cubicBezTo>
                  <a:cubicBezTo>
                    <a:pt x="6767" y="10615"/>
                    <a:pt x="7596" y="10506"/>
                    <a:pt x="8368" y="10227"/>
                  </a:cubicBezTo>
                  <a:cubicBezTo>
                    <a:pt x="8794" y="10073"/>
                    <a:pt x="9463" y="9799"/>
                    <a:pt x="9557" y="9286"/>
                  </a:cubicBezTo>
                  <a:cubicBezTo>
                    <a:pt x="9563" y="9253"/>
                    <a:pt x="9566" y="9220"/>
                    <a:pt x="9566" y="9187"/>
                  </a:cubicBezTo>
                  <a:close/>
                  <a:moveTo>
                    <a:pt x="5409" y="9687"/>
                  </a:moveTo>
                  <a:cubicBezTo>
                    <a:pt x="5316" y="9687"/>
                    <a:pt x="5226" y="9685"/>
                    <a:pt x="5136" y="9681"/>
                  </a:cubicBezTo>
                  <a:lnTo>
                    <a:pt x="5351" y="6608"/>
                  </a:lnTo>
                  <a:cubicBezTo>
                    <a:pt x="5390" y="6597"/>
                    <a:pt x="5429" y="6588"/>
                    <a:pt x="5462" y="6588"/>
                  </a:cubicBezTo>
                  <a:cubicBezTo>
                    <a:pt x="5501" y="6588"/>
                    <a:pt x="5539" y="6595"/>
                    <a:pt x="5577" y="6599"/>
                  </a:cubicBezTo>
                  <a:lnTo>
                    <a:pt x="5773" y="9671"/>
                  </a:lnTo>
                  <a:cubicBezTo>
                    <a:pt x="5653" y="9678"/>
                    <a:pt x="5535" y="9687"/>
                    <a:pt x="5409" y="9687"/>
                  </a:cubicBezTo>
                  <a:close/>
                  <a:moveTo>
                    <a:pt x="9863" y="6751"/>
                  </a:moveTo>
                  <a:cubicBezTo>
                    <a:pt x="9985" y="6801"/>
                    <a:pt x="10061" y="6867"/>
                    <a:pt x="10061" y="6939"/>
                  </a:cubicBezTo>
                  <a:cubicBezTo>
                    <a:pt x="10061" y="7043"/>
                    <a:pt x="9905" y="7134"/>
                    <a:pt x="9674" y="7185"/>
                  </a:cubicBezTo>
                  <a:cubicBezTo>
                    <a:pt x="9657" y="7190"/>
                    <a:pt x="9638" y="7195"/>
                    <a:pt x="9619" y="7197"/>
                  </a:cubicBezTo>
                  <a:cubicBezTo>
                    <a:pt x="9614" y="7198"/>
                    <a:pt x="9609" y="7198"/>
                    <a:pt x="9605" y="7198"/>
                  </a:cubicBezTo>
                  <a:cubicBezTo>
                    <a:pt x="9499" y="7217"/>
                    <a:pt x="9382" y="7228"/>
                    <a:pt x="9255" y="7228"/>
                  </a:cubicBezTo>
                  <a:cubicBezTo>
                    <a:pt x="8811" y="7228"/>
                    <a:pt x="8451" y="7098"/>
                    <a:pt x="8451" y="6939"/>
                  </a:cubicBezTo>
                  <a:cubicBezTo>
                    <a:pt x="8451" y="6861"/>
                    <a:pt x="8539" y="6790"/>
                    <a:pt x="8681" y="6739"/>
                  </a:cubicBezTo>
                  <a:lnTo>
                    <a:pt x="8691" y="6602"/>
                  </a:lnTo>
                  <a:cubicBezTo>
                    <a:pt x="8203" y="6681"/>
                    <a:pt x="7861" y="6854"/>
                    <a:pt x="7861" y="7058"/>
                  </a:cubicBezTo>
                  <a:cubicBezTo>
                    <a:pt x="7861" y="7335"/>
                    <a:pt x="8489" y="7560"/>
                    <a:pt x="9264" y="7560"/>
                  </a:cubicBezTo>
                  <a:cubicBezTo>
                    <a:pt x="10039" y="7560"/>
                    <a:pt x="10667" y="7335"/>
                    <a:pt x="10667" y="7058"/>
                  </a:cubicBezTo>
                  <a:cubicBezTo>
                    <a:pt x="10667" y="6855"/>
                    <a:pt x="10328" y="6682"/>
                    <a:pt x="9845" y="6603"/>
                  </a:cubicBezTo>
                  <a:lnTo>
                    <a:pt x="9863" y="6751"/>
                  </a:lnTo>
                  <a:close/>
                  <a:moveTo>
                    <a:pt x="1068" y="4056"/>
                  </a:moveTo>
                  <a:cubicBezTo>
                    <a:pt x="1068" y="3866"/>
                    <a:pt x="1220" y="3713"/>
                    <a:pt x="1407" y="3713"/>
                  </a:cubicBezTo>
                  <a:cubicBezTo>
                    <a:pt x="1594" y="3713"/>
                    <a:pt x="1747" y="3866"/>
                    <a:pt x="1747" y="4056"/>
                  </a:cubicBezTo>
                  <a:cubicBezTo>
                    <a:pt x="1747" y="4246"/>
                    <a:pt x="1594" y="4399"/>
                    <a:pt x="1407" y="4399"/>
                  </a:cubicBezTo>
                  <a:cubicBezTo>
                    <a:pt x="1220" y="4399"/>
                    <a:pt x="1068" y="4246"/>
                    <a:pt x="1068" y="4056"/>
                  </a:cubicBezTo>
                  <a:close/>
                  <a:moveTo>
                    <a:pt x="1780" y="4561"/>
                  </a:moveTo>
                  <a:cubicBezTo>
                    <a:pt x="1731" y="4523"/>
                    <a:pt x="1680" y="4489"/>
                    <a:pt x="1620" y="4469"/>
                  </a:cubicBezTo>
                  <a:cubicBezTo>
                    <a:pt x="1565" y="4449"/>
                    <a:pt x="1507" y="4439"/>
                    <a:pt x="1449" y="4434"/>
                  </a:cubicBezTo>
                  <a:lnTo>
                    <a:pt x="1537" y="5365"/>
                  </a:lnTo>
                  <a:lnTo>
                    <a:pt x="1410" y="5515"/>
                  </a:lnTo>
                  <a:lnTo>
                    <a:pt x="1266" y="5365"/>
                  </a:lnTo>
                  <a:lnTo>
                    <a:pt x="1376" y="4433"/>
                  </a:lnTo>
                  <a:cubicBezTo>
                    <a:pt x="1312" y="4435"/>
                    <a:pt x="1248" y="4446"/>
                    <a:pt x="1189" y="4467"/>
                  </a:cubicBezTo>
                  <a:cubicBezTo>
                    <a:pt x="1164" y="4476"/>
                    <a:pt x="1140" y="4487"/>
                    <a:pt x="1118" y="4500"/>
                  </a:cubicBezTo>
                  <a:cubicBezTo>
                    <a:pt x="1078" y="4523"/>
                    <a:pt x="1042" y="4551"/>
                    <a:pt x="1008" y="4582"/>
                  </a:cubicBezTo>
                  <a:cubicBezTo>
                    <a:pt x="839" y="4734"/>
                    <a:pt x="747" y="4997"/>
                    <a:pt x="728" y="5387"/>
                  </a:cubicBezTo>
                  <a:cubicBezTo>
                    <a:pt x="725" y="5454"/>
                    <a:pt x="775" y="5511"/>
                    <a:pt x="841" y="5514"/>
                  </a:cubicBezTo>
                  <a:cubicBezTo>
                    <a:pt x="843" y="5514"/>
                    <a:pt x="845" y="5514"/>
                    <a:pt x="848" y="5514"/>
                  </a:cubicBezTo>
                  <a:cubicBezTo>
                    <a:pt x="911" y="5514"/>
                    <a:pt x="964" y="5464"/>
                    <a:pt x="967" y="5399"/>
                  </a:cubicBezTo>
                  <a:cubicBezTo>
                    <a:pt x="980" y="5135"/>
                    <a:pt x="1032" y="4938"/>
                    <a:pt x="1117" y="4821"/>
                  </a:cubicBezTo>
                  <a:cubicBezTo>
                    <a:pt x="1111" y="4944"/>
                    <a:pt x="1100" y="5167"/>
                    <a:pt x="1090" y="5395"/>
                  </a:cubicBezTo>
                  <a:cubicBezTo>
                    <a:pt x="1090" y="5399"/>
                    <a:pt x="1089" y="5403"/>
                    <a:pt x="1088" y="5407"/>
                  </a:cubicBezTo>
                  <a:lnTo>
                    <a:pt x="993" y="6776"/>
                  </a:lnTo>
                  <a:cubicBezTo>
                    <a:pt x="987" y="6863"/>
                    <a:pt x="1051" y="6938"/>
                    <a:pt x="1136" y="6944"/>
                  </a:cubicBezTo>
                  <a:cubicBezTo>
                    <a:pt x="1140" y="6944"/>
                    <a:pt x="1144" y="6944"/>
                    <a:pt x="1148" y="6944"/>
                  </a:cubicBezTo>
                  <a:cubicBezTo>
                    <a:pt x="1228" y="6944"/>
                    <a:pt x="1296" y="6881"/>
                    <a:pt x="1302" y="6798"/>
                  </a:cubicBezTo>
                  <a:lnTo>
                    <a:pt x="1378" y="5720"/>
                  </a:lnTo>
                  <a:cubicBezTo>
                    <a:pt x="1389" y="5717"/>
                    <a:pt x="1401" y="5714"/>
                    <a:pt x="1411" y="5714"/>
                  </a:cubicBezTo>
                  <a:cubicBezTo>
                    <a:pt x="1423" y="5714"/>
                    <a:pt x="1435" y="5716"/>
                    <a:pt x="1446" y="5717"/>
                  </a:cubicBezTo>
                  <a:lnTo>
                    <a:pt x="1516" y="6807"/>
                  </a:lnTo>
                  <a:cubicBezTo>
                    <a:pt x="1521" y="6890"/>
                    <a:pt x="1589" y="6954"/>
                    <a:pt x="1671" y="6954"/>
                  </a:cubicBezTo>
                  <a:cubicBezTo>
                    <a:pt x="1674" y="6954"/>
                    <a:pt x="1677" y="6954"/>
                    <a:pt x="1681" y="6954"/>
                  </a:cubicBezTo>
                  <a:cubicBezTo>
                    <a:pt x="1766" y="6948"/>
                    <a:pt x="1831" y="6873"/>
                    <a:pt x="1826" y="6787"/>
                  </a:cubicBezTo>
                  <a:lnTo>
                    <a:pt x="1743" y="5493"/>
                  </a:lnTo>
                  <a:cubicBezTo>
                    <a:pt x="1742" y="5486"/>
                    <a:pt x="1741" y="5479"/>
                    <a:pt x="1739" y="5472"/>
                  </a:cubicBezTo>
                  <a:cubicBezTo>
                    <a:pt x="1732" y="5274"/>
                    <a:pt x="1710" y="4981"/>
                    <a:pt x="1697" y="4821"/>
                  </a:cubicBezTo>
                  <a:cubicBezTo>
                    <a:pt x="1784" y="4939"/>
                    <a:pt x="1833" y="5134"/>
                    <a:pt x="1838" y="5396"/>
                  </a:cubicBezTo>
                  <a:cubicBezTo>
                    <a:pt x="1840" y="5462"/>
                    <a:pt x="1893" y="5514"/>
                    <a:pt x="1960" y="5514"/>
                  </a:cubicBezTo>
                  <a:cubicBezTo>
                    <a:pt x="2027" y="5513"/>
                    <a:pt x="2079" y="5458"/>
                    <a:pt x="2078" y="5391"/>
                  </a:cubicBezTo>
                  <a:cubicBezTo>
                    <a:pt x="2069" y="4988"/>
                    <a:pt x="1969" y="4709"/>
                    <a:pt x="1780" y="4561"/>
                  </a:cubicBezTo>
                  <a:close/>
                  <a:moveTo>
                    <a:pt x="2002" y="6751"/>
                  </a:moveTo>
                  <a:cubicBezTo>
                    <a:pt x="2124" y="6801"/>
                    <a:pt x="2200" y="6867"/>
                    <a:pt x="2200" y="6939"/>
                  </a:cubicBezTo>
                  <a:cubicBezTo>
                    <a:pt x="2200" y="7043"/>
                    <a:pt x="2044" y="7134"/>
                    <a:pt x="1813" y="7185"/>
                  </a:cubicBezTo>
                  <a:cubicBezTo>
                    <a:pt x="1795" y="7190"/>
                    <a:pt x="1777" y="7195"/>
                    <a:pt x="1758" y="7197"/>
                  </a:cubicBezTo>
                  <a:cubicBezTo>
                    <a:pt x="1753" y="7198"/>
                    <a:pt x="1748" y="7198"/>
                    <a:pt x="1743" y="7198"/>
                  </a:cubicBezTo>
                  <a:cubicBezTo>
                    <a:pt x="1637" y="7217"/>
                    <a:pt x="1520" y="7228"/>
                    <a:pt x="1394" y="7228"/>
                  </a:cubicBezTo>
                  <a:cubicBezTo>
                    <a:pt x="950" y="7228"/>
                    <a:pt x="589" y="7098"/>
                    <a:pt x="589" y="6939"/>
                  </a:cubicBezTo>
                  <a:cubicBezTo>
                    <a:pt x="589" y="6861"/>
                    <a:pt x="678" y="6790"/>
                    <a:pt x="820" y="6739"/>
                  </a:cubicBezTo>
                  <a:lnTo>
                    <a:pt x="830" y="6602"/>
                  </a:lnTo>
                  <a:cubicBezTo>
                    <a:pt x="342" y="6681"/>
                    <a:pt x="0" y="6854"/>
                    <a:pt x="0" y="7058"/>
                  </a:cubicBezTo>
                  <a:cubicBezTo>
                    <a:pt x="0" y="7335"/>
                    <a:pt x="628" y="7560"/>
                    <a:pt x="1403" y="7560"/>
                  </a:cubicBezTo>
                  <a:cubicBezTo>
                    <a:pt x="2177" y="7560"/>
                    <a:pt x="2805" y="7335"/>
                    <a:pt x="2805" y="7058"/>
                  </a:cubicBezTo>
                  <a:cubicBezTo>
                    <a:pt x="2805" y="6855"/>
                    <a:pt x="2467" y="6682"/>
                    <a:pt x="1984" y="6603"/>
                  </a:cubicBezTo>
                  <a:lnTo>
                    <a:pt x="2002" y="6751"/>
                  </a:lnTo>
                  <a:close/>
                </a:path>
              </a:pathLst>
            </a:custGeom>
            <a:solidFill>
              <a:srgbClr val="F08247"/>
            </a:solidFill>
            <a:ln>
              <a:noFill/>
            </a:ln>
          </p:spPr>
          <p:txBody>
            <a:bodyPr/>
            <a:lstStyle/>
            <a:p/>
          </p:txBody>
        </p:sp>
      </p:grpSp>
      <p:sp>
        <p:nvSpPr>
          <p:cNvPr id="11" name="椭圆 10">
            <a:extLst>
              <a:ext uri="{FF2B5EF4-FFF2-40B4-BE49-F238E27FC236}">
                <a16:creationId xmlns:a16="http://schemas.microsoft.com/office/drawing/2014/main" id="{EB3B5B82-1787-451C-A733-328B8DADC0E6}"/>
              </a:ext>
            </a:extLst>
          </p:cNvPr>
          <p:cNvSpPr/>
          <p:nvPr/>
        </p:nvSpPr>
        <p:spPr>
          <a:xfrm>
            <a:off x="5362357" y="2179324"/>
            <a:ext cx="3301400" cy="3301400"/>
          </a:xfrm>
          <a:prstGeom prst="ellipse">
            <a:avLst/>
          </a:prstGeom>
          <a:no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base" hangingPunct="1" indent="0" latinLnBrk="0" lvl="0" marL="0" marR="0" rtl="0">
              <a:lnSpc>
                <a:spcPct val="100000"/>
              </a:lnSpc>
              <a:spcBef>
                <a:spcPct val="0"/>
              </a:spcBef>
              <a:spcAft>
                <a:spcPct val="0"/>
              </a:spcAft>
              <a:buClrTx/>
              <a:buSzTx/>
              <a:buFontTx/>
              <a:buNone/>
              <a:defRPr/>
            </a:pPr>
            <a:endParaRPr altLang="en-US" b="0" baseline="0" cap="none" i="0" kern="1200" kumimoji="0" lang="zh-CN" noProof="0" normalizeH="0" spc="0" strike="noStrike" u="none">
              <a:ln>
                <a:noFill/>
              </a:ln>
              <a:solidFill>
                <a:schemeClr val="tx1">
                  <a:lumMod val="65000"/>
                  <a:lumOff val="35000"/>
                </a:schemeClr>
              </a:solidFill>
              <a:effectLst/>
              <a:uLnTx/>
              <a:uFillTx/>
              <a:latin typeface="微软雅黑"/>
              <a:ea typeface="微软雅黑"/>
              <a:cs typeface="+mn-cs"/>
            </a:endParaRPr>
          </a:p>
        </p:txBody>
      </p:sp>
      <p:sp>
        <p:nvSpPr>
          <p:cNvPr id="13" name="TextBox 9">
            <a:extLst>
              <a:ext uri="{FF2B5EF4-FFF2-40B4-BE49-F238E27FC236}">
                <a16:creationId xmlns:a16="http://schemas.microsoft.com/office/drawing/2014/main" id="{16D59ABC-76E2-4F3C-BDB9-79EA180BD3B2}"/>
              </a:ext>
            </a:extLst>
          </p:cNvPr>
          <p:cNvSpPr txBox="1"/>
          <p:nvPr/>
        </p:nvSpPr>
        <p:spPr>
          <a:xfrm>
            <a:off x="814035" y="2206966"/>
            <a:ext cx="4451104" cy="2880361"/>
          </a:xfrm>
          <a:prstGeom prst="rect">
            <a:avLst/>
          </a:prstGeom>
          <a:noFill/>
        </p:spPr>
        <p:txBody>
          <a:bodyPr bIns="0" lIns="0" rIns="0" rtlCol="0" tIns="0" wrap="square">
            <a:spAutoFit/>
          </a:bodyPr>
          <a:lstStyle>
            <a:defPPr>
              <a:defRPr lang="zh-CN"/>
            </a:defPPr>
            <a:lvl1pPr algn="just">
              <a:lnSpc>
                <a:spcPct val="150000"/>
              </a:lnSpc>
              <a:defRPr sz="1000">
                <a:solidFill>
                  <a:schemeClr val="tx1">
                    <a:lumMod val="65000"/>
                    <a:lumOff val="35000"/>
                  </a:schemeClr>
                </a:solidFill>
                <a:latin charset="-122" panose="020b0503020204020204" pitchFamily="34" typeface="微软雅黑"/>
                <a:ea charset="-122" panose="020b0503020204020204" pitchFamily="34" typeface="微软雅黑"/>
              </a:defRPr>
            </a:lvl1pPr>
          </a:lstStyle>
          <a:p>
            <a:pPr algn="l" fontAlgn="base" lvl="0">
              <a:spcBef>
                <a:spcPct val="0"/>
              </a:spcBef>
              <a:spcAft>
                <a:spcPct val="0"/>
              </a:spcAft>
              <a:defRPr/>
            </a:pPr>
            <a:r>
              <a:rPr altLang="en-US" lang="zh-CN" sz="1800">
                <a:latin typeface="微软雅黑"/>
                <a:ea typeface="微软雅黑"/>
              </a:rPr>
              <a:t>“那么我们就同意”</a:t>
            </a:r>
          </a:p>
          <a:p>
            <a:pPr algn="l" fontAlgn="base" lvl="0">
              <a:spcBef>
                <a:spcPct val="0"/>
              </a:spcBef>
              <a:spcAft>
                <a:spcPct val="0"/>
              </a:spcAft>
              <a:defRPr/>
            </a:pPr>
            <a:r>
              <a:rPr altLang="en-US" lang="zh-CN" sz="1800">
                <a:latin typeface="微软雅黑"/>
                <a:ea typeface="微软雅黑"/>
              </a:rPr>
              <a:t>“我同意你的观点”</a:t>
            </a:r>
          </a:p>
          <a:p>
            <a:pPr algn="l" fontAlgn="base" lvl="0">
              <a:spcBef>
                <a:spcPct val="0"/>
              </a:spcBef>
              <a:spcAft>
                <a:spcPct val="0"/>
              </a:spcAft>
              <a:defRPr/>
            </a:pPr>
            <a:r>
              <a:rPr altLang="en-US" lang="zh-CN" sz="1800">
                <a:latin typeface="微软雅黑"/>
                <a:ea typeface="微软雅黑"/>
              </a:rPr>
              <a:t>“让我们看一下，我们对哪几点达成了同意”</a:t>
            </a:r>
          </a:p>
          <a:p>
            <a:pPr algn="l" fontAlgn="base" lvl="0">
              <a:spcBef>
                <a:spcPct val="0"/>
              </a:spcBef>
              <a:spcAft>
                <a:spcPct val="0"/>
              </a:spcAft>
              <a:defRPr/>
            </a:pPr>
            <a:r>
              <a:rPr altLang="en-US" lang="zh-CN" sz="1800">
                <a:latin typeface="微软雅黑"/>
                <a:ea typeface="微软雅黑"/>
              </a:rPr>
              <a:t>“这更象”</a:t>
            </a:r>
          </a:p>
          <a:p>
            <a:pPr algn="l" fontAlgn="base" lvl="0">
              <a:spcBef>
                <a:spcPct val="0"/>
              </a:spcBef>
              <a:spcAft>
                <a:spcPct val="0"/>
              </a:spcAft>
              <a:defRPr/>
            </a:pPr>
            <a:r>
              <a:rPr altLang="en-US" lang="zh-CN" sz="1800">
                <a:latin typeface="微软雅黑"/>
                <a:ea typeface="微软雅黑"/>
              </a:rPr>
              <a:t>“想象一下”</a:t>
            </a:r>
          </a:p>
          <a:p>
            <a:pPr algn="l" fontAlgn="base" lvl="0">
              <a:spcBef>
                <a:spcPct val="0"/>
              </a:spcBef>
              <a:spcAft>
                <a:spcPct val="0"/>
              </a:spcAft>
              <a:defRPr/>
            </a:pPr>
            <a:r>
              <a:rPr altLang="en-US" lang="zh-CN" sz="1800">
                <a:latin typeface="微软雅黑"/>
                <a:ea typeface="微软雅黑"/>
              </a:rPr>
              <a:t>“我看见我们正在”</a:t>
            </a:r>
          </a:p>
        </p:txBody>
      </p:sp>
      <p:sp>
        <p:nvSpPr>
          <p:cNvPr id="14" name="TextBox 10">
            <a:extLst>
              <a:ext uri="{FF2B5EF4-FFF2-40B4-BE49-F238E27FC236}">
                <a16:creationId xmlns:a16="http://schemas.microsoft.com/office/drawing/2014/main" id="{4EAD821B-20FA-4876-AA5D-AE696D2E946B}"/>
              </a:ext>
            </a:extLst>
          </p:cNvPr>
          <p:cNvSpPr txBox="1"/>
          <p:nvPr/>
        </p:nvSpPr>
        <p:spPr>
          <a:xfrm>
            <a:off x="8684637" y="5303413"/>
            <a:ext cx="2044330" cy="822960"/>
          </a:xfrm>
          <a:prstGeom prst="rect">
            <a:avLst/>
          </a:prstGeom>
          <a:noFill/>
        </p:spPr>
        <p:txBody>
          <a:bodyPr bIns="0" lIns="0" rIns="0" rtlCol="0" tIns="0" wrap="square">
            <a:spAutoFit/>
          </a:bodyPr>
          <a:lstStyle>
            <a:defPPr>
              <a:defRPr lang="zh-CN"/>
            </a:defPPr>
            <a:lvl1pPr algn="just">
              <a:lnSpc>
                <a:spcPct val="150000"/>
              </a:lnSpc>
              <a:defRPr sz="1000">
                <a:solidFill>
                  <a:schemeClr val="tx1">
                    <a:lumMod val="65000"/>
                    <a:lumOff val="35000"/>
                  </a:schemeClr>
                </a:solidFill>
                <a:latin charset="-122" panose="020b0503020204020204" pitchFamily="34" typeface="微软雅黑"/>
                <a:ea charset="-122" panose="020b0503020204020204" pitchFamily="34" typeface="微软雅黑"/>
              </a:defRPr>
            </a:lvl1pPr>
          </a:lstStyle>
          <a:p>
            <a:pPr fontAlgn="base" lvl="0">
              <a:spcBef>
                <a:spcPct val="0"/>
              </a:spcBef>
              <a:spcAft>
                <a:spcPct val="0"/>
              </a:spcAft>
              <a:defRPr/>
            </a:pPr>
            <a:r>
              <a:rPr altLang="en-US" lang="zh-CN" sz="1800">
                <a:latin typeface="微软雅黑"/>
                <a:ea typeface="微软雅黑"/>
              </a:rPr>
              <a:t>积极的、热情的、令人发生兴趣的</a:t>
            </a:r>
          </a:p>
        </p:txBody>
      </p:sp>
      <p:grpSp>
        <p:nvGrpSpPr>
          <p:cNvPr id="4" name="组合 3">
            <a:extLst>
              <a:ext uri="{FF2B5EF4-FFF2-40B4-BE49-F238E27FC236}">
                <a16:creationId xmlns:a16="http://schemas.microsoft.com/office/drawing/2014/main" id="{0E0A5A38-FEF8-4381-A101-58466A1001E9}"/>
              </a:ext>
            </a:extLst>
          </p:cNvPr>
          <p:cNvGrpSpPr/>
          <p:nvPr/>
        </p:nvGrpSpPr>
        <p:grpSpPr>
          <a:xfrm>
            <a:off x="4939112" y="2267963"/>
            <a:ext cx="1641576" cy="1276439"/>
            <a:chOff x="4216358" y="1871060"/>
            <a:chExt cx="1641576" cy="1276439"/>
          </a:xfrm>
        </p:grpSpPr>
        <p:sp>
          <p:nvSpPr>
            <p:cNvPr id="21" name="椭圆 34">
              <a:extLst>
                <a:ext uri="{FF2B5EF4-FFF2-40B4-BE49-F238E27FC236}">
                  <a16:creationId xmlns:a16="http://schemas.microsoft.com/office/drawing/2014/main" id="{CE9D6E5C-ABEE-4DEF-87A7-8C50D7B60DC0}"/>
                </a:ext>
              </a:extLst>
            </p:cNvPr>
            <p:cNvSpPr/>
            <p:nvPr/>
          </p:nvSpPr>
          <p:spPr>
            <a:xfrm rot="16618473">
              <a:off x="4398926" y="1688492"/>
              <a:ext cx="1276439" cy="1641576"/>
            </a:xfrm>
            <a:custGeom>
              <a:rect b="b" l="l" r="r" t="t"/>
              <a:pathLst>
                <a:path h="1438889" w="1118836">
                  <a:moveTo>
                    <a:pt x="548270" y="0"/>
                  </a:moveTo>
                  <a:lnTo>
                    <a:pt x="721662" y="346785"/>
                  </a:lnTo>
                  <a:cubicBezTo>
                    <a:pt x="951885" y="413972"/>
                    <a:pt x="1118836" y="627225"/>
                    <a:pt x="1118836" y="879471"/>
                  </a:cubicBezTo>
                  <a:cubicBezTo>
                    <a:pt x="1118836" y="1188429"/>
                    <a:pt x="868376" y="1438889"/>
                    <a:pt x="559418" y="1438889"/>
                  </a:cubicBezTo>
                  <a:cubicBezTo>
                    <a:pt x="250460" y="1438889"/>
                    <a:pt x="0" y="1188429"/>
                    <a:pt x="0" y="879471"/>
                  </a:cubicBezTo>
                  <a:cubicBezTo>
                    <a:pt x="0" y="636984"/>
                    <a:pt x="154283" y="430531"/>
                    <a:pt x="370781" y="354978"/>
                  </a:cubicBezTo>
                  <a:close/>
                </a:path>
              </a:pathLst>
            </a:custGeom>
            <a:solidFill>
              <a:srgbClr val="BAE0E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base" hangingPunct="1" indent="0" latinLnBrk="0" lvl="0" marL="0" marR="0" rtl="0">
                <a:lnSpc>
                  <a:spcPct val="100000"/>
                </a:lnSpc>
                <a:spcBef>
                  <a:spcPct val="0"/>
                </a:spcBef>
                <a:spcAft>
                  <a:spcPct val="0"/>
                </a:spcAft>
                <a:buClrTx/>
                <a:buSzTx/>
                <a:buFontTx/>
                <a:buNone/>
                <a:defRPr/>
              </a:pPr>
              <a:endParaRPr altLang="en-US" b="0" baseline="0" cap="none" i="0" kern="1200" kumimoji="0" lang="zh-CN" noProof="0" normalizeH="0" spc="0" strike="noStrike" u="none">
                <a:ln>
                  <a:noFill/>
                </a:ln>
                <a:solidFill>
                  <a:schemeClr val="bg1"/>
                </a:solidFill>
                <a:effectLst/>
                <a:uLnTx/>
                <a:uFillTx/>
                <a:latin typeface="微软雅黑"/>
                <a:ea typeface="微软雅黑"/>
                <a:cs typeface="+mn-cs"/>
              </a:endParaRPr>
            </a:p>
          </p:txBody>
        </p:sp>
        <p:sp>
          <p:nvSpPr>
            <p:cNvPr id="15" name="TextBox 11">
              <a:extLst>
                <a:ext uri="{FF2B5EF4-FFF2-40B4-BE49-F238E27FC236}">
                  <a16:creationId xmlns:a16="http://schemas.microsoft.com/office/drawing/2014/main" id="{CA10585C-A59D-4780-BBE2-D80DA1185563}"/>
                </a:ext>
              </a:extLst>
            </p:cNvPr>
            <p:cNvSpPr txBox="1"/>
            <p:nvPr/>
          </p:nvSpPr>
          <p:spPr>
            <a:xfrm>
              <a:off x="4462343" y="2342592"/>
              <a:ext cx="1325880" cy="365760"/>
            </a:xfrm>
            <a:prstGeom prst="rect">
              <a:avLst/>
            </a:prstGeom>
            <a:noFill/>
          </p:spPr>
          <p:txBody>
            <a:bodyPr wrap="none">
              <a:spAutoFit/>
            </a:bodyPr>
            <a:lstStyle/>
            <a:p>
              <a:pPr algn="ctr" lvl="0">
                <a:defRPr/>
              </a:pPr>
              <a:r>
                <a:rPr altLang="en-US" b="1" lang="zh-CN">
                  <a:solidFill>
                    <a:schemeClr val="tx1">
                      <a:lumMod val="65000"/>
                      <a:lumOff val="35000"/>
                    </a:schemeClr>
                  </a:solidFill>
                  <a:latin typeface="微软雅黑"/>
                  <a:ea typeface="微软雅黑"/>
                </a:rPr>
                <a:t>共同点用词</a:t>
              </a:r>
            </a:p>
          </p:txBody>
        </p:sp>
      </p:grpSp>
      <p:grpSp>
        <p:nvGrpSpPr>
          <p:cNvPr id="9" name="组合 8">
            <a:extLst>
              <a:ext uri="{FF2B5EF4-FFF2-40B4-BE49-F238E27FC236}">
                <a16:creationId xmlns:a16="http://schemas.microsoft.com/office/drawing/2014/main" id="{228CBD4C-95EC-45F7-AA09-8F2B57C2D298}"/>
              </a:ext>
            </a:extLst>
          </p:cNvPr>
          <p:cNvGrpSpPr/>
          <p:nvPr/>
        </p:nvGrpSpPr>
        <p:grpSpPr>
          <a:xfrm>
            <a:off x="6588194" y="4436422"/>
            <a:ext cx="1892771" cy="1471761"/>
            <a:chOff x="5961667" y="4351854"/>
            <a:chExt cx="1892771" cy="1471761"/>
          </a:xfrm>
        </p:grpSpPr>
        <p:sp>
          <p:nvSpPr>
            <p:cNvPr id="12" name="椭圆 34">
              <a:extLst>
                <a:ext uri="{FF2B5EF4-FFF2-40B4-BE49-F238E27FC236}">
                  <a16:creationId xmlns:a16="http://schemas.microsoft.com/office/drawing/2014/main" id="{58F86BB7-77AD-405E-81D1-FC57C24B933A}"/>
                </a:ext>
              </a:extLst>
            </p:cNvPr>
            <p:cNvSpPr/>
            <p:nvPr/>
          </p:nvSpPr>
          <p:spPr>
            <a:xfrm flipH="1" rot="6472178">
              <a:off x="6172172" y="4141349"/>
              <a:ext cx="1471761" cy="1892771"/>
            </a:xfrm>
            <a:custGeom>
              <a:rect b="b" l="l" r="r" t="t"/>
              <a:pathLst>
                <a:path h="1438889" w="1118836">
                  <a:moveTo>
                    <a:pt x="548270" y="0"/>
                  </a:moveTo>
                  <a:lnTo>
                    <a:pt x="721662" y="346785"/>
                  </a:lnTo>
                  <a:cubicBezTo>
                    <a:pt x="951885" y="413972"/>
                    <a:pt x="1118836" y="627225"/>
                    <a:pt x="1118836" y="879471"/>
                  </a:cubicBezTo>
                  <a:cubicBezTo>
                    <a:pt x="1118836" y="1188429"/>
                    <a:pt x="868376" y="1438889"/>
                    <a:pt x="559418" y="1438889"/>
                  </a:cubicBezTo>
                  <a:cubicBezTo>
                    <a:pt x="250460" y="1438889"/>
                    <a:pt x="0" y="1188429"/>
                    <a:pt x="0" y="879471"/>
                  </a:cubicBezTo>
                  <a:cubicBezTo>
                    <a:pt x="0" y="636984"/>
                    <a:pt x="154283" y="430531"/>
                    <a:pt x="370781" y="354978"/>
                  </a:cubicBezTo>
                  <a:close/>
                </a:path>
              </a:pathLst>
            </a:custGeom>
            <a:solidFill>
              <a:srgbClr val="F0824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base" hangingPunct="1" indent="0" latinLnBrk="0" lvl="0" marL="0" marR="0" rtl="0">
                <a:lnSpc>
                  <a:spcPct val="100000"/>
                </a:lnSpc>
                <a:spcBef>
                  <a:spcPct val="0"/>
                </a:spcBef>
                <a:spcAft>
                  <a:spcPct val="0"/>
                </a:spcAft>
                <a:buClrTx/>
                <a:buSzTx/>
                <a:buFontTx/>
                <a:buNone/>
                <a:defRPr/>
              </a:pPr>
              <a:endParaRPr altLang="en-US" b="0" baseline="0" cap="none" i="0" kern="1200" kumimoji="0" lang="zh-CN" noProof="0" normalizeH="0" spc="0" strike="noStrike" u="none">
                <a:ln>
                  <a:noFill/>
                </a:ln>
                <a:solidFill>
                  <a:schemeClr val="tx1">
                    <a:lumMod val="65000"/>
                    <a:lumOff val="35000"/>
                  </a:schemeClr>
                </a:solidFill>
                <a:effectLst/>
                <a:uLnTx/>
                <a:uFillTx/>
                <a:latin typeface="微软雅黑"/>
                <a:ea typeface="微软雅黑"/>
                <a:cs typeface="+mn-cs"/>
              </a:endParaRPr>
            </a:p>
          </p:txBody>
        </p:sp>
        <p:sp>
          <p:nvSpPr>
            <p:cNvPr id="17" name="TextBox 13">
              <a:extLst>
                <a:ext uri="{FF2B5EF4-FFF2-40B4-BE49-F238E27FC236}">
                  <a16:creationId xmlns:a16="http://schemas.microsoft.com/office/drawing/2014/main" id="{68FEF0E4-9260-4E58-B87D-DA669284B0B7}"/>
                </a:ext>
              </a:extLst>
            </p:cNvPr>
            <p:cNvSpPr txBox="1"/>
            <p:nvPr/>
          </p:nvSpPr>
          <p:spPr>
            <a:xfrm>
              <a:off x="6008315" y="4903067"/>
              <a:ext cx="1325880" cy="365760"/>
            </a:xfrm>
            <a:prstGeom prst="rect">
              <a:avLst/>
            </a:prstGeom>
            <a:noFill/>
          </p:spPr>
          <p:txBody>
            <a:bodyPr wrap="none">
              <a:spAutoFit/>
            </a:bodyPr>
            <a:lstStyle/>
            <a:p>
              <a:pPr algn="ctr" lvl="0">
                <a:defRPr/>
              </a:pPr>
              <a:r>
                <a:rPr altLang="en-US" b="1" lang="zh-CN">
                  <a:solidFill>
                    <a:schemeClr val="tx1">
                      <a:lumMod val="65000"/>
                      <a:lumOff val="35000"/>
                    </a:schemeClr>
                  </a:solidFill>
                  <a:latin typeface="微软雅黑"/>
                  <a:ea typeface="微软雅黑"/>
                </a:rPr>
                <a:t>共同点语调</a:t>
              </a:r>
            </a:p>
          </p:txBody>
        </p:sp>
      </p:grpSp>
      <p:sp>
        <p:nvSpPr>
          <p:cNvPr id="19" name="TextBox 10">
            <a:extLst>
              <a:ext uri="{FF2B5EF4-FFF2-40B4-BE49-F238E27FC236}">
                <a16:creationId xmlns:a16="http://schemas.microsoft.com/office/drawing/2014/main" id="{72B9FDEF-75A0-418B-8A0C-9A0127F11374}"/>
              </a:ext>
            </a:extLst>
          </p:cNvPr>
          <p:cNvSpPr txBox="1"/>
          <p:nvPr/>
        </p:nvSpPr>
        <p:spPr>
          <a:xfrm>
            <a:off x="9643528" y="3429000"/>
            <a:ext cx="1672020" cy="411480"/>
          </a:xfrm>
          <a:prstGeom prst="rect">
            <a:avLst/>
          </a:prstGeom>
          <a:noFill/>
        </p:spPr>
        <p:txBody>
          <a:bodyPr bIns="0" lIns="0" rIns="0" rtlCol="0" tIns="0" wrap="square">
            <a:spAutoFit/>
          </a:bodyPr>
          <a:lstStyle>
            <a:defPPr>
              <a:defRPr lang="zh-CN"/>
            </a:defPPr>
            <a:lvl1pPr algn="just">
              <a:lnSpc>
                <a:spcPct val="150000"/>
              </a:lnSpc>
              <a:defRPr sz="1000">
                <a:solidFill>
                  <a:schemeClr val="tx1">
                    <a:lumMod val="65000"/>
                    <a:lumOff val="35000"/>
                  </a:schemeClr>
                </a:solidFill>
                <a:latin charset="-122" panose="020b0503020204020204" pitchFamily="34" typeface="微软雅黑"/>
                <a:ea charset="-122" panose="020b0503020204020204" pitchFamily="34" typeface="微软雅黑"/>
              </a:defRPr>
            </a:lvl1pPr>
          </a:lstStyle>
          <a:p>
            <a:pPr fontAlgn="base" lvl="0">
              <a:spcBef>
                <a:spcPct val="0"/>
              </a:spcBef>
              <a:spcAft>
                <a:spcPct val="0"/>
              </a:spcAft>
              <a:defRPr/>
            </a:pPr>
            <a:r>
              <a:rPr altLang="en-US" lang="zh-CN" sz="1800">
                <a:latin typeface="微软雅黑"/>
                <a:ea typeface="微软雅黑"/>
              </a:rPr>
              <a:t>生动的、活泼的</a:t>
            </a:r>
          </a:p>
        </p:txBody>
      </p:sp>
      <p:grpSp>
        <p:nvGrpSpPr>
          <p:cNvPr id="7" name="组合 6">
            <a:extLst>
              <a:ext uri="{FF2B5EF4-FFF2-40B4-BE49-F238E27FC236}">
                <a16:creationId xmlns:a16="http://schemas.microsoft.com/office/drawing/2014/main" id="{F4516978-A1C0-44D2-A7F5-54FB0FB0FAD3}"/>
              </a:ext>
            </a:extLst>
          </p:cNvPr>
          <p:cNvGrpSpPr/>
          <p:nvPr/>
        </p:nvGrpSpPr>
        <p:grpSpPr>
          <a:xfrm>
            <a:off x="7736092" y="2839447"/>
            <a:ext cx="1641576" cy="1276439"/>
            <a:chOff x="7109565" y="2754879"/>
            <a:chExt cx="1641576" cy="1276439"/>
          </a:xfrm>
        </p:grpSpPr>
        <p:sp>
          <p:nvSpPr>
            <p:cNvPr id="18" name="椭圆 34">
              <a:extLst>
                <a:ext uri="{FF2B5EF4-FFF2-40B4-BE49-F238E27FC236}">
                  <a16:creationId xmlns:a16="http://schemas.microsoft.com/office/drawing/2014/main" id="{26F2A99B-E191-49A8-8E18-8679D1F0351C}"/>
                </a:ext>
              </a:extLst>
            </p:cNvPr>
            <p:cNvSpPr/>
            <p:nvPr/>
          </p:nvSpPr>
          <p:spPr>
            <a:xfrm flipH="1" rot="4981528">
              <a:off x="7292133" y="2572311"/>
              <a:ext cx="1276439" cy="1641576"/>
            </a:xfrm>
            <a:custGeom>
              <a:rect b="b" l="l" r="r" t="t"/>
              <a:pathLst>
                <a:path h="1438889" w="1118836">
                  <a:moveTo>
                    <a:pt x="548270" y="0"/>
                  </a:moveTo>
                  <a:lnTo>
                    <a:pt x="721662" y="346785"/>
                  </a:lnTo>
                  <a:cubicBezTo>
                    <a:pt x="951885" y="413972"/>
                    <a:pt x="1118836" y="627225"/>
                    <a:pt x="1118836" y="879471"/>
                  </a:cubicBezTo>
                  <a:cubicBezTo>
                    <a:pt x="1118836" y="1188429"/>
                    <a:pt x="868376" y="1438889"/>
                    <a:pt x="559418" y="1438889"/>
                  </a:cubicBezTo>
                  <a:cubicBezTo>
                    <a:pt x="250460" y="1438889"/>
                    <a:pt x="0" y="1188429"/>
                    <a:pt x="0" y="879471"/>
                  </a:cubicBezTo>
                  <a:cubicBezTo>
                    <a:pt x="0" y="636984"/>
                    <a:pt x="154283" y="430531"/>
                    <a:pt x="370781" y="354978"/>
                  </a:cubicBezTo>
                  <a:close/>
                </a:path>
              </a:pathLst>
            </a:custGeom>
            <a:solidFill>
              <a:srgbClr val="BAE0E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base" hangingPunct="1" indent="0" latinLnBrk="0" lvl="0" marL="0" marR="0" rtl="0">
                <a:lnSpc>
                  <a:spcPct val="100000"/>
                </a:lnSpc>
                <a:spcBef>
                  <a:spcPct val="0"/>
                </a:spcBef>
                <a:spcAft>
                  <a:spcPct val="0"/>
                </a:spcAft>
                <a:buClrTx/>
                <a:buSzTx/>
                <a:buFontTx/>
                <a:buNone/>
                <a:defRPr/>
              </a:pPr>
              <a:endParaRPr altLang="en-US" b="0" baseline="0" cap="none" i="0" kern="1200" kumimoji="0" lang="zh-CN" noProof="0" normalizeH="0" spc="0" strike="noStrike" u="none">
                <a:ln>
                  <a:noFill/>
                </a:ln>
                <a:solidFill>
                  <a:schemeClr val="tx1">
                    <a:lumMod val="65000"/>
                    <a:lumOff val="35000"/>
                  </a:schemeClr>
                </a:solidFill>
                <a:effectLst/>
                <a:uLnTx/>
                <a:uFillTx/>
                <a:latin typeface="微软雅黑"/>
                <a:ea typeface="微软雅黑"/>
                <a:cs typeface="+mn-cs"/>
              </a:endParaRPr>
            </a:p>
          </p:txBody>
        </p:sp>
        <p:sp>
          <p:nvSpPr>
            <p:cNvPr id="20" name="TextBox 13">
              <a:extLst>
                <a:ext uri="{FF2B5EF4-FFF2-40B4-BE49-F238E27FC236}">
                  <a16:creationId xmlns:a16="http://schemas.microsoft.com/office/drawing/2014/main" id="{2E3B5C64-DF88-4AA2-997C-1DE3D058F05C}"/>
                </a:ext>
              </a:extLst>
            </p:cNvPr>
            <p:cNvSpPr txBox="1"/>
            <p:nvPr/>
          </p:nvSpPr>
          <p:spPr>
            <a:xfrm>
              <a:off x="7202359" y="3229930"/>
              <a:ext cx="1325880" cy="365760"/>
            </a:xfrm>
            <a:prstGeom prst="rect">
              <a:avLst/>
            </a:prstGeom>
            <a:noFill/>
          </p:spPr>
          <p:txBody>
            <a:bodyPr wrap="none">
              <a:spAutoFit/>
            </a:bodyPr>
            <a:lstStyle/>
            <a:p>
              <a:pPr algn="ctr"/>
              <a:r>
                <a:rPr altLang="en-US" b="1" kumimoji="1" lang="zh-CN">
                  <a:solidFill>
                    <a:schemeClr val="tx1">
                      <a:lumMod val="65000"/>
                      <a:lumOff val="35000"/>
                    </a:schemeClr>
                  </a:solidFill>
                  <a:latin charset="0" panose="020b0806030902050204" pitchFamily="34" typeface="Impact"/>
                  <a:ea charset="-122" panose="020b0503020204020204" pitchFamily="34" typeface="微软雅黑"/>
                  <a:sym charset="0" panose="020b0806030902050204" pitchFamily="34" typeface="Impact"/>
                </a:rPr>
                <a:t>共同点动作</a:t>
              </a:r>
            </a:p>
          </p:txBody>
        </p:sp>
      </p:grpSp>
    </p:spTree>
    <p:extLst>
      <p:ext uri="{BB962C8B-B14F-4D97-AF65-F5344CB8AC3E}">
        <p14:creationId val="1301552738"/>
      </p:ext>
    </p:extLst>
  </p:cSld>
  <p:clrMapOvr>
    <a:masterClrMapping/>
  </p:clrMapOvr>
  <mc:AlternateContent>
    <mc:Choice Requires="p14">
      <p:transition p14:dur="1250" spd="slow">
        <p14:flip dir="r"/>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3" presetSubtype="32">
                                  <p:stCondLst>
                                    <p:cond delay="0"/>
                                  </p:stCondLst>
                                  <p:iterate type="lt">
                                    <p:tmPct val="10000"/>
                                  </p:iterate>
                                  <p:childTnLst>
                                    <p:set>
                                      <p:cBhvr>
                                        <p:cTn dur="1" fill="hold" id="6">
                                          <p:stCondLst>
                                            <p:cond delay="0"/>
                                          </p:stCondLst>
                                        </p:cTn>
                                        <p:tgtEl>
                                          <p:spTgt spid="87"/>
                                        </p:tgtEl>
                                        <p:attrNameLst>
                                          <p:attrName>style.visibility</p:attrName>
                                        </p:attrNameLst>
                                      </p:cBhvr>
                                      <p:to>
                                        <p:strVal val="visible"/>
                                      </p:to>
                                    </p:set>
                                    <p:anim calcmode="lin" valueType="num">
                                      <p:cBhvr>
                                        <p:cTn dur="500" fill="hold" id="7"/>
                                        <p:tgtEl>
                                          <p:spTgt spid="87"/>
                                        </p:tgtEl>
                                        <p:attrNameLst>
                                          <p:attrName>ppt_w</p:attrName>
                                        </p:attrNameLst>
                                      </p:cBhvr>
                                      <p:tavLst>
                                        <p:tav tm="0">
                                          <p:val>
                                            <p:strVal val="4*#ppt_w"/>
                                          </p:val>
                                        </p:tav>
                                        <p:tav tm="100000">
                                          <p:val>
                                            <p:strVal val="#ppt_w"/>
                                          </p:val>
                                        </p:tav>
                                      </p:tavLst>
                                    </p:anim>
                                    <p:anim calcmode="lin" valueType="num">
                                      <p:cBhvr>
                                        <p:cTn dur="500" fill="hold" id="8"/>
                                        <p:tgtEl>
                                          <p:spTgt spid="87"/>
                                        </p:tgtEl>
                                        <p:attrNameLst>
                                          <p:attrName>ppt_h</p:attrName>
                                        </p:attrNameLst>
                                      </p:cBhvr>
                                      <p:tavLst>
                                        <p:tav tm="0">
                                          <p:val>
                                            <p:strVal val="4*#ppt_h"/>
                                          </p:val>
                                        </p:tav>
                                        <p:tav tm="100000">
                                          <p:val>
                                            <p:strVal val="#ppt_h"/>
                                          </p:val>
                                        </p:tav>
                                      </p:tavLst>
                                    </p:anim>
                                  </p:childTnLst>
                                </p:cTn>
                              </p:par>
                              <p:par>
                                <p:cTn fill="hold" grpId="0" id="9" nodeType="withEffect" presetClass="entr" presetID="21" presetSubtype="1">
                                  <p:stCondLst>
                                    <p:cond delay="1000"/>
                                  </p:stCondLst>
                                  <p:childTnLst>
                                    <p:set>
                                      <p:cBhvr>
                                        <p:cTn dur="1" fill="hold" id="10">
                                          <p:stCondLst>
                                            <p:cond delay="0"/>
                                          </p:stCondLst>
                                        </p:cTn>
                                        <p:tgtEl>
                                          <p:spTgt spid="11"/>
                                        </p:tgtEl>
                                        <p:attrNameLst>
                                          <p:attrName>style.visibility</p:attrName>
                                        </p:attrNameLst>
                                      </p:cBhvr>
                                      <p:to>
                                        <p:strVal val="visible"/>
                                      </p:to>
                                    </p:set>
                                    <p:animEffect filter="wheel(1)" transition="in">
                                      <p:cBhvr>
                                        <p:cTn dur="1500" id="11"/>
                                        <p:tgtEl>
                                          <p:spTgt spid="11"/>
                                        </p:tgtEl>
                                      </p:cBhvr>
                                    </p:animEffect>
                                  </p:childTnLst>
                                </p:cTn>
                              </p:par>
                              <p:par>
                                <p:cTn fill="hold" grpId="0" id="12" nodeType="withEffect" presetClass="entr" presetID="21" presetSubtype="1">
                                  <p:stCondLst>
                                    <p:cond delay="1750"/>
                                  </p:stCondLst>
                                  <p:childTnLst>
                                    <p:set>
                                      <p:cBhvr>
                                        <p:cTn dur="1" fill="hold" id="13">
                                          <p:stCondLst>
                                            <p:cond delay="0"/>
                                          </p:stCondLst>
                                        </p:cTn>
                                        <p:tgtEl>
                                          <p:spTgt spid="23"/>
                                        </p:tgtEl>
                                        <p:attrNameLst>
                                          <p:attrName>style.visibility</p:attrName>
                                        </p:attrNameLst>
                                      </p:cBhvr>
                                      <p:to>
                                        <p:strVal val="visible"/>
                                      </p:to>
                                    </p:set>
                                    <p:animEffect filter="wheel(1)" transition="in">
                                      <p:cBhvr>
                                        <p:cTn dur="1500" id="14"/>
                                        <p:tgtEl>
                                          <p:spTgt spid="23"/>
                                        </p:tgtEl>
                                      </p:cBhvr>
                                    </p:animEffect>
                                  </p:childTnLst>
                                </p:cTn>
                              </p:par>
                            </p:childTnLst>
                          </p:cTn>
                        </p:par>
                        <p:par>
                          <p:cTn fill="hold" id="15" nodeType="afterGroup">
                            <p:stCondLst>
                              <p:cond delay="3250"/>
                            </p:stCondLst>
                            <p:childTnLst>
                              <p:par>
                                <p:cTn fill="hold" id="16" nodeType="afterEffect" presetClass="entr" presetID="1" presetSubtype="0">
                                  <p:stCondLst>
                                    <p:cond delay="0"/>
                                  </p:stCondLst>
                                  <p:childTnLst>
                                    <p:set>
                                      <p:cBhvr>
                                        <p:cTn dur="1" fill="hold" id="17">
                                          <p:stCondLst>
                                            <p:cond delay="0"/>
                                          </p:stCondLst>
                                        </p:cTn>
                                        <p:tgtEl>
                                          <p:spTgt spid="4"/>
                                        </p:tgtEl>
                                        <p:attrNameLst>
                                          <p:attrName>style.visibility</p:attrName>
                                        </p:attrNameLst>
                                      </p:cBhvr>
                                      <p:to>
                                        <p:strVal val="visible"/>
                                      </p:to>
                                    </p:set>
                                  </p:childTnLst>
                                </p:cTn>
                              </p:par>
                            </p:childTnLst>
                          </p:cTn>
                        </p:par>
                        <p:par>
                          <p:cTn fill="hold" id="18" nodeType="afterGroup">
                            <p:stCondLst>
                              <p:cond delay="3251"/>
                            </p:stCondLst>
                            <p:childTnLst>
                              <p:par>
                                <p:cTn fill="hold" id="19" nodeType="afterEffect" presetClass="entr" presetID="1" presetSubtype="0">
                                  <p:stCondLst>
                                    <p:cond delay="0"/>
                                  </p:stCondLst>
                                  <p:childTnLst>
                                    <p:set>
                                      <p:cBhvr>
                                        <p:cTn dur="1" fill="hold" id="20">
                                          <p:stCondLst>
                                            <p:cond delay="0"/>
                                          </p:stCondLst>
                                        </p:cTn>
                                        <p:tgtEl>
                                          <p:spTgt spid="7"/>
                                        </p:tgtEl>
                                        <p:attrNameLst>
                                          <p:attrName>style.visibility</p:attrName>
                                        </p:attrNameLst>
                                      </p:cBhvr>
                                      <p:to>
                                        <p:strVal val="visible"/>
                                      </p:to>
                                    </p:set>
                                  </p:childTnLst>
                                </p:cTn>
                              </p:par>
                            </p:childTnLst>
                          </p:cTn>
                        </p:par>
                        <p:par>
                          <p:cTn fill="hold" id="21" nodeType="afterGroup">
                            <p:stCondLst>
                              <p:cond delay="3252"/>
                            </p:stCondLst>
                            <p:childTnLst>
                              <p:par>
                                <p:cTn fill="hold" id="22" nodeType="afterEffect" presetClass="entr" presetID="1" presetSubtype="0">
                                  <p:stCondLst>
                                    <p:cond delay="0"/>
                                  </p:stCondLst>
                                  <p:childTnLst>
                                    <p:set>
                                      <p:cBhvr>
                                        <p:cTn dur="1" fill="hold" id="23">
                                          <p:stCondLst>
                                            <p:cond delay="0"/>
                                          </p:stCondLst>
                                        </p:cTn>
                                        <p:tgtEl>
                                          <p:spTgt spid="9"/>
                                        </p:tgtEl>
                                        <p:attrNameLst>
                                          <p:attrName>style.visibility</p:attrName>
                                        </p:attrNameLst>
                                      </p:cBhvr>
                                      <p:to>
                                        <p:strVal val="visible"/>
                                      </p:to>
                                    </p:set>
                                  </p:childTnLst>
                                </p:cTn>
                              </p:par>
                              <p:par>
                                <p:cTn accel="50000" decel="50000" fill="hold" id="24" nodeType="withEffect" presetClass="path" presetID="56" presetSubtype="0">
                                  <p:stCondLst>
                                    <p:cond delay="0"/>
                                  </p:stCondLst>
                                  <p:childTnLst>
                                    <p:animMotion origin="layout" path="M 4.16667E-06 -2.59259E-06 L -0.23816 -0.17199" pathEditMode="relative" ptsTypes="AA" rAng="0">
                                      <p:cBhvr>
                                        <p:cTn dur="1500" fill="hold" id="25" spd="-100000"/>
                                        <p:tgtEl>
                                          <p:spTgt spid="4"/>
                                        </p:tgtEl>
                                        <p:attrNameLst>
                                          <p:attrName>ppt_x</p:attrName>
                                          <p:attrName>ppt_y</p:attrName>
                                        </p:attrNameLst>
                                      </p:cBhvr>
                                      <p:rCtr x="-11914" y="-8611"/>
                                    </p:animMotion>
                                  </p:childTnLst>
                                </p:cTn>
                              </p:par>
                              <p:par>
                                <p:cTn accel="50000" decel="50000" fill="hold" id="26" nodeType="withEffect" presetClass="path" presetID="56" presetSubtype="0">
                                  <p:stCondLst>
                                    <p:cond delay="0"/>
                                  </p:stCondLst>
                                  <p:childTnLst>
                                    <p:animMotion origin="layout" path="M -2.91667E-06 4.07407E-06 L 0.25 -0.25" pathEditMode="relative" ptsTypes="AA" rAng="0">
                                      <p:cBhvr>
                                        <p:cTn dur="1500" fill="hold" id="27" spd="-100000"/>
                                        <p:tgtEl>
                                          <p:spTgt spid="7"/>
                                        </p:tgtEl>
                                        <p:attrNameLst>
                                          <p:attrName>ppt_x</p:attrName>
                                          <p:attrName>ppt_y</p:attrName>
                                        </p:attrNameLst>
                                      </p:cBhvr>
                                      <p:rCtr x="12500" y="-12500"/>
                                    </p:animMotion>
                                  </p:childTnLst>
                                </p:cTn>
                              </p:par>
                              <p:par>
                                <p:cTn accel="50000" decel="50000" fill="hold" id="28" nodeType="withEffect" presetClass="path" presetID="56" presetSubtype="0">
                                  <p:stCondLst>
                                    <p:cond delay="0"/>
                                  </p:stCondLst>
                                  <p:childTnLst>
                                    <p:animMotion origin="layout" path="M 1.25E-06 3.33333E-06 L -0.22956 0.28889" pathEditMode="relative" ptsTypes="AA" rAng="0">
                                      <p:cBhvr>
                                        <p:cTn dur="1500" fill="hold" id="29" spd="-100000"/>
                                        <p:tgtEl>
                                          <p:spTgt spid="9"/>
                                        </p:tgtEl>
                                        <p:attrNameLst>
                                          <p:attrName>ppt_x</p:attrName>
                                          <p:attrName>ppt_y</p:attrName>
                                        </p:attrNameLst>
                                      </p:cBhvr>
                                      <p:rCtr x="-11484" y="14444"/>
                                    </p:animMotion>
                                  </p:childTnLst>
                                </p:cTn>
                              </p:par>
                              <p:par>
                                <p:cTn fill="hold" id="30" nodeType="withEffect" presetClass="emph" presetID="8" presetSubtype="0">
                                  <p:stCondLst>
                                    <p:cond delay="0"/>
                                  </p:stCondLst>
                                  <p:childTnLst>
                                    <p:animRot by="21600000">
                                      <p:cBhvr>
                                        <p:cTn dur="1500" fill="hold" id="31"/>
                                        <p:tgtEl>
                                          <p:spTgt spid="4"/>
                                        </p:tgtEl>
                                        <p:attrNameLst>
                                          <p:attrName>r</p:attrName>
                                        </p:attrNameLst>
                                      </p:cBhvr>
                                    </p:animRot>
                                  </p:childTnLst>
                                </p:cTn>
                              </p:par>
                              <p:par>
                                <p:cTn fill="hold" id="32" nodeType="withEffect" presetClass="emph" presetID="8" presetSubtype="0">
                                  <p:stCondLst>
                                    <p:cond delay="0"/>
                                  </p:stCondLst>
                                  <p:childTnLst>
                                    <p:animRot by="21600000">
                                      <p:cBhvr>
                                        <p:cTn dur="1500" fill="hold" id="33"/>
                                        <p:tgtEl>
                                          <p:spTgt spid="7"/>
                                        </p:tgtEl>
                                        <p:attrNameLst>
                                          <p:attrName>r</p:attrName>
                                        </p:attrNameLst>
                                      </p:cBhvr>
                                    </p:animRot>
                                  </p:childTnLst>
                                </p:cTn>
                              </p:par>
                              <p:par>
                                <p:cTn fill="hold" id="34" nodeType="withEffect" presetClass="emph" presetID="8" presetSubtype="0">
                                  <p:stCondLst>
                                    <p:cond delay="0"/>
                                  </p:stCondLst>
                                  <p:childTnLst>
                                    <p:animRot by="21600000">
                                      <p:cBhvr>
                                        <p:cTn dur="1500" fill="hold" id="35"/>
                                        <p:tgtEl>
                                          <p:spTgt spid="9"/>
                                        </p:tgtEl>
                                        <p:attrNameLst>
                                          <p:attrName>r</p:attrName>
                                        </p:attrNameLst>
                                      </p:cBhvr>
                                    </p:animRot>
                                  </p:childTnLst>
                                </p:cTn>
                              </p:par>
                            </p:childTnLst>
                          </p:cTn>
                        </p:par>
                        <p:par>
                          <p:cTn fill="hold" id="36" nodeType="afterGroup">
                            <p:stCondLst>
                              <p:cond delay="4752"/>
                            </p:stCondLst>
                            <p:childTnLst>
                              <p:par>
                                <p:cTn fill="hold" grpId="0" id="37" nodeType="afterEffect" presetClass="entr" presetID="22" presetSubtype="8">
                                  <p:stCondLst>
                                    <p:cond delay="0"/>
                                  </p:stCondLst>
                                  <p:childTnLst>
                                    <p:set>
                                      <p:cBhvr>
                                        <p:cTn dur="1" fill="hold" id="38">
                                          <p:stCondLst>
                                            <p:cond delay="0"/>
                                          </p:stCondLst>
                                        </p:cTn>
                                        <p:tgtEl>
                                          <p:spTgt spid="13"/>
                                        </p:tgtEl>
                                        <p:attrNameLst>
                                          <p:attrName>style.visibility</p:attrName>
                                        </p:attrNameLst>
                                      </p:cBhvr>
                                      <p:to>
                                        <p:strVal val="visible"/>
                                      </p:to>
                                    </p:set>
                                    <p:animEffect filter="wipe(left)" transition="in">
                                      <p:cBhvr>
                                        <p:cTn dur="1000" id="39"/>
                                        <p:tgtEl>
                                          <p:spTgt spid="13"/>
                                        </p:tgtEl>
                                      </p:cBhvr>
                                    </p:animEffect>
                                  </p:childTnLst>
                                </p:cTn>
                              </p:par>
                            </p:childTnLst>
                          </p:cTn>
                        </p:par>
                        <p:par>
                          <p:cTn fill="hold" id="40" nodeType="afterGroup">
                            <p:stCondLst>
                              <p:cond delay="5752"/>
                            </p:stCondLst>
                            <p:childTnLst>
                              <p:par>
                                <p:cTn fill="hold" grpId="0" id="41" nodeType="afterEffect" presetClass="entr" presetID="22" presetSubtype="8">
                                  <p:stCondLst>
                                    <p:cond delay="0"/>
                                  </p:stCondLst>
                                  <p:childTnLst>
                                    <p:set>
                                      <p:cBhvr>
                                        <p:cTn dur="1" fill="hold" id="42">
                                          <p:stCondLst>
                                            <p:cond delay="0"/>
                                          </p:stCondLst>
                                        </p:cTn>
                                        <p:tgtEl>
                                          <p:spTgt spid="14"/>
                                        </p:tgtEl>
                                        <p:attrNameLst>
                                          <p:attrName>style.visibility</p:attrName>
                                        </p:attrNameLst>
                                      </p:cBhvr>
                                      <p:to>
                                        <p:strVal val="visible"/>
                                      </p:to>
                                    </p:set>
                                    <p:animEffect filter="wipe(left)" transition="in">
                                      <p:cBhvr>
                                        <p:cTn dur="1000" id="43"/>
                                        <p:tgtEl>
                                          <p:spTgt spid="14"/>
                                        </p:tgtEl>
                                      </p:cBhvr>
                                    </p:animEffect>
                                  </p:childTnLst>
                                </p:cTn>
                              </p:par>
                            </p:childTnLst>
                          </p:cTn>
                        </p:par>
                        <p:par>
                          <p:cTn fill="hold" id="44" nodeType="afterGroup">
                            <p:stCondLst>
                              <p:cond delay="6752"/>
                            </p:stCondLst>
                            <p:childTnLst>
                              <p:par>
                                <p:cTn fill="hold" grpId="0" id="45" nodeType="afterEffect" presetClass="entr" presetID="22" presetSubtype="8">
                                  <p:stCondLst>
                                    <p:cond delay="0"/>
                                  </p:stCondLst>
                                  <p:childTnLst>
                                    <p:set>
                                      <p:cBhvr>
                                        <p:cTn dur="1" fill="hold" id="46">
                                          <p:stCondLst>
                                            <p:cond delay="0"/>
                                          </p:stCondLst>
                                        </p:cTn>
                                        <p:tgtEl>
                                          <p:spTgt spid="19"/>
                                        </p:tgtEl>
                                        <p:attrNameLst>
                                          <p:attrName>style.visibility</p:attrName>
                                        </p:attrNameLst>
                                      </p:cBhvr>
                                      <p:to>
                                        <p:strVal val="visible"/>
                                      </p:to>
                                    </p:set>
                                    <p:animEffect filter="wipe(left)" transition="in">
                                      <p:cBhvr>
                                        <p:cTn dur="1000" id="47"/>
                                        <p:tgtEl>
                                          <p:spTgt spid="19"/>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3"/>
      <p:bldP grpId="0" spid="87"/>
      <p:bldP grpId="0" spid="11"/>
      <p:bldP grpId="0" spid="13"/>
      <p:bldP grpId="0" spid="14"/>
      <p:bldP grpId="0" spid="19"/>
    </p:bldLst>
  </p:timing>
</p:sld>
</file>

<file path=ppt/slides/slide2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chemeClr val="bg1"/>
        </a:solidFill>
        <a:effectLst/>
      </p:bgPr>
    </p:bg>
    <p:spTree>
      <p:nvGrpSpPr>
        <p:cNvPr id="1" name=""/>
        <p:cNvGrpSpPr/>
        <p:nvPr/>
      </p:nvGrpSpPr>
      <p:grpSpPr>
        <a:xfrm>
          <a:off x="0" y="0"/>
          <a:ext cx="0" cy="0"/>
        </a:xfrm>
      </p:grpSpPr>
      <p:sp>
        <p:nvSpPr>
          <p:cNvPr id="3" name="矩形 2">
            <a:extLst>
              <a:ext uri="{FF2B5EF4-FFF2-40B4-BE49-F238E27FC236}">
                <a16:creationId xmlns:a16="http://schemas.microsoft.com/office/drawing/2014/main" id="{10706784-A0D9-4125-8A74-1959A1566C50}"/>
              </a:ext>
            </a:extLst>
          </p:cNvPr>
          <p:cNvSpPr/>
          <p:nvPr/>
        </p:nvSpPr>
        <p:spPr>
          <a:xfrm>
            <a:off x="1" y="0"/>
            <a:ext cx="12192000" cy="6858000"/>
          </a:xfrm>
          <a:prstGeom prst="rect">
            <a:avLst/>
          </a:prstGeom>
          <a:solidFill>
            <a:srgbClr val="EBF6F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7" name="TextBox 72">
            <a:extLst>
              <a:ext uri="{FF2B5EF4-FFF2-40B4-BE49-F238E27FC236}">
                <a16:creationId xmlns:a16="http://schemas.microsoft.com/office/drawing/2014/main" id="{D85CEAB1-A015-45D8-9125-8E3B71FB237F}"/>
              </a:ext>
            </a:extLst>
          </p:cNvPr>
          <p:cNvSpPr txBox="1"/>
          <p:nvPr/>
        </p:nvSpPr>
        <p:spPr>
          <a:xfrm>
            <a:off x="1094282" y="193555"/>
            <a:ext cx="3641548" cy="457200"/>
          </a:xfrm>
          <a:prstGeom prst="rect">
            <a:avLst/>
          </a:prstGeom>
          <a:noFill/>
        </p:spPr>
        <p:txBody>
          <a:bodyPr rtlCol="0"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dist" defTabSz="432037">
              <a:defRPr/>
            </a:pPr>
            <a:r>
              <a:rPr altLang="en-US" kern="0" lang="zh-CN" sz="2400">
                <a:solidFill>
                  <a:sysClr lastClr="000000" val="windowText">
                    <a:lumMod val="65000"/>
                    <a:lumOff val="35000"/>
                  </a:sysClr>
                </a:solidFill>
                <a:latin charset="-122" panose="020b0503020204020204" pitchFamily="34" typeface="微软雅黑"/>
                <a:ea charset="-122" panose="020b0503020204020204" pitchFamily="34" typeface="微软雅黑"/>
                <a:cs charset="0" panose="020b0604020202020204" pitchFamily="34" typeface="Arial"/>
              </a:rPr>
              <a:t>注重和建立共同点</a:t>
            </a:r>
          </a:p>
        </p:txBody>
      </p:sp>
      <p:grpSp>
        <p:nvGrpSpPr>
          <p:cNvPr id="5" name="组合 4">
            <a:extLst>
              <a:ext uri="{FF2B5EF4-FFF2-40B4-BE49-F238E27FC236}">
                <a16:creationId xmlns:a16="http://schemas.microsoft.com/office/drawing/2014/main" id="{D6894B82-68E8-45DF-BE57-D33A01A4B029}"/>
              </a:ext>
            </a:extLst>
          </p:cNvPr>
          <p:cNvGrpSpPr/>
          <p:nvPr/>
        </p:nvGrpSpPr>
        <p:grpSpPr>
          <a:xfrm>
            <a:off x="93570" y="132241"/>
            <a:ext cx="907141" cy="553998"/>
            <a:chOff x="93570" y="207191"/>
            <a:chExt cx="907141" cy="553998"/>
          </a:xfrm>
        </p:grpSpPr>
        <p:sp>
          <p:nvSpPr>
            <p:cNvPr id="2" name="矩形: 圆角 1">
              <a:extLst>
                <a:ext uri="{FF2B5EF4-FFF2-40B4-BE49-F238E27FC236}">
                  <a16:creationId xmlns:a16="http://schemas.microsoft.com/office/drawing/2014/main" id="{84531094-231B-42EA-B155-25F7A3A5F838}"/>
                </a:ext>
              </a:extLst>
            </p:cNvPr>
            <p:cNvSpPr/>
            <p:nvPr/>
          </p:nvSpPr>
          <p:spPr>
            <a:xfrm>
              <a:off x="187141" y="268190"/>
              <a:ext cx="720000" cy="432000"/>
            </a:xfrm>
            <a:prstGeom prst="roundRect">
              <a:avLst/>
            </a:prstGeom>
            <a:solidFill>
              <a:schemeClr val="accent2"/>
            </a:solidFill>
            <a:ln w="28575">
              <a:solidFill>
                <a:srgbClr val="F08247"/>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文本框 15">
              <a:extLst>
                <a:ext uri="{FF2B5EF4-FFF2-40B4-BE49-F238E27FC236}">
                  <a16:creationId xmlns:a16="http://schemas.microsoft.com/office/drawing/2014/main" id="{DF88DA1A-4F95-46DF-AB66-BCCA71DB9F9E}"/>
                </a:ext>
              </a:extLst>
            </p:cNvPr>
            <p:cNvSpPr txBox="1"/>
            <p:nvPr/>
          </p:nvSpPr>
          <p:spPr>
            <a:xfrm>
              <a:off x="93570" y="207191"/>
              <a:ext cx="907141" cy="548640"/>
            </a:xfrm>
            <a:prstGeom prst="rect">
              <a:avLst/>
            </a:prstGeom>
            <a:noFill/>
          </p:spPr>
          <p:txBody>
            <a:bodyPr rtlCol="0" wrap="square">
              <a:spAutoFit/>
            </a:bodyPr>
            <a:lstStyle/>
            <a:p>
              <a:pPr algn="ctr"/>
              <a:r>
                <a:rPr altLang="zh-CN" lang="en-US" sz="3000">
                  <a:solidFill>
                    <a:schemeClr val="bg1"/>
                  </a:solidFill>
                  <a:latin charset="-122" panose="020b0503020204020204" pitchFamily="34" typeface="微软雅黑"/>
                  <a:ea charset="-122" panose="020b0503020204020204" pitchFamily="34" typeface="微软雅黑"/>
                </a:rPr>
                <a:t>05</a:t>
              </a:r>
            </a:p>
          </p:txBody>
        </p:sp>
      </p:grpSp>
      <p:grpSp>
        <p:nvGrpSpPr>
          <p:cNvPr id="8" name="组合 7">
            <a:extLst>
              <a:ext uri="{FF2B5EF4-FFF2-40B4-BE49-F238E27FC236}">
                <a16:creationId xmlns:a16="http://schemas.microsoft.com/office/drawing/2014/main" id="{87C99E64-D4A2-4FE0-A3F9-76DCEC9302C8}"/>
              </a:ext>
            </a:extLst>
          </p:cNvPr>
          <p:cNvGrpSpPr/>
          <p:nvPr/>
        </p:nvGrpSpPr>
        <p:grpSpPr>
          <a:xfrm>
            <a:off x="11315548" y="66583"/>
            <a:ext cx="702039" cy="702039"/>
            <a:chOff x="5638800" y="2971800"/>
            <a:chExt cx="914400" cy="914400"/>
          </a:xfrm>
        </p:grpSpPr>
        <p:sp>
          <p:nvSpPr>
            <p:cNvPr id="6" name="椭圆 5">
              <a:extLst>
                <a:ext uri="{FF2B5EF4-FFF2-40B4-BE49-F238E27FC236}">
                  <a16:creationId xmlns:a16="http://schemas.microsoft.com/office/drawing/2014/main" id="{8F7CF43B-17AE-415A-AFF4-64B7A93905AE}"/>
                </a:ext>
              </a:extLst>
            </p:cNvPr>
            <p:cNvSpPr/>
            <p:nvPr/>
          </p:nvSpPr>
          <p:spPr>
            <a:xfrm>
              <a:off x="5638800" y="2971800"/>
              <a:ext cx="914400" cy="914400"/>
            </a:xfrm>
            <a:prstGeom prst="ellipse">
              <a:avLst/>
            </a:prstGeom>
            <a:solidFill>
              <a:schemeClr val="bg1"/>
            </a:solidFill>
            <a:ln>
              <a:solidFill>
                <a:srgbClr val="F08247"/>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 name="businessmen_47858">
              <a:extLst>
                <a:ext uri="{FF2B5EF4-FFF2-40B4-BE49-F238E27FC236}">
                  <a16:creationId xmlns:a16="http://schemas.microsoft.com/office/drawing/2014/main" id="{72635FD6-42D7-4313-A18C-126DC4150F59}"/>
                </a:ext>
              </a:extLst>
            </p:cNvPr>
            <p:cNvSpPr>
              <a:spLocks noChangeAspect="1"/>
            </p:cNvSpPr>
            <p:nvPr/>
          </p:nvSpPr>
          <p:spPr bwMode="auto">
            <a:xfrm>
              <a:off x="5791158" y="3124617"/>
              <a:ext cx="609685" cy="608767"/>
            </a:xfrm>
            <a:custGeom>
              <a:gdLst>
                <a:gd fmla="*/ 9608 w 10667" name="T0"/>
                <a:gd fmla="*/ 4056 h 10667" name="T1"/>
                <a:gd fmla="*/ 9642 w 10667" name="T2"/>
                <a:gd fmla="*/ 4561 h 10667" name="T3"/>
                <a:gd fmla="*/ 9398 w 10667" name="T4"/>
                <a:gd fmla="*/ 5365 h 10667" name="T5"/>
                <a:gd fmla="*/ 9237 w 10667" name="T6"/>
                <a:gd fmla="*/ 4433 h 10667" name="T7"/>
                <a:gd fmla="*/ 8869 w 10667" name="T8"/>
                <a:gd fmla="*/ 4582 h 10667" name="T9"/>
                <a:gd fmla="*/ 8709 w 10667" name="T10"/>
                <a:gd fmla="*/ 5514 h 10667" name="T11"/>
                <a:gd fmla="*/ 8952 w 10667" name="T12"/>
                <a:gd fmla="*/ 5395 h 10667" name="T13"/>
                <a:gd fmla="*/ 8998 w 10667" name="T14"/>
                <a:gd fmla="*/ 6944 h 10667" name="T15"/>
                <a:gd fmla="*/ 9239 w 10667" name="T16"/>
                <a:gd fmla="*/ 5720 h 10667" name="T17"/>
                <a:gd fmla="*/ 9377 w 10667" name="T18"/>
                <a:gd fmla="*/ 6807 h 10667" name="T19"/>
                <a:gd fmla="*/ 9687 w 10667" name="T20"/>
                <a:gd fmla="*/ 6787 h 10667" name="T21"/>
                <a:gd fmla="*/ 9559 w 10667" name="T22"/>
                <a:gd fmla="*/ 4821 h 10667" name="T23"/>
                <a:gd fmla="*/ 9939 w 10667" name="T24"/>
                <a:gd fmla="*/ 5391 h 10667" name="T25"/>
                <a:gd fmla="*/ 6566 w 10667" name="T26"/>
                <a:gd fmla="*/ 1130 h 10667" name="T27"/>
                <a:gd fmla="*/ 5448 w 10667" name="T28"/>
                <a:gd fmla="*/ 2261 h 10667" name="T29"/>
                <a:gd fmla="*/ 7197 w 10667" name="T30"/>
                <a:gd fmla="*/ 8282 h 10667" name="T31"/>
                <a:gd fmla="*/ 6553 w 10667" name="T32"/>
                <a:gd fmla="*/ 5860 h 10667" name="T33"/>
                <a:gd fmla="*/ 6867 w 10667" name="T34"/>
                <a:gd fmla="*/ 5540 h 10667" name="T35"/>
                <a:gd fmla="*/ 6677 w 10667" name="T36"/>
                <a:gd fmla="*/ 2794 h 10667" name="T37"/>
                <a:gd fmla="*/ 5875 w 10667" name="T38"/>
                <a:gd fmla="*/ 5440 h 10667" name="T39"/>
                <a:gd fmla="*/ 5344 w 10667" name="T40"/>
                <a:gd fmla="*/ 2372 h 10667" name="T41"/>
                <a:gd fmla="*/ 4134 w 10667" name="T42"/>
                <a:gd fmla="*/ 2863 h 10667" name="T43"/>
                <a:gd fmla="*/ 3606 w 10667" name="T44"/>
                <a:gd fmla="*/ 5931 h 10667" name="T45"/>
                <a:gd fmla="*/ 4406 w 10667" name="T46"/>
                <a:gd fmla="*/ 5536 h 10667" name="T47"/>
                <a:gd fmla="*/ 3036 w 10667" name="T48"/>
                <a:gd fmla="*/ 8836 h 10667" name="T49"/>
                <a:gd fmla="*/ 1301 w 10667" name="T50"/>
                <a:gd fmla="*/ 9187 h 10667" name="T51"/>
                <a:gd fmla="*/ 3942 w 10667" name="T52"/>
                <a:gd fmla="*/ 10566 h 10667" name="T53"/>
                <a:gd fmla="*/ 8368 w 10667" name="T54"/>
                <a:gd fmla="*/ 10227 h 10667" name="T55"/>
                <a:gd fmla="*/ 5409 w 10667" name="T56"/>
                <a:gd fmla="*/ 9687 h 10667" name="T57"/>
                <a:gd fmla="*/ 5462 w 10667" name="T58"/>
                <a:gd fmla="*/ 6588 h 10667" name="T59"/>
                <a:gd fmla="*/ 5409 w 10667" name="T60"/>
                <a:gd fmla="*/ 9687 h 10667" name="T61"/>
                <a:gd fmla="*/ 9674 w 10667" name="T62"/>
                <a:gd fmla="*/ 7185 h 10667" name="T63"/>
                <a:gd fmla="*/ 9255 w 10667" name="T64"/>
                <a:gd fmla="*/ 7228 h 10667" name="T65"/>
                <a:gd fmla="*/ 8691 w 10667" name="T66"/>
                <a:gd fmla="*/ 6602 h 10667" name="T67"/>
                <a:gd fmla="*/ 10667 w 10667" name="T68"/>
                <a:gd fmla="*/ 7058 h 10667" name="T69"/>
                <a:gd fmla="*/ 1068 w 10667" name="T70"/>
                <a:gd fmla="*/ 4056 h 10667" name="T71"/>
                <a:gd fmla="*/ 1407 w 10667" name="T72"/>
                <a:gd fmla="*/ 4399 h 10667" name="T73"/>
                <a:gd fmla="*/ 1620 w 10667" name="T74"/>
                <a:gd fmla="*/ 4469 h 10667" name="T75"/>
                <a:gd fmla="*/ 1410 w 10667" name="T76"/>
                <a:gd fmla="*/ 5515 h 10667" name="T77"/>
                <a:gd fmla="*/ 1189 w 10667" name="T78"/>
                <a:gd fmla="*/ 4467 h 10667" name="T79"/>
                <a:gd fmla="*/ 728 w 10667" name="T80"/>
                <a:gd fmla="*/ 5387 h 10667" name="T81"/>
                <a:gd fmla="*/ 967 w 10667" name="T82"/>
                <a:gd fmla="*/ 5399 h 10667" name="T83"/>
                <a:gd fmla="*/ 1088 w 10667" name="T84"/>
                <a:gd fmla="*/ 5407 h 10667" name="T85"/>
                <a:gd fmla="*/ 1148 w 10667" name="T86"/>
                <a:gd fmla="*/ 6944 h 10667" name="T87"/>
                <a:gd fmla="*/ 1411 w 10667" name="T88"/>
                <a:gd fmla="*/ 5714 h 10667" name="T89"/>
                <a:gd fmla="*/ 1671 w 10667" name="T90"/>
                <a:gd fmla="*/ 6954 h 10667" name="T91"/>
                <a:gd fmla="*/ 1743 w 10667" name="T92"/>
                <a:gd fmla="*/ 5493 h 10667" name="T93"/>
                <a:gd fmla="*/ 1838 w 10667" name="T94"/>
                <a:gd fmla="*/ 5396 h 10667" name="T95"/>
                <a:gd fmla="*/ 1780 w 10667" name="T96"/>
                <a:gd fmla="*/ 4561 h 10667" name="T97"/>
                <a:gd fmla="*/ 1813 w 10667" name="T98"/>
                <a:gd fmla="*/ 7185 h 10667" name="T99"/>
                <a:gd fmla="*/ 1394 w 10667" name="T100"/>
                <a:gd fmla="*/ 7228 h 10667" name="T101"/>
                <a:gd fmla="*/ 830 w 10667" name="T102"/>
                <a:gd fmla="*/ 6602 h 10667" name="T103"/>
                <a:gd fmla="*/ 2805 w 10667" name="T104"/>
                <a:gd fmla="*/ 7058 h 10667" name="T10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b="b" l="0" r="r" t="0"/>
              <a:pathLst>
                <a:path h="10667" w="10667">
                  <a:moveTo>
                    <a:pt x="8929" y="4056"/>
                  </a:moveTo>
                  <a:cubicBezTo>
                    <a:pt x="8929" y="3866"/>
                    <a:pt x="9081" y="3713"/>
                    <a:pt x="9268" y="3713"/>
                  </a:cubicBezTo>
                  <a:cubicBezTo>
                    <a:pt x="9456" y="3713"/>
                    <a:pt x="9608" y="3866"/>
                    <a:pt x="9608" y="4056"/>
                  </a:cubicBezTo>
                  <a:cubicBezTo>
                    <a:pt x="9608" y="4246"/>
                    <a:pt x="9456" y="4399"/>
                    <a:pt x="9268" y="4399"/>
                  </a:cubicBezTo>
                  <a:cubicBezTo>
                    <a:pt x="9081" y="4399"/>
                    <a:pt x="8929" y="4246"/>
                    <a:pt x="8929" y="4056"/>
                  </a:cubicBezTo>
                  <a:close/>
                  <a:moveTo>
                    <a:pt x="9642" y="4561"/>
                  </a:moveTo>
                  <a:cubicBezTo>
                    <a:pt x="9592" y="4523"/>
                    <a:pt x="9541" y="4489"/>
                    <a:pt x="9482" y="4469"/>
                  </a:cubicBezTo>
                  <a:cubicBezTo>
                    <a:pt x="9427" y="4449"/>
                    <a:pt x="9369" y="4439"/>
                    <a:pt x="9310" y="4434"/>
                  </a:cubicBezTo>
                  <a:lnTo>
                    <a:pt x="9398" y="5365"/>
                  </a:lnTo>
                  <a:lnTo>
                    <a:pt x="9272" y="5515"/>
                  </a:lnTo>
                  <a:lnTo>
                    <a:pt x="9127" y="5365"/>
                  </a:lnTo>
                  <a:lnTo>
                    <a:pt x="9237" y="4433"/>
                  </a:lnTo>
                  <a:cubicBezTo>
                    <a:pt x="9173" y="4435"/>
                    <a:pt x="9110" y="4446"/>
                    <a:pt x="9050" y="4467"/>
                  </a:cubicBezTo>
                  <a:cubicBezTo>
                    <a:pt x="9025" y="4476"/>
                    <a:pt x="9002" y="4487"/>
                    <a:pt x="8979" y="4500"/>
                  </a:cubicBezTo>
                  <a:cubicBezTo>
                    <a:pt x="8940" y="4523"/>
                    <a:pt x="8903" y="4551"/>
                    <a:pt x="8869" y="4582"/>
                  </a:cubicBezTo>
                  <a:cubicBezTo>
                    <a:pt x="8700" y="4734"/>
                    <a:pt x="8609" y="4997"/>
                    <a:pt x="8589" y="5387"/>
                  </a:cubicBezTo>
                  <a:cubicBezTo>
                    <a:pt x="8586" y="5454"/>
                    <a:pt x="8637" y="5511"/>
                    <a:pt x="8703" y="5514"/>
                  </a:cubicBezTo>
                  <a:cubicBezTo>
                    <a:pt x="8705" y="5514"/>
                    <a:pt x="8707" y="5514"/>
                    <a:pt x="8709" y="5514"/>
                  </a:cubicBezTo>
                  <a:cubicBezTo>
                    <a:pt x="8772" y="5514"/>
                    <a:pt x="8825" y="5464"/>
                    <a:pt x="8828" y="5399"/>
                  </a:cubicBezTo>
                  <a:cubicBezTo>
                    <a:pt x="8842" y="5135"/>
                    <a:pt x="8893" y="4938"/>
                    <a:pt x="8978" y="4821"/>
                  </a:cubicBezTo>
                  <a:cubicBezTo>
                    <a:pt x="8972" y="4944"/>
                    <a:pt x="8961" y="5167"/>
                    <a:pt x="8952" y="5395"/>
                  </a:cubicBezTo>
                  <a:cubicBezTo>
                    <a:pt x="8951" y="5399"/>
                    <a:pt x="8950" y="5403"/>
                    <a:pt x="8950" y="5407"/>
                  </a:cubicBezTo>
                  <a:lnTo>
                    <a:pt x="8854" y="6776"/>
                  </a:lnTo>
                  <a:cubicBezTo>
                    <a:pt x="8848" y="6863"/>
                    <a:pt x="8912" y="6938"/>
                    <a:pt x="8998" y="6944"/>
                  </a:cubicBezTo>
                  <a:cubicBezTo>
                    <a:pt x="9002" y="6944"/>
                    <a:pt x="9005" y="6944"/>
                    <a:pt x="9009" y="6944"/>
                  </a:cubicBezTo>
                  <a:cubicBezTo>
                    <a:pt x="9090" y="6944"/>
                    <a:pt x="9158" y="6881"/>
                    <a:pt x="9163" y="6798"/>
                  </a:cubicBezTo>
                  <a:lnTo>
                    <a:pt x="9239" y="5720"/>
                  </a:lnTo>
                  <a:cubicBezTo>
                    <a:pt x="9251" y="5717"/>
                    <a:pt x="9262" y="5714"/>
                    <a:pt x="9273" y="5714"/>
                  </a:cubicBezTo>
                  <a:cubicBezTo>
                    <a:pt x="9284" y="5714"/>
                    <a:pt x="9296" y="5716"/>
                    <a:pt x="9307" y="5717"/>
                  </a:cubicBezTo>
                  <a:lnTo>
                    <a:pt x="9377" y="6807"/>
                  </a:lnTo>
                  <a:cubicBezTo>
                    <a:pt x="9382" y="6890"/>
                    <a:pt x="9451" y="6954"/>
                    <a:pt x="9532" y="6954"/>
                  </a:cubicBezTo>
                  <a:cubicBezTo>
                    <a:pt x="9535" y="6954"/>
                    <a:pt x="9539" y="6954"/>
                    <a:pt x="9542" y="6954"/>
                  </a:cubicBezTo>
                  <a:cubicBezTo>
                    <a:pt x="9628" y="6948"/>
                    <a:pt x="9692" y="6873"/>
                    <a:pt x="9687" y="6787"/>
                  </a:cubicBezTo>
                  <a:lnTo>
                    <a:pt x="9604" y="5493"/>
                  </a:lnTo>
                  <a:cubicBezTo>
                    <a:pt x="9604" y="5486"/>
                    <a:pt x="9602" y="5479"/>
                    <a:pt x="9601" y="5472"/>
                  </a:cubicBezTo>
                  <a:cubicBezTo>
                    <a:pt x="9594" y="5274"/>
                    <a:pt x="9571" y="4981"/>
                    <a:pt x="9559" y="4821"/>
                  </a:cubicBezTo>
                  <a:cubicBezTo>
                    <a:pt x="9645" y="4939"/>
                    <a:pt x="9694" y="5134"/>
                    <a:pt x="9700" y="5396"/>
                  </a:cubicBezTo>
                  <a:cubicBezTo>
                    <a:pt x="9701" y="5462"/>
                    <a:pt x="9754" y="5514"/>
                    <a:pt x="9822" y="5514"/>
                  </a:cubicBezTo>
                  <a:cubicBezTo>
                    <a:pt x="9888" y="5513"/>
                    <a:pt x="9940" y="5458"/>
                    <a:pt x="9939" y="5391"/>
                  </a:cubicBezTo>
                  <a:cubicBezTo>
                    <a:pt x="9931" y="4988"/>
                    <a:pt x="9831" y="4709"/>
                    <a:pt x="9642" y="4561"/>
                  </a:cubicBezTo>
                  <a:close/>
                  <a:moveTo>
                    <a:pt x="5448" y="2261"/>
                  </a:moveTo>
                  <a:cubicBezTo>
                    <a:pt x="6065" y="2261"/>
                    <a:pt x="6566" y="1755"/>
                    <a:pt x="6566" y="1130"/>
                  </a:cubicBezTo>
                  <a:cubicBezTo>
                    <a:pt x="6566" y="506"/>
                    <a:pt x="6065" y="0"/>
                    <a:pt x="5448" y="0"/>
                  </a:cubicBezTo>
                  <a:cubicBezTo>
                    <a:pt x="4832" y="0"/>
                    <a:pt x="4332" y="506"/>
                    <a:pt x="4332" y="1130"/>
                  </a:cubicBezTo>
                  <a:cubicBezTo>
                    <a:pt x="4332" y="1755"/>
                    <a:pt x="4832" y="2261"/>
                    <a:pt x="5448" y="2261"/>
                  </a:cubicBezTo>
                  <a:close/>
                  <a:moveTo>
                    <a:pt x="9566" y="9187"/>
                  </a:moveTo>
                  <a:cubicBezTo>
                    <a:pt x="9566" y="8589"/>
                    <a:pt x="8569" y="8079"/>
                    <a:pt x="7146" y="7846"/>
                  </a:cubicBezTo>
                  <a:lnTo>
                    <a:pt x="7197" y="8282"/>
                  </a:lnTo>
                  <a:cubicBezTo>
                    <a:pt x="7559" y="8431"/>
                    <a:pt x="7781" y="8624"/>
                    <a:pt x="7781" y="8836"/>
                  </a:cubicBezTo>
                  <a:cubicBezTo>
                    <a:pt x="7781" y="9120"/>
                    <a:pt x="7386" y="9369"/>
                    <a:pt x="6788" y="9523"/>
                  </a:cubicBezTo>
                  <a:lnTo>
                    <a:pt x="6553" y="5860"/>
                  </a:lnTo>
                  <a:cubicBezTo>
                    <a:pt x="6552" y="5836"/>
                    <a:pt x="6547" y="5814"/>
                    <a:pt x="6542" y="5791"/>
                  </a:cubicBezTo>
                  <a:cubicBezTo>
                    <a:pt x="6519" y="5139"/>
                    <a:pt x="6446" y="4174"/>
                    <a:pt x="6403" y="3649"/>
                  </a:cubicBezTo>
                  <a:cubicBezTo>
                    <a:pt x="6689" y="4036"/>
                    <a:pt x="6850" y="4677"/>
                    <a:pt x="6867" y="5540"/>
                  </a:cubicBezTo>
                  <a:cubicBezTo>
                    <a:pt x="6872" y="5758"/>
                    <a:pt x="7047" y="5931"/>
                    <a:pt x="7269" y="5931"/>
                  </a:cubicBezTo>
                  <a:cubicBezTo>
                    <a:pt x="7487" y="5926"/>
                    <a:pt x="7660" y="5744"/>
                    <a:pt x="7655" y="5524"/>
                  </a:cubicBezTo>
                  <a:cubicBezTo>
                    <a:pt x="7628" y="4200"/>
                    <a:pt x="7299" y="3281"/>
                    <a:pt x="6677" y="2794"/>
                  </a:cubicBezTo>
                  <a:cubicBezTo>
                    <a:pt x="6515" y="2666"/>
                    <a:pt x="6346" y="2557"/>
                    <a:pt x="6150" y="2489"/>
                  </a:cubicBezTo>
                  <a:cubicBezTo>
                    <a:pt x="5969" y="2425"/>
                    <a:pt x="5778" y="2390"/>
                    <a:pt x="5587" y="2376"/>
                  </a:cubicBezTo>
                  <a:lnTo>
                    <a:pt x="5875" y="5440"/>
                  </a:lnTo>
                  <a:lnTo>
                    <a:pt x="5459" y="5934"/>
                  </a:lnTo>
                  <a:lnTo>
                    <a:pt x="4983" y="5440"/>
                  </a:lnTo>
                  <a:lnTo>
                    <a:pt x="5344" y="2372"/>
                  </a:lnTo>
                  <a:cubicBezTo>
                    <a:pt x="5135" y="2379"/>
                    <a:pt x="4926" y="2413"/>
                    <a:pt x="4729" y="2484"/>
                  </a:cubicBezTo>
                  <a:cubicBezTo>
                    <a:pt x="4648" y="2513"/>
                    <a:pt x="4570" y="2548"/>
                    <a:pt x="4496" y="2592"/>
                  </a:cubicBezTo>
                  <a:cubicBezTo>
                    <a:pt x="4366" y="2669"/>
                    <a:pt x="4247" y="2762"/>
                    <a:pt x="4134" y="2863"/>
                  </a:cubicBezTo>
                  <a:cubicBezTo>
                    <a:pt x="3578" y="3362"/>
                    <a:pt x="3276" y="4228"/>
                    <a:pt x="3213" y="5512"/>
                  </a:cubicBezTo>
                  <a:cubicBezTo>
                    <a:pt x="3202" y="5732"/>
                    <a:pt x="3369" y="5919"/>
                    <a:pt x="3586" y="5930"/>
                  </a:cubicBezTo>
                  <a:cubicBezTo>
                    <a:pt x="3593" y="5931"/>
                    <a:pt x="3600" y="5931"/>
                    <a:pt x="3606" y="5931"/>
                  </a:cubicBezTo>
                  <a:cubicBezTo>
                    <a:pt x="3815" y="5931"/>
                    <a:pt x="3989" y="5765"/>
                    <a:pt x="4000" y="5552"/>
                  </a:cubicBezTo>
                  <a:cubicBezTo>
                    <a:pt x="4043" y="4683"/>
                    <a:pt x="4213" y="4034"/>
                    <a:pt x="4493" y="3649"/>
                  </a:cubicBezTo>
                  <a:cubicBezTo>
                    <a:pt x="4473" y="4053"/>
                    <a:pt x="4437" y="4787"/>
                    <a:pt x="4406" y="5536"/>
                  </a:cubicBezTo>
                  <a:cubicBezTo>
                    <a:pt x="4404" y="5550"/>
                    <a:pt x="4400" y="5563"/>
                    <a:pt x="4399" y="5577"/>
                  </a:cubicBezTo>
                  <a:lnTo>
                    <a:pt x="4121" y="9550"/>
                  </a:lnTo>
                  <a:cubicBezTo>
                    <a:pt x="3469" y="9398"/>
                    <a:pt x="3036" y="9136"/>
                    <a:pt x="3036" y="8836"/>
                  </a:cubicBezTo>
                  <a:cubicBezTo>
                    <a:pt x="3036" y="8606"/>
                    <a:pt x="3298" y="8398"/>
                    <a:pt x="3715" y="8245"/>
                  </a:cubicBezTo>
                  <a:lnTo>
                    <a:pt x="3745" y="7843"/>
                  </a:lnTo>
                  <a:cubicBezTo>
                    <a:pt x="2309" y="8075"/>
                    <a:pt x="1301" y="8586"/>
                    <a:pt x="1301" y="9187"/>
                  </a:cubicBezTo>
                  <a:cubicBezTo>
                    <a:pt x="1301" y="9666"/>
                    <a:pt x="1867" y="9963"/>
                    <a:pt x="2241" y="10125"/>
                  </a:cubicBezTo>
                  <a:cubicBezTo>
                    <a:pt x="2579" y="10272"/>
                    <a:pt x="2936" y="10374"/>
                    <a:pt x="3295" y="10452"/>
                  </a:cubicBezTo>
                  <a:cubicBezTo>
                    <a:pt x="3509" y="10498"/>
                    <a:pt x="3725" y="10536"/>
                    <a:pt x="3942" y="10566"/>
                  </a:cubicBezTo>
                  <a:cubicBezTo>
                    <a:pt x="4438" y="10635"/>
                    <a:pt x="4931" y="10667"/>
                    <a:pt x="5434" y="10667"/>
                  </a:cubicBezTo>
                  <a:cubicBezTo>
                    <a:pt x="5609" y="10667"/>
                    <a:pt x="5784" y="10662"/>
                    <a:pt x="5959" y="10654"/>
                  </a:cubicBezTo>
                  <a:cubicBezTo>
                    <a:pt x="6767" y="10615"/>
                    <a:pt x="7596" y="10506"/>
                    <a:pt x="8368" y="10227"/>
                  </a:cubicBezTo>
                  <a:cubicBezTo>
                    <a:pt x="8794" y="10073"/>
                    <a:pt x="9463" y="9799"/>
                    <a:pt x="9557" y="9286"/>
                  </a:cubicBezTo>
                  <a:cubicBezTo>
                    <a:pt x="9563" y="9253"/>
                    <a:pt x="9566" y="9220"/>
                    <a:pt x="9566" y="9187"/>
                  </a:cubicBezTo>
                  <a:close/>
                  <a:moveTo>
                    <a:pt x="5409" y="9687"/>
                  </a:moveTo>
                  <a:cubicBezTo>
                    <a:pt x="5316" y="9687"/>
                    <a:pt x="5226" y="9685"/>
                    <a:pt x="5136" y="9681"/>
                  </a:cubicBezTo>
                  <a:lnTo>
                    <a:pt x="5351" y="6608"/>
                  </a:lnTo>
                  <a:cubicBezTo>
                    <a:pt x="5390" y="6597"/>
                    <a:pt x="5429" y="6588"/>
                    <a:pt x="5462" y="6588"/>
                  </a:cubicBezTo>
                  <a:cubicBezTo>
                    <a:pt x="5501" y="6588"/>
                    <a:pt x="5539" y="6595"/>
                    <a:pt x="5577" y="6599"/>
                  </a:cubicBezTo>
                  <a:lnTo>
                    <a:pt x="5773" y="9671"/>
                  </a:lnTo>
                  <a:cubicBezTo>
                    <a:pt x="5653" y="9678"/>
                    <a:pt x="5535" y="9687"/>
                    <a:pt x="5409" y="9687"/>
                  </a:cubicBezTo>
                  <a:close/>
                  <a:moveTo>
                    <a:pt x="9863" y="6751"/>
                  </a:moveTo>
                  <a:cubicBezTo>
                    <a:pt x="9985" y="6801"/>
                    <a:pt x="10061" y="6867"/>
                    <a:pt x="10061" y="6939"/>
                  </a:cubicBezTo>
                  <a:cubicBezTo>
                    <a:pt x="10061" y="7043"/>
                    <a:pt x="9905" y="7134"/>
                    <a:pt x="9674" y="7185"/>
                  </a:cubicBezTo>
                  <a:cubicBezTo>
                    <a:pt x="9657" y="7190"/>
                    <a:pt x="9638" y="7195"/>
                    <a:pt x="9619" y="7197"/>
                  </a:cubicBezTo>
                  <a:cubicBezTo>
                    <a:pt x="9614" y="7198"/>
                    <a:pt x="9609" y="7198"/>
                    <a:pt x="9605" y="7198"/>
                  </a:cubicBezTo>
                  <a:cubicBezTo>
                    <a:pt x="9499" y="7217"/>
                    <a:pt x="9382" y="7228"/>
                    <a:pt x="9255" y="7228"/>
                  </a:cubicBezTo>
                  <a:cubicBezTo>
                    <a:pt x="8811" y="7228"/>
                    <a:pt x="8451" y="7098"/>
                    <a:pt x="8451" y="6939"/>
                  </a:cubicBezTo>
                  <a:cubicBezTo>
                    <a:pt x="8451" y="6861"/>
                    <a:pt x="8539" y="6790"/>
                    <a:pt x="8681" y="6739"/>
                  </a:cubicBezTo>
                  <a:lnTo>
                    <a:pt x="8691" y="6602"/>
                  </a:lnTo>
                  <a:cubicBezTo>
                    <a:pt x="8203" y="6681"/>
                    <a:pt x="7861" y="6854"/>
                    <a:pt x="7861" y="7058"/>
                  </a:cubicBezTo>
                  <a:cubicBezTo>
                    <a:pt x="7861" y="7335"/>
                    <a:pt x="8489" y="7560"/>
                    <a:pt x="9264" y="7560"/>
                  </a:cubicBezTo>
                  <a:cubicBezTo>
                    <a:pt x="10039" y="7560"/>
                    <a:pt x="10667" y="7335"/>
                    <a:pt x="10667" y="7058"/>
                  </a:cubicBezTo>
                  <a:cubicBezTo>
                    <a:pt x="10667" y="6855"/>
                    <a:pt x="10328" y="6682"/>
                    <a:pt x="9845" y="6603"/>
                  </a:cubicBezTo>
                  <a:lnTo>
                    <a:pt x="9863" y="6751"/>
                  </a:lnTo>
                  <a:close/>
                  <a:moveTo>
                    <a:pt x="1068" y="4056"/>
                  </a:moveTo>
                  <a:cubicBezTo>
                    <a:pt x="1068" y="3866"/>
                    <a:pt x="1220" y="3713"/>
                    <a:pt x="1407" y="3713"/>
                  </a:cubicBezTo>
                  <a:cubicBezTo>
                    <a:pt x="1594" y="3713"/>
                    <a:pt x="1747" y="3866"/>
                    <a:pt x="1747" y="4056"/>
                  </a:cubicBezTo>
                  <a:cubicBezTo>
                    <a:pt x="1747" y="4246"/>
                    <a:pt x="1594" y="4399"/>
                    <a:pt x="1407" y="4399"/>
                  </a:cubicBezTo>
                  <a:cubicBezTo>
                    <a:pt x="1220" y="4399"/>
                    <a:pt x="1068" y="4246"/>
                    <a:pt x="1068" y="4056"/>
                  </a:cubicBezTo>
                  <a:close/>
                  <a:moveTo>
                    <a:pt x="1780" y="4561"/>
                  </a:moveTo>
                  <a:cubicBezTo>
                    <a:pt x="1731" y="4523"/>
                    <a:pt x="1680" y="4489"/>
                    <a:pt x="1620" y="4469"/>
                  </a:cubicBezTo>
                  <a:cubicBezTo>
                    <a:pt x="1565" y="4449"/>
                    <a:pt x="1507" y="4439"/>
                    <a:pt x="1449" y="4434"/>
                  </a:cubicBezTo>
                  <a:lnTo>
                    <a:pt x="1537" y="5365"/>
                  </a:lnTo>
                  <a:lnTo>
                    <a:pt x="1410" y="5515"/>
                  </a:lnTo>
                  <a:lnTo>
                    <a:pt x="1266" y="5365"/>
                  </a:lnTo>
                  <a:lnTo>
                    <a:pt x="1376" y="4433"/>
                  </a:lnTo>
                  <a:cubicBezTo>
                    <a:pt x="1312" y="4435"/>
                    <a:pt x="1248" y="4446"/>
                    <a:pt x="1189" y="4467"/>
                  </a:cubicBezTo>
                  <a:cubicBezTo>
                    <a:pt x="1164" y="4476"/>
                    <a:pt x="1140" y="4487"/>
                    <a:pt x="1118" y="4500"/>
                  </a:cubicBezTo>
                  <a:cubicBezTo>
                    <a:pt x="1078" y="4523"/>
                    <a:pt x="1042" y="4551"/>
                    <a:pt x="1008" y="4582"/>
                  </a:cubicBezTo>
                  <a:cubicBezTo>
                    <a:pt x="839" y="4734"/>
                    <a:pt x="747" y="4997"/>
                    <a:pt x="728" y="5387"/>
                  </a:cubicBezTo>
                  <a:cubicBezTo>
                    <a:pt x="725" y="5454"/>
                    <a:pt x="775" y="5511"/>
                    <a:pt x="841" y="5514"/>
                  </a:cubicBezTo>
                  <a:cubicBezTo>
                    <a:pt x="843" y="5514"/>
                    <a:pt x="845" y="5514"/>
                    <a:pt x="848" y="5514"/>
                  </a:cubicBezTo>
                  <a:cubicBezTo>
                    <a:pt x="911" y="5514"/>
                    <a:pt x="964" y="5464"/>
                    <a:pt x="967" y="5399"/>
                  </a:cubicBezTo>
                  <a:cubicBezTo>
                    <a:pt x="980" y="5135"/>
                    <a:pt x="1032" y="4938"/>
                    <a:pt x="1117" y="4821"/>
                  </a:cubicBezTo>
                  <a:cubicBezTo>
                    <a:pt x="1111" y="4944"/>
                    <a:pt x="1100" y="5167"/>
                    <a:pt x="1090" y="5395"/>
                  </a:cubicBezTo>
                  <a:cubicBezTo>
                    <a:pt x="1090" y="5399"/>
                    <a:pt x="1089" y="5403"/>
                    <a:pt x="1088" y="5407"/>
                  </a:cubicBezTo>
                  <a:lnTo>
                    <a:pt x="993" y="6776"/>
                  </a:lnTo>
                  <a:cubicBezTo>
                    <a:pt x="987" y="6863"/>
                    <a:pt x="1051" y="6938"/>
                    <a:pt x="1136" y="6944"/>
                  </a:cubicBezTo>
                  <a:cubicBezTo>
                    <a:pt x="1140" y="6944"/>
                    <a:pt x="1144" y="6944"/>
                    <a:pt x="1148" y="6944"/>
                  </a:cubicBezTo>
                  <a:cubicBezTo>
                    <a:pt x="1228" y="6944"/>
                    <a:pt x="1296" y="6881"/>
                    <a:pt x="1302" y="6798"/>
                  </a:cubicBezTo>
                  <a:lnTo>
                    <a:pt x="1378" y="5720"/>
                  </a:lnTo>
                  <a:cubicBezTo>
                    <a:pt x="1389" y="5717"/>
                    <a:pt x="1401" y="5714"/>
                    <a:pt x="1411" y="5714"/>
                  </a:cubicBezTo>
                  <a:cubicBezTo>
                    <a:pt x="1423" y="5714"/>
                    <a:pt x="1435" y="5716"/>
                    <a:pt x="1446" y="5717"/>
                  </a:cubicBezTo>
                  <a:lnTo>
                    <a:pt x="1516" y="6807"/>
                  </a:lnTo>
                  <a:cubicBezTo>
                    <a:pt x="1521" y="6890"/>
                    <a:pt x="1589" y="6954"/>
                    <a:pt x="1671" y="6954"/>
                  </a:cubicBezTo>
                  <a:cubicBezTo>
                    <a:pt x="1674" y="6954"/>
                    <a:pt x="1677" y="6954"/>
                    <a:pt x="1681" y="6954"/>
                  </a:cubicBezTo>
                  <a:cubicBezTo>
                    <a:pt x="1766" y="6948"/>
                    <a:pt x="1831" y="6873"/>
                    <a:pt x="1826" y="6787"/>
                  </a:cubicBezTo>
                  <a:lnTo>
                    <a:pt x="1743" y="5493"/>
                  </a:lnTo>
                  <a:cubicBezTo>
                    <a:pt x="1742" y="5486"/>
                    <a:pt x="1741" y="5479"/>
                    <a:pt x="1739" y="5472"/>
                  </a:cubicBezTo>
                  <a:cubicBezTo>
                    <a:pt x="1732" y="5274"/>
                    <a:pt x="1710" y="4981"/>
                    <a:pt x="1697" y="4821"/>
                  </a:cubicBezTo>
                  <a:cubicBezTo>
                    <a:pt x="1784" y="4939"/>
                    <a:pt x="1833" y="5134"/>
                    <a:pt x="1838" y="5396"/>
                  </a:cubicBezTo>
                  <a:cubicBezTo>
                    <a:pt x="1840" y="5462"/>
                    <a:pt x="1893" y="5514"/>
                    <a:pt x="1960" y="5514"/>
                  </a:cubicBezTo>
                  <a:cubicBezTo>
                    <a:pt x="2027" y="5513"/>
                    <a:pt x="2079" y="5458"/>
                    <a:pt x="2078" y="5391"/>
                  </a:cubicBezTo>
                  <a:cubicBezTo>
                    <a:pt x="2069" y="4988"/>
                    <a:pt x="1969" y="4709"/>
                    <a:pt x="1780" y="4561"/>
                  </a:cubicBezTo>
                  <a:close/>
                  <a:moveTo>
                    <a:pt x="2002" y="6751"/>
                  </a:moveTo>
                  <a:cubicBezTo>
                    <a:pt x="2124" y="6801"/>
                    <a:pt x="2200" y="6867"/>
                    <a:pt x="2200" y="6939"/>
                  </a:cubicBezTo>
                  <a:cubicBezTo>
                    <a:pt x="2200" y="7043"/>
                    <a:pt x="2044" y="7134"/>
                    <a:pt x="1813" y="7185"/>
                  </a:cubicBezTo>
                  <a:cubicBezTo>
                    <a:pt x="1795" y="7190"/>
                    <a:pt x="1777" y="7195"/>
                    <a:pt x="1758" y="7197"/>
                  </a:cubicBezTo>
                  <a:cubicBezTo>
                    <a:pt x="1753" y="7198"/>
                    <a:pt x="1748" y="7198"/>
                    <a:pt x="1743" y="7198"/>
                  </a:cubicBezTo>
                  <a:cubicBezTo>
                    <a:pt x="1637" y="7217"/>
                    <a:pt x="1520" y="7228"/>
                    <a:pt x="1394" y="7228"/>
                  </a:cubicBezTo>
                  <a:cubicBezTo>
                    <a:pt x="950" y="7228"/>
                    <a:pt x="589" y="7098"/>
                    <a:pt x="589" y="6939"/>
                  </a:cubicBezTo>
                  <a:cubicBezTo>
                    <a:pt x="589" y="6861"/>
                    <a:pt x="678" y="6790"/>
                    <a:pt x="820" y="6739"/>
                  </a:cubicBezTo>
                  <a:lnTo>
                    <a:pt x="830" y="6602"/>
                  </a:lnTo>
                  <a:cubicBezTo>
                    <a:pt x="342" y="6681"/>
                    <a:pt x="0" y="6854"/>
                    <a:pt x="0" y="7058"/>
                  </a:cubicBezTo>
                  <a:cubicBezTo>
                    <a:pt x="0" y="7335"/>
                    <a:pt x="628" y="7560"/>
                    <a:pt x="1403" y="7560"/>
                  </a:cubicBezTo>
                  <a:cubicBezTo>
                    <a:pt x="2177" y="7560"/>
                    <a:pt x="2805" y="7335"/>
                    <a:pt x="2805" y="7058"/>
                  </a:cubicBezTo>
                  <a:cubicBezTo>
                    <a:pt x="2805" y="6855"/>
                    <a:pt x="2467" y="6682"/>
                    <a:pt x="1984" y="6603"/>
                  </a:cubicBezTo>
                  <a:lnTo>
                    <a:pt x="2002" y="6751"/>
                  </a:lnTo>
                  <a:close/>
                </a:path>
              </a:pathLst>
            </a:custGeom>
            <a:solidFill>
              <a:srgbClr val="F08247"/>
            </a:solidFill>
            <a:ln>
              <a:noFill/>
            </a:ln>
          </p:spPr>
          <p:txBody>
            <a:bodyPr/>
            <a:lstStyle/>
            <a:p/>
          </p:txBody>
        </p:sp>
      </p:grpSp>
      <p:cxnSp>
        <p:nvCxnSpPr>
          <p:cNvPr id="22" name="直接连接符 21">
            <a:extLst>
              <a:ext uri="{FF2B5EF4-FFF2-40B4-BE49-F238E27FC236}">
                <a16:creationId xmlns:a16="http://schemas.microsoft.com/office/drawing/2014/main" id="{283E783A-9284-4977-B4AB-31D2727E964B}"/>
              </a:ext>
            </a:extLst>
          </p:cNvPr>
          <p:cNvCxnSpPr/>
          <p:nvPr/>
        </p:nvCxnSpPr>
        <p:spPr>
          <a:xfrm>
            <a:off x="6109957" y="2449418"/>
            <a:ext cx="5335583" cy="0"/>
          </a:xfrm>
          <a:prstGeom prst="line">
            <a:avLst/>
          </a:prstGeom>
          <a:ln w="31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3" name="直接连接符 22">
            <a:extLst>
              <a:ext uri="{FF2B5EF4-FFF2-40B4-BE49-F238E27FC236}">
                <a16:creationId xmlns:a16="http://schemas.microsoft.com/office/drawing/2014/main" id="{6C862571-61D1-4029-A27F-ED4A71900D0F}"/>
              </a:ext>
            </a:extLst>
          </p:cNvPr>
          <p:cNvCxnSpPr/>
          <p:nvPr/>
        </p:nvCxnSpPr>
        <p:spPr>
          <a:xfrm>
            <a:off x="6846555" y="3879458"/>
            <a:ext cx="4598985" cy="0"/>
          </a:xfrm>
          <a:prstGeom prst="line">
            <a:avLst/>
          </a:prstGeom>
          <a:ln w="31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4" name="直接连接符 23">
            <a:extLst>
              <a:ext uri="{FF2B5EF4-FFF2-40B4-BE49-F238E27FC236}">
                <a16:creationId xmlns:a16="http://schemas.microsoft.com/office/drawing/2014/main" id="{6A7FC2B0-57D4-4225-A8D7-42A60E223ABA}"/>
              </a:ext>
            </a:extLst>
          </p:cNvPr>
          <p:cNvCxnSpPr/>
          <p:nvPr/>
        </p:nvCxnSpPr>
        <p:spPr>
          <a:xfrm>
            <a:off x="6684667" y="5341605"/>
            <a:ext cx="4760873" cy="0"/>
          </a:xfrm>
          <a:prstGeom prst="line">
            <a:avLst/>
          </a:prstGeom>
          <a:ln w="31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5" name="直接连接符 24">
            <a:extLst>
              <a:ext uri="{FF2B5EF4-FFF2-40B4-BE49-F238E27FC236}">
                <a16:creationId xmlns:a16="http://schemas.microsoft.com/office/drawing/2014/main" id="{E3869C9B-4EBA-481B-8B11-9C80B8551D49}"/>
              </a:ext>
            </a:extLst>
          </p:cNvPr>
          <p:cNvCxnSpPr/>
          <p:nvPr/>
        </p:nvCxnSpPr>
        <p:spPr>
          <a:xfrm flipH="1" flipV="1">
            <a:off x="596564" y="3552299"/>
            <a:ext cx="4406913" cy="0"/>
          </a:xfrm>
          <a:prstGeom prst="line">
            <a:avLst/>
          </a:prstGeom>
          <a:ln w="31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6" name="直接连接符 25">
            <a:extLst>
              <a:ext uri="{FF2B5EF4-FFF2-40B4-BE49-F238E27FC236}">
                <a16:creationId xmlns:a16="http://schemas.microsoft.com/office/drawing/2014/main" id="{DFC59711-ECB4-49B8-8F9B-C74631F4312A}"/>
              </a:ext>
            </a:extLst>
          </p:cNvPr>
          <p:cNvCxnSpPr/>
          <p:nvPr/>
        </p:nvCxnSpPr>
        <p:spPr>
          <a:xfrm flipH="1">
            <a:off x="596564" y="4879775"/>
            <a:ext cx="4803080" cy="0"/>
          </a:xfrm>
          <a:prstGeom prst="line">
            <a:avLst/>
          </a:prstGeom>
          <a:ln w="31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nvGrpSpPr>
          <p:cNvPr id="27" name="iṥḷïďè">
            <a:extLst>
              <a:ext uri="{FF2B5EF4-FFF2-40B4-BE49-F238E27FC236}">
                <a16:creationId xmlns:a16="http://schemas.microsoft.com/office/drawing/2014/main" id="{ABF52D95-F4A8-42A0-804E-3AE3A858F26C}"/>
              </a:ext>
            </a:extLst>
          </p:cNvPr>
          <p:cNvGrpSpPr/>
          <p:nvPr/>
        </p:nvGrpSpPr>
        <p:grpSpPr>
          <a:xfrm>
            <a:off x="598152" y="4498572"/>
            <a:ext cx="3299436" cy="1111889"/>
            <a:chOff x="672799" y="2788636"/>
            <a:chExt cx="3299436" cy="1111889"/>
          </a:xfrm>
        </p:grpSpPr>
        <p:sp>
          <p:nvSpPr>
            <p:cNvPr id="28" name="ïŝ1íḋe">
              <a:extLst>
                <a:ext uri="{FF2B5EF4-FFF2-40B4-BE49-F238E27FC236}">
                  <a16:creationId xmlns:a16="http://schemas.microsoft.com/office/drawing/2014/main" id="{11873C95-2A09-4088-98F0-2B9D80C219E2}"/>
                </a:ext>
              </a:extLst>
            </p:cNvPr>
            <p:cNvSpPr/>
            <p:nvPr/>
          </p:nvSpPr>
          <p:spPr bwMode="auto">
            <a:xfrm>
              <a:off x="672799" y="3176234"/>
              <a:ext cx="3299436" cy="724291"/>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bIns="45720" lIns="91440" rIns="91440" tIns="45720" wrap="square">
              <a:normAutofit/>
            </a:bodyPr>
            <a:lstStyle>
              <a:defPPr>
                <a:defRPr lang="zh-CN"/>
              </a:defPPr>
              <a:lvl1pPr algn="l" defTabSz="914377" eaLnBrk="1" hangingPunct="1" latinLnBrk="0" marL="0" rtl="0">
                <a:defRPr kern="1200" sz="1800">
                  <a:solidFill>
                    <a:schemeClr val="tx1"/>
                  </a:solidFill>
                </a:defRPr>
              </a:lvl1pPr>
              <a:lvl2pPr algn="l" defTabSz="914377" eaLnBrk="1" hangingPunct="1" latinLnBrk="0" marL="457189" rtl="0">
                <a:defRPr kern="1200" sz="1800">
                  <a:solidFill>
                    <a:schemeClr val="tx1"/>
                  </a:solidFill>
                </a:defRPr>
              </a:lvl2pPr>
              <a:lvl3pPr algn="l" defTabSz="914377" eaLnBrk="1" hangingPunct="1" latinLnBrk="0" marL="914377" rtl="0">
                <a:defRPr kern="1200" sz="1800">
                  <a:solidFill>
                    <a:schemeClr val="tx1"/>
                  </a:solidFill>
                </a:defRPr>
              </a:lvl3pPr>
              <a:lvl4pPr algn="l" defTabSz="914377" eaLnBrk="1" hangingPunct="1" latinLnBrk="0" marL="1371566" rtl="0">
                <a:defRPr kern="1200" sz="1800">
                  <a:solidFill>
                    <a:schemeClr val="tx1"/>
                  </a:solidFill>
                </a:defRPr>
              </a:lvl4pPr>
              <a:lvl5pPr algn="l" defTabSz="914377" eaLnBrk="1" hangingPunct="1" latinLnBrk="0" marL="1828754" rtl="0">
                <a:defRPr kern="1200" sz="1800">
                  <a:solidFill>
                    <a:schemeClr val="tx1"/>
                  </a:solidFill>
                </a:defRPr>
              </a:lvl5pPr>
              <a:lvl6pPr algn="l" defTabSz="914377" eaLnBrk="1" hangingPunct="1" latinLnBrk="0" marL="2285943" rtl="0">
                <a:defRPr kern="1200" sz="1800">
                  <a:solidFill>
                    <a:schemeClr val="tx1"/>
                  </a:solidFill>
                </a:defRPr>
              </a:lvl6pPr>
              <a:lvl7pPr algn="l" defTabSz="914377" eaLnBrk="1" hangingPunct="1" latinLnBrk="0" marL="2743131" rtl="0">
                <a:defRPr kern="1200" sz="1800">
                  <a:solidFill>
                    <a:schemeClr val="tx1"/>
                  </a:solidFill>
                </a:defRPr>
              </a:lvl7pPr>
              <a:lvl8pPr algn="l" defTabSz="914377" eaLnBrk="1" hangingPunct="1" latinLnBrk="0" marL="3200320" rtl="0">
                <a:defRPr kern="1200" sz="1800">
                  <a:solidFill>
                    <a:schemeClr val="tx1"/>
                  </a:solidFill>
                </a:defRPr>
              </a:lvl8pPr>
              <a:lvl9pPr algn="l" defTabSz="914377" eaLnBrk="1" hangingPunct="1" latinLnBrk="0" marL="3657509" rtl="0">
                <a:defRPr kern="1200" sz="1800">
                  <a:solidFill>
                    <a:schemeClr val="tx1"/>
                  </a:solidFill>
                </a:defRPr>
              </a:lvl9pPr>
            </a:lstStyle>
            <a:p>
              <a:pPr>
                <a:lnSpc>
                  <a:spcPct val="130000"/>
                </a:lnSpc>
              </a:pPr>
              <a:r>
                <a:rPr altLang="en-US" lang="zh-CN" sz="1300">
                  <a:solidFill>
                    <a:schemeClr val="bg2">
                      <a:lumMod val="10000"/>
                    </a:schemeClr>
                  </a:solidFill>
                  <a:latin typeface="微软雅黑"/>
                </a:rPr>
                <a:t>单击此处添加文本内容单击此处添加文本内容单击此处添加文本内容</a:t>
              </a:r>
            </a:p>
          </p:txBody>
        </p:sp>
        <p:sp>
          <p:nvSpPr>
            <p:cNvPr id="29" name="iṧļíďé">
              <a:extLst>
                <a:ext uri="{FF2B5EF4-FFF2-40B4-BE49-F238E27FC236}">
                  <a16:creationId xmlns:a16="http://schemas.microsoft.com/office/drawing/2014/main" id="{F6CACA6D-D90B-41A0-B09A-E197AB7F4FAC}"/>
                </a:ext>
              </a:extLst>
            </p:cNvPr>
            <p:cNvSpPr txBox="1"/>
            <p:nvPr/>
          </p:nvSpPr>
          <p:spPr bwMode="auto">
            <a:xfrm>
              <a:off x="672799" y="2788636"/>
              <a:ext cx="3299436" cy="38759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b" anchorCtr="0" bIns="45720" lIns="91440" rIns="91440" tIns="45720" wrap="square">
              <a:normAutofit fontScale="92500" lnSpcReduction="10000"/>
            </a:bodyPr>
            <a:lstStyle>
              <a:defPPr>
                <a:defRPr lang="zh-CN"/>
              </a:defPPr>
              <a:lvl1pPr algn="l" defTabSz="914377" eaLnBrk="1" hangingPunct="1" latinLnBrk="0" marL="0" rtl="0">
                <a:defRPr kern="1200" sz="1800">
                  <a:solidFill>
                    <a:schemeClr val="tx1"/>
                  </a:solidFill>
                </a:defRPr>
              </a:lvl1pPr>
              <a:lvl2pPr algn="l" defTabSz="914377" eaLnBrk="1" hangingPunct="1" latinLnBrk="0" marL="457189" rtl="0">
                <a:defRPr kern="1200" sz="1800">
                  <a:solidFill>
                    <a:schemeClr val="tx1"/>
                  </a:solidFill>
                </a:defRPr>
              </a:lvl2pPr>
              <a:lvl3pPr algn="l" defTabSz="914377" eaLnBrk="1" hangingPunct="1" latinLnBrk="0" marL="914377" rtl="0">
                <a:defRPr kern="1200" sz="1800">
                  <a:solidFill>
                    <a:schemeClr val="tx1"/>
                  </a:solidFill>
                </a:defRPr>
              </a:lvl3pPr>
              <a:lvl4pPr algn="l" defTabSz="914377" eaLnBrk="1" hangingPunct="1" latinLnBrk="0" marL="1371566" rtl="0">
                <a:defRPr kern="1200" sz="1800">
                  <a:solidFill>
                    <a:schemeClr val="tx1"/>
                  </a:solidFill>
                </a:defRPr>
              </a:lvl4pPr>
              <a:lvl5pPr algn="l" defTabSz="914377" eaLnBrk="1" hangingPunct="1" latinLnBrk="0" marL="1828754" rtl="0">
                <a:defRPr kern="1200" sz="1800">
                  <a:solidFill>
                    <a:schemeClr val="tx1"/>
                  </a:solidFill>
                </a:defRPr>
              </a:lvl5pPr>
              <a:lvl6pPr algn="l" defTabSz="914377" eaLnBrk="1" hangingPunct="1" latinLnBrk="0" marL="2285943" rtl="0">
                <a:defRPr kern="1200" sz="1800">
                  <a:solidFill>
                    <a:schemeClr val="tx1"/>
                  </a:solidFill>
                </a:defRPr>
              </a:lvl6pPr>
              <a:lvl7pPr algn="l" defTabSz="914377" eaLnBrk="1" hangingPunct="1" latinLnBrk="0" marL="2743131" rtl="0">
                <a:defRPr kern="1200" sz="1800">
                  <a:solidFill>
                    <a:schemeClr val="tx1"/>
                  </a:solidFill>
                </a:defRPr>
              </a:lvl7pPr>
              <a:lvl8pPr algn="l" defTabSz="914377" eaLnBrk="1" hangingPunct="1" latinLnBrk="0" marL="3200320" rtl="0">
                <a:defRPr kern="1200" sz="1800">
                  <a:solidFill>
                    <a:schemeClr val="tx1"/>
                  </a:solidFill>
                </a:defRPr>
              </a:lvl8pPr>
              <a:lvl9pPr algn="l" defTabSz="914377" eaLnBrk="1" hangingPunct="1" latinLnBrk="0" marL="3657509" rtl="0">
                <a:defRPr kern="1200" sz="1800">
                  <a:solidFill>
                    <a:schemeClr val="tx1"/>
                  </a:solidFill>
                </a:defRPr>
              </a:lvl9pPr>
            </a:lstStyle>
            <a:p>
              <a:pPr>
                <a:lnSpc>
                  <a:spcPct val="110000"/>
                </a:lnSpc>
                <a:spcBef>
                  <a:spcPct val="0"/>
                </a:spcBef>
              </a:pPr>
              <a:r>
                <a:rPr altLang="en-US" lang="zh-CN" sz="2000">
                  <a:solidFill>
                    <a:schemeClr val="tx1">
                      <a:lumMod val="75000"/>
                      <a:lumOff val="25000"/>
                    </a:schemeClr>
                  </a:solidFill>
                  <a:latin charset="-122" panose="020b0503020204020204" pitchFamily="34" typeface="微软雅黑"/>
                  <a:ea charset="-122" panose="020b0503020204020204" pitchFamily="34" typeface="微软雅黑"/>
                </a:rPr>
                <a:t>目标</a:t>
              </a:r>
            </a:p>
          </p:txBody>
        </p:sp>
      </p:grpSp>
      <p:grpSp>
        <p:nvGrpSpPr>
          <p:cNvPr id="30" name="ïš1îḋe">
            <a:extLst>
              <a:ext uri="{FF2B5EF4-FFF2-40B4-BE49-F238E27FC236}">
                <a16:creationId xmlns:a16="http://schemas.microsoft.com/office/drawing/2014/main" id="{1C9DECE6-610B-4877-A29C-C45CFBF59F39}"/>
              </a:ext>
            </a:extLst>
          </p:cNvPr>
          <p:cNvGrpSpPr/>
          <p:nvPr/>
        </p:nvGrpSpPr>
        <p:grpSpPr>
          <a:xfrm>
            <a:off x="8144516" y="4956562"/>
            <a:ext cx="3299436" cy="1111889"/>
            <a:chOff x="672799" y="2788636"/>
            <a:chExt cx="3299436" cy="1111889"/>
          </a:xfrm>
        </p:grpSpPr>
        <p:sp>
          <p:nvSpPr>
            <p:cNvPr id="31" name="îṡḷîḓé">
              <a:extLst>
                <a:ext uri="{FF2B5EF4-FFF2-40B4-BE49-F238E27FC236}">
                  <a16:creationId xmlns:a16="http://schemas.microsoft.com/office/drawing/2014/main" id="{8AC57E06-E17A-4B7C-88DD-35CE68B68D46}"/>
                </a:ext>
              </a:extLst>
            </p:cNvPr>
            <p:cNvSpPr/>
            <p:nvPr/>
          </p:nvSpPr>
          <p:spPr bwMode="auto">
            <a:xfrm>
              <a:off x="672799" y="3176234"/>
              <a:ext cx="3299436" cy="724291"/>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bIns="45720" lIns="91440" rIns="91440" tIns="45720" wrap="square">
              <a:normAutofit/>
            </a:bodyPr>
            <a:lstStyle>
              <a:defPPr>
                <a:defRPr lang="zh-CN"/>
              </a:defPPr>
              <a:lvl1pPr algn="l" defTabSz="914377" eaLnBrk="1" hangingPunct="1" latinLnBrk="0" marL="0" rtl="0">
                <a:defRPr kern="1200" sz="1800">
                  <a:solidFill>
                    <a:schemeClr val="tx1"/>
                  </a:solidFill>
                </a:defRPr>
              </a:lvl1pPr>
              <a:lvl2pPr algn="l" defTabSz="914377" eaLnBrk="1" hangingPunct="1" latinLnBrk="0" marL="457189" rtl="0">
                <a:defRPr kern="1200" sz="1800">
                  <a:solidFill>
                    <a:schemeClr val="tx1"/>
                  </a:solidFill>
                </a:defRPr>
              </a:lvl2pPr>
              <a:lvl3pPr algn="l" defTabSz="914377" eaLnBrk="1" hangingPunct="1" latinLnBrk="0" marL="914377" rtl="0">
                <a:defRPr kern="1200" sz="1800">
                  <a:solidFill>
                    <a:schemeClr val="tx1"/>
                  </a:solidFill>
                </a:defRPr>
              </a:lvl3pPr>
              <a:lvl4pPr algn="l" defTabSz="914377" eaLnBrk="1" hangingPunct="1" latinLnBrk="0" marL="1371566" rtl="0">
                <a:defRPr kern="1200" sz="1800">
                  <a:solidFill>
                    <a:schemeClr val="tx1"/>
                  </a:solidFill>
                </a:defRPr>
              </a:lvl4pPr>
              <a:lvl5pPr algn="l" defTabSz="914377" eaLnBrk="1" hangingPunct="1" latinLnBrk="0" marL="1828754" rtl="0">
                <a:defRPr kern="1200" sz="1800">
                  <a:solidFill>
                    <a:schemeClr val="tx1"/>
                  </a:solidFill>
                </a:defRPr>
              </a:lvl5pPr>
              <a:lvl6pPr algn="l" defTabSz="914377" eaLnBrk="1" hangingPunct="1" latinLnBrk="0" marL="2285943" rtl="0">
                <a:defRPr kern="1200" sz="1800">
                  <a:solidFill>
                    <a:schemeClr val="tx1"/>
                  </a:solidFill>
                </a:defRPr>
              </a:lvl6pPr>
              <a:lvl7pPr algn="l" defTabSz="914377" eaLnBrk="1" hangingPunct="1" latinLnBrk="0" marL="2743131" rtl="0">
                <a:defRPr kern="1200" sz="1800">
                  <a:solidFill>
                    <a:schemeClr val="tx1"/>
                  </a:solidFill>
                </a:defRPr>
              </a:lvl7pPr>
              <a:lvl8pPr algn="l" defTabSz="914377" eaLnBrk="1" hangingPunct="1" latinLnBrk="0" marL="3200320" rtl="0">
                <a:defRPr kern="1200" sz="1800">
                  <a:solidFill>
                    <a:schemeClr val="tx1"/>
                  </a:solidFill>
                </a:defRPr>
              </a:lvl8pPr>
              <a:lvl9pPr algn="l" defTabSz="914377" eaLnBrk="1" hangingPunct="1" latinLnBrk="0" marL="3657509" rtl="0">
                <a:defRPr kern="1200" sz="1800">
                  <a:solidFill>
                    <a:schemeClr val="tx1"/>
                  </a:solidFill>
                </a:defRPr>
              </a:lvl9pPr>
            </a:lstStyle>
            <a:p>
              <a:pPr algn="r">
                <a:lnSpc>
                  <a:spcPct val="130000"/>
                </a:lnSpc>
              </a:pPr>
              <a:r>
                <a:rPr altLang="en-US" lang="zh-CN" sz="1300">
                  <a:solidFill>
                    <a:schemeClr val="bg2">
                      <a:lumMod val="10000"/>
                    </a:schemeClr>
                  </a:solidFill>
                  <a:latin typeface="微软雅黑"/>
                </a:rPr>
                <a:t>单击此处添加文本内容单击此处添加文本内容单击此处添加文本内容</a:t>
              </a:r>
            </a:p>
          </p:txBody>
        </p:sp>
        <p:sp>
          <p:nvSpPr>
            <p:cNvPr id="32" name="îṣlïḓè">
              <a:extLst>
                <a:ext uri="{FF2B5EF4-FFF2-40B4-BE49-F238E27FC236}">
                  <a16:creationId xmlns:a16="http://schemas.microsoft.com/office/drawing/2014/main" id="{92C7D9CA-A387-4CA9-B7A8-4221847E5299}"/>
                </a:ext>
              </a:extLst>
            </p:cNvPr>
            <p:cNvSpPr txBox="1"/>
            <p:nvPr/>
          </p:nvSpPr>
          <p:spPr bwMode="auto">
            <a:xfrm>
              <a:off x="672799" y="2788636"/>
              <a:ext cx="3299436" cy="38759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b" anchorCtr="0" bIns="45720" lIns="91440" rIns="91440" tIns="45720" wrap="square">
              <a:normAutofit fontScale="92500" lnSpcReduction="10000"/>
            </a:bodyPr>
            <a:lstStyle>
              <a:defPPr>
                <a:defRPr lang="zh-CN"/>
              </a:defPPr>
              <a:lvl1pPr algn="l" defTabSz="914377" eaLnBrk="1" hangingPunct="1" latinLnBrk="0" marL="0" rtl="0">
                <a:defRPr kern="1200" sz="1800">
                  <a:solidFill>
                    <a:schemeClr val="tx1"/>
                  </a:solidFill>
                </a:defRPr>
              </a:lvl1pPr>
              <a:lvl2pPr algn="l" defTabSz="914377" eaLnBrk="1" hangingPunct="1" latinLnBrk="0" marL="457189" rtl="0">
                <a:defRPr kern="1200" sz="1800">
                  <a:solidFill>
                    <a:schemeClr val="tx1"/>
                  </a:solidFill>
                </a:defRPr>
              </a:lvl2pPr>
              <a:lvl3pPr algn="l" defTabSz="914377" eaLnBrk="1" hangingPunct="1" latinLnBrk="0" marL="914377" rtl="0">
                <a:defRPr kern="1200" sz="1800">
                  <a:solidFill>
                    <a:schemeClr val="tx1"/>
                  </a:solidFill>
                </a:defRPr>
              </a:lvl3pPr>
              <a:lvl4pPr algn="l" defTabSz="914377" eaLnBrk="1" hangingPunct="1" latinLnBrk="0" marL="1371566" rtl="0">
                <a:defRPr kern="1200" sz="1800">
                  <a:solidFill>
                    <a:schemeClr val="tx1"/>
                  </a:solidFill>
                </a:defRPr>
              </a:lvl4pPr>
              <a:lvl5pPr algn="l" defTabSz="914377" eaLnBrk="1" hangingPunct="1" latinLnBrk="0" marL="1828754" rtl="0">
                <a:defRPr kern="1200" sz="1800">
                  <a:solidFill>
                    <a:schemeClr val="tx1"/>
                  </a:solidFill>
                </a:defRPr>
              </a:lvl5pPr>
              <a:lvl6pPr algn="l" defTabSz="914377" eaLnBrk="1" hangingPunct="1" latinLnBrk="0" marL="2285943" rtl="0">
                <a:defRPr kern="1200" sz="1800">
                  <a:solidFill>
                    <a:schemeClr val="tx1"/>
                  </a:solidFill>
                </a:defRPr>
              </a:lvl6pPr>
              <a:lvl7pPr algn="l" defTabSz="914377" eaLnBrk="1" hangingPunct="1" latinLnBrk="0" marL="2743131" rtl="0">
                <a:defRPr kern="1200" sz="1800">
                  <a:solidFill>
                    <a:schemeClr val="tx1"/>
                  </a:solidFill>
                </a:defRPr>
              </a:lvl7pPr>
              <a:lvl8pPr algn="l" defTabSz="914377" eaLnBrk="1" hangingPunct="1" latinLnBrk="0" marL="3200320" rtl="0">
                <a:defRPr kern="1200" sz="1800">
                  <a:solidFill>
                    <a:schemeClr val="tx1"/>
                  </a:solidFill>
                </a:defRPr>
              </a:lvl8pPr>
              <a:lvl9pPr algn="l" defTabSz="914377" eaLnBrk="1" hangingPunct="1" latinLnBrk="0" marL="3657509" rtl="0">
                <a:defRPr kern="1200" sz="1800">
                  <a:solidFill>
                    <a:schemeClr val="tx1"/>
                  </a:solidFill>
                </a:defRPr>
              </a:lvl9pPr>
            </a:lstStyle>
            <a:p>
              <a:pPr algn="r">
                <a:lnSpc>
                  <a:spcPct val="110000"/>
                </a:lnSpc>
                <a:spcBef>
                  <a:spcPct val="0"/>
                </a:spcBef>
              </a:pPr>
              <a:r>
                <a:rPr altLang="en-US" lang="zh-CN" sz="2000">
                  <a:solidFill>
                    <a:schemeClr val="tx1">
                      <a:lumMod val="75000"/>
                      <a:lumOff val="25000"/>
                    </a:schemeClr>
                  </a:solidFill>
                  <a:latin charset="-122" panose="020b0503020204020204" pitchFamily="34" typeface="微软雅黑"/>
                  <a:ea charset="-122" panose="020b0503020204020204" pitchFamily="34" typeface="微软雅黑"/>
                </a:rPr>
                <a:t>价值观</a:t>
              </a:r>
            </a:p>
          </p:txBody>
        </p:sp>
      </p:grpSp>
      <p:grpSp>
        <p:nvGrpSpPr>
          <p:cNvPr id="33" name="组合 32">
            <a:extLst>
              <a:ext uri="{FF2B5EF4-FFF2-40B4-BE49-F238E27FC236}">
                <a16:creationId xmlns:a16="http://schemas.microsoft.com/office/drawing/2014/main" id="{A2A39529-676D-43E1-AB92-ECF7938212DB}"/>
              </a:ext>
            </a:extLst>
          </p:cNvPr>
          <p:cNvGrpSpPr/>
          <p:nvPr/>
        </p:nvGrpSpPr>
        <p:grpSpPr>
          <a:xfrm>
            <a:off x="8144516" y="3498643"/>
            <a:ext cx="3299436" cy="1111889"/>
            <a:chOff x="8219464" y="3122577"/>
            <a:chExt cx="3299436" cy="1111889"/>
          </a:xfrm>
        </p:grpSpPr>
        <p:sp>
          <p:nvSpPr>
            <p:cNvPr id="34" name="ïṥḷïďe">
              <a:extLst>
                <a:ext uri="{FF2B5EF4-FFF2-40B4-BE49-F238E27FC236}">
                  <a16:creationId xmlns:a16="http://schemas.microsoft.com/office/drawing/2014/main" id="{3520C161-405A-4D71-829D-80A1EAD04316}"/>
                </a:ext>
              </a:extLst>
            </p:cNvPr>
            <p:cNvSpPr/>
            <p:nvPr/>
          </p:nvSpPr>
          <p:spPr bwMode="auto">
            <a:xfrm>
              <a:off x="8219464" y="3510175"/>
              <a:ext cx="3299436" cy="724291"/>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bIns="45720" lIns="91440" rIns="91440" tIns="45720" wrap="square">
              <a:normAutofit/>
            </a:bodyPr>
            <a:lstStyle>
              <a:defPPr>
                <a:defRPr lang="zh-CN"/>
              </a:defPPr>
              <a:lvl1pPr algn="l" defTabSz="914377" eaLnBrk="1" hangingPunct="1" latinLnBrk="0" marL="0" rtl="0">
                <a:defRPr kern="1200" sz="1800">
                  <a:solidFill>
                    <a:schemeClr val="tx1"/>
                  </a:solidFill>
                </a:defRPr>
              </a:lvl1pPr>
              <a:lvl2pPr algn="l" defTabSz="914377" eaLnBrk="1" hangingPunct="1" latinLnBrk="0" marL="457189" rtl="0">
                <a:defRPr kern="1200" sz="1800">
                  <a:solidFill>
                    <a:schemeClr val="tx1"/>
                  </a:solidFill>
                </a:defRPr>
              </a:lvl2pPr>
              <a:lvl3pPr algn="l" defTabSz="914377" eaLnBrk="1" hangingPunct="1" latinLnBrk="0" marL="914377" rtl="0">
                <a:defRPr kern="1200" sz="1800">
                  <a:solidFill>
                    <a:schemeClr val="tx1"/>
                  </a:solidFill>
                </a:defRPr>
              </a:lvl3pPr>
              <a:lvl4pPr algn="l" defTabSz="914377" eaLnBrk="1" hangingPunct="1" latinLnBrk="0" marL="1371566" rtl="0">
                <a:defRPr kern="1200" sz="1800">
                  <a:solidFill>
                    <a:schemeClr val="tx1"/>
                  </a:solidFill>
                </a:defRPr>
              </a:lvl4pPr>
              <a:lvl5pPr algn="l" defTabSz="914377" eaLnBrk="1" hangingPunct="1" latinLnBrk="0" marL="1828754" rtl="0">
                <a:defRPr kern="1200" sz="1800">
                  <a:solidFill>
                    <a:schemeClr val="tx1"/>
                  </a:solidFill>
                </a:defRPr>
              </a:lvl5pPr>
              <a:lvl6pPr algn="l" defTabSz="914377" eaLnBrk="1" hangingPunct="1" latinLnBrk="0" marL="2285943" rtl="0">
                <a:defRPr kern="1200" sz="1800">
                  <a:solidFill>
                    <a:schemeClr val="tx1"/>
                  </a:solidFill>
                </a:defRPr>
              </a:lvl6pPr>
              <a:lvl7pPr algn="l" defTabSz="914377" eaLnBrk="1" hangingPunct="1" latinLnBrk="0" marL="2743131" rtl="0">
                <a:defRPr kern="1200" sz="1800">
                  <a:solidFill>
                    <a:schemeClr val="tx1"/>
                  </a:solidFill>
                </a:defRPr>
              </a:lvl7pPr>
              <a:lvl8pPr algn="l" defTabSz="914377" eaLnBrk="1" hangingPunct="1" latinLnBrk="0" marL="3200320" rtl="0">
                <a:defRPr kern="1200" sz="1800">
                  <a:solidFill>
                    <a:schemeClr val="tx1"/>
                  </a:solidFill>
                </a:defRPr>
              </a:lvl8pPr>
              <a:lvl9pPr algn="l" defTabSz="914377" eaLnBrk="1" hangingPunct="1" latinLnBrk="0" marL="3657509" rtl="0">
                <a:defRPr kern="1200" sz="1800">
                  <a:solidFill>
                    <a:schemeClr val="tx1"/>
                  </a:solidFill>
                </a:defRPr>
              </a:lvl9pPr>
            </a:lstStyle>
            <a:p>
              <a:pPr algn="r">
                <a:lnSpc>
                  <a:spcPct val="130000"/>
                </a:lnSpc>
              </a:pPr>
              <a:r>
                <a:rPr altLang="en-US" lang="zh-CN" sz="1300">
                  <a:solidFill>
                    <a:schemeClr val="bg2">
                      <a:lumMod val="10000"/>
                    </a:schemeClr>
                  </a:solidFill>
                  <a:latin typeface="微软雅黑"/>
                </a:rPr>
                <a:t>单击此处添加文本内容单击此处添加文本内容单击此处添加文本内容</a:t>
              </a:r>
            </a:p>
          </p:txBody>
        </p:sp>
        <p:sp>
          <p:nvSpPr>
            <p:cNvPr id="35" name="îṡḻíḋé">
              <a:extLst>
                <a:ext uri="{FF2B5EF4-FFF2-40B4-BE49-F238E27FC236}">
                  <a16:creationId xmlns:a16="http://schemas.microsoft.com/office/drawing/2014/main" id="{4F172D8F-5601-4B66-9987-9B7FA948E3FB}"/>
                </a:ext>
              </a:extLst>
            </p:cNvPr>
            <p:cNvSpPr txBox="1"/>
            <p:nvPr/>
          </p:nvSpPr>
          <p:spPr bwMode="auto">
            <a:xfrm>
              <a:off x="8219464" y="3122577"/>
              <a:ext cx="3299436" cy="38759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b" anchorCtr="0" bIns="45720" lIns="91440" rIns="91440" tIns="45720" wrap="square">
              <a:normAutofit fontScale="92500" lnSpcReduction="10000"/>
            </a:bodyPr>
            <a:lstStyle>
              <a:defPPr>
                <a:defRPr lang="zh-CN"/>
              </a:defPPr>
              <a:lvl1pPr algn="l" defTabSz="914377" eaLnBrk="1" hangingPunct="1" latinLnBrk="0" marL="0" rtl="0">
                <a:defRPr kern="1200" sz="1800">
                  <a:solidFill>
                    <a:schemeClr val="tx1"/>
                  </a:solidFill>
                </a:defRPr>
              </a:lvl1pPr>
              <a:lvl2pPr algn="l" defTabSz="914377" eaLnBrk="1" hangingPunct="1" latinLnBrk="0" marL="457189" rtl="0">
                <a:defRPr kern="1200" sz="1800">
                  <a:solidFill>
                    <a:schemeClr val="tx1"/>
                  </a:solidFill>
                </a:defRPr>
              </a:lvl2pPr>
              <a:lvl3pPr algn="l" defTabSz="914377" eaLnBrk="1" hangingPunct="1" latinLnBrk="0" marL="914377" rtl="0">
                <a:defRPr kern="1200" sz="1800">
                  <a:solidFill>
                    <a:schemeClr val="tx1"/>
                  </a:solidFill>
                </a:defRPr>
              </a:lvl3pPr>
              <a:lvl4pPr algn="l" defTabSz="914377" eaLnBrk="1" hangingPunct="1" latinLnBrk="0" marL="1371566" rtl="0">
                <a:defRPr kern="1200" sz="1800">
                  <a:solidFill>
                    <a:schemeClr val="tx1"/>
                  </a:solidFill>
                </a:defRPr>
              </a:lvl4pPr>
              <a:lvl5pPr algn="l" defTabSz="914377" eaLnBrk="1" hangingPunct="1" latinLnBrk="0" marL="1828754" rtl="0">
                <a:defRPr kern="1200" sz="1800">
                  <a:solidFill>
                    <a:schemeClr val="tx1"/>
                  </a:solidFill>
                </a:defRPr>
              </a:lvl5pPr>
              <a:lvl6pPr algn="l" defTabSz="914377" eaLnBrk="1" hangingPunct="1" latinLnBrk="0" marL="2285943" rtl="0">
                <a:defRPr kern="1200" sz="1800">
                  <a:solidFill>
                    <a:schemeClr val="tx1"/>
                  </a:solidFill>
                </a:defRPr>
              </a:lvl6pPr>
              <a:lvl7pPr algn="l" defTabSz="914377" eaLnBrk="1" hangingPunct="1" latinLnBrk="0" marL="2743131" rtl="0">
                <a:defRPr kern="1200" sz="1800">
                  <a:solidFill>
                    <a:schemeClr val="tx1"/>
                  </a:solidFill>
                </a:defRPr>
              </a:lvl7pPr>
              <a:lvl8pPr algn="l" defTabSz="914377" eaLnBrk="1" hangingPunct="1" latinLnBrk="0" marL="3200320" rtl="0">
                <a:defRPr kern="1200" sz="1800">
                  <a:solidFill>
                    <a:schemeClr val="tx1"/>
                  </a:solidFill>
                </a:defRPr>
              </a:lvl8pPr>
              <a:lvl9pPr algn="l" defTabSz="914377" eaLnBrk="1" hangingPunct="1" latinLnBrk="0" marL="3657509" rtl="0">
                <a:defRPr kern="1200" sz="1800">
                  <a:solidFill>
                    <a:schemeClr val="tx1"/>
                  </a:solidFill>
                </a:defRPr>
              </a:lvl9pPr>
            </a:lstStyle>
            <a:p>
              <a:pPr algn="r">
                <a:lnSpc>
                  <a:spcPct val="110000"/>
                </a:lnSpc>
                <a:spcBef>
                  <a:spcPct val="0"/>
                </a:spcBef>
              </a:pPr>
              <a:r>
                <a:rPr altLang="en-US" lang="zh-CN" sz="2000">
                  <a:solidFill>
                    <a:schemeClr val="tx1">
                      <a:lumMod val="75000"/>
                      <a:lumOff val="25000"/>
                    </a:schemeClr>
                  </a:solidFill>
                  <a:latin charset="-122" panose="020b0503020204020204" pitchFamily="34" typeface="微软雅黑"/>
                  <a:ea charset="-122" panose="020b0503020204020204" pitchFamily="34" typeface="微软雅黑"/>
                </a:rPr>
                <a:t>未来的看法</a:t>
              </a:r>
            </a:p>
          </p:txBody>
        </p:sp>
      </p:grpSp>
      <p:grpSp>
        <p:nvGrpSpPr>
          <p:cNvPr id="36" name="íS1íde">
            <a:extLst>
              <a:ext uri="{FF2B5EF4-FFF2-40B4-BE49-F238E27FC236}">
                <a16:creationId xmlns:a16="http://schemas.microsoft.com/office/drawing/2014/main" id="{CE007171-1326-428E-A2DC-C9B0574DC102}"/>
              </a:ext>
            </a:extLst>
          </p:cNvPr>
          <p:cNvGrpSpPr/>
          <p:nvPr/>
        </p:nvGrpSpPr>
        <p:grpSpPr>
          <a:xfrm>
            <a:off x="8144516" y="2050082"/>
            <a:ext cx="3299436" cy="1111889"/>
            <a:chOff x="672799" y="2788636"/>
            <a:chExt cx="3299436" cy="1111889"/>
          </a:xfrm>
        </p:grpSpPr>
        <p:sp>
          <p:nvSpPr>
            <p:cNvPr id="37" name="iŝľiḓè">
              <a:extLst>
                <a:ext uri="{FF2B5EF4-FFF2-40B4-BE49-F238E27FC236}">
                  <a16:creationId xmlns:a16="http://schemas.microsoft.com/office/drawing/2014/main" id="{03FEA2D8-B61E-488F-8C33-0BA3E8B99500}"/>
                </a:ext>
              </a:extLst>
            </p:cNvPr>
            <p:cNvSpPr/>
            <p:nvPr/>
          </p:nvSpPr>
          <p:spPr bwMode="auto">
            <a:xfrm>
              <a:off x="672799" y="3176234"/>
              <a:ext cx="3299436" cy="724291"/>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bIns="45720" lIns="91440" rIns="91440" tIns="45720" wrap="square">
              <a:normAutofit/>
            </a:bodyPr>
            <a:lstStyle>
              <a:defPPr>
                <a:defRPr lang="zh-CN"/>
              </a:defPPr>
              <a:lvl1pPr algn="l" defTabSz="914377" eaLnBrk="1" hangingPunct="1" latinLnBrk="0" marL="0" rtl="0">
                <a:defRPr kern="1200" sz="1800">
                  <a:solidFill>
                    <a:schemeClr val="tx1"/>
                  </a:solidFill>
                </a:defRPr>
              </a:lvl1pPr>
              <a:lvl2pPr algn="l" defTabSz="914377" eaLnBrk="1" hangingPunct="1" latinLnBrk="0" marL="457189" rtl="0">
                <a:defRPr kern="1200" sz="1800">
                  <a:solidFill>
                    <a:schemeClr val="tx1"/>
                  </a:solidFill>
                </a:defRPr>
              </a:lvl2pPr>
              <a:lvl3pPr algn="l" defTabSz="914377" eaLnBrk="1" hangingPunct="1" latinLnBrk="0" marL="914377" rtl="0">
                <a:defRPr kern="1200" sz="1800">
                  <a:solidFill>
                    <a:schemeClr val="tx1"/>
                  </a:solidFill>
                </a:defRPr>
              </a:lvl3pPr>
              <a:lvl4pPr algn="l" defTabSz="914377" eaLnBrk="1" hangingPunct="1" latinLnBrk="0" marL="1371566" rtl="0">
                <a:defRPr kern="1200" sz="1800">
                  <a:solidFill>
                    <a:schemeClr val="tx1"/>
                  </a:solidFill>
                </a:defRPr>
              </a:lvl4pPr>
              <a:lvl5pPr algn="l" defTabSz="914377" eaLnBrk="1" hangingPunct="1" latinLnBrk="0" marL="1828754" rtl="0">
                <a:defRPr kern="1200" sz="1800">
                  <a:solidFill>
                    <a:schemeClr val="tx1"/>
                  </a:solidFill>
                </a:defRPr>
              </a:lvl5pPr>
              <a:lvl6pPr algn="l" defTabSz="914377" eaLnBrk="1" hangingPunct="1" latinLnBrk="0" marL="2285943" rtl="0">
                <a:defRPr kern="1200" sz="1800">
                  <a:solidFill>
                    <a:schemeClr val="tx1"/>
                  </a:solidFill>
                </a:defRPr>
              </a:lvl6pPr>
              <a:lvl7pPr algn="l" defTabSz="914377" eaLnBrk="1" hangingPunct="1" latinLnBrk="0" marL="2743131" rtl="0">
                <a:defRPr kern="1200" sz="1800">
                  <a:solidFill>
                    <a:schemeClr val="tx1"/>
                  </a:solidFill>
                </a:defRPr>
              </a:lvl7pPr>
              <a:lvl8pPr algn="l" defTabSz="914377" eaLnBrk="1" hangingPunct="1" latinLnBrk="0" marL="3200320" rtl="0">
                <a:defRPr kern="1200" sz="1800">
                  <a:solidFill>
                    <a:schemeClr val="tx1"/>
                  </a:solidFill>
                </a:defRPr>
              </a:lvl8pPr>
              <a:lvl9pPr algn="l" defTabSz="914377" eaLnBrk="1" hangingPunct="1" latinLnBrk="0" marL="3657509" rtl="0">
                <a:defRPr kern="1200" sz="1800">
                  <a:solidFill>
                    <a:schemeClr val="tx1"/>
                  </a:solidFill>
                </a:defRPr>
              </a:lvl9pPr>
            </a:lstStyle>
            <a:p>
              <a:pPr algn="r">
                <a:lnSpc>
                  <a:spcPct val="130000"/>
                </a:lnSpc>
              </a:pPr>
              <a:r>
                <a:rPr altLang="en-US" lang="zh-CN" sz="1300">
                  <a:solidFill>
                    <a:schemeClr val="bg2">
                      <a:lumMod val="10000"/>
                    </a:schemeClr>
                  </a:solidFill>
                  <a:latin typeface="微软雅黑"/>
                </a:rPr>
                <a:t>单击此处添加文本内容单击此处添加文本内容单击此处添加文本内容</a:t>
              </a:r>
            </a:p>
          </p:txBody>
        </p:sp>
        <p:sp>
          <p:nvSpPr>
            <p:cNvPr id="38" name="ïṡļiḍe">
              <a:extLst>
                <a:ext uri="{FF2B5EF4-FFF2-40B4-BE49-F238E27FC236}">
                  <a16:creationId xmlns:a16="http://schemas.microsoft.com/office/drawing/2014/main" id="{44355953-2735-4986-9FC4-3FB7778EBE36}"/>
                </a:ext>
              </a:extLst>
            </p:cNvPr>
            <p:cNvSpPr txBox="1"/>
            <p:nvPr/>
          </p:nvSpPr>
          <p:spPr bwMode="auto">
            <a:xfrm>
              <a:off x="672799" y="2788636"/>
              <a:ext cx="3299436" cy="38759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b" anchorCtr="0" bIns="45720" lIns="91440" rIns="91440" tIns="45720" wrap="square">
              <a:normAutofit lnSpcReduction="10000"/>
            </a:bodyPr>
            <a:lstStyle>
              <a:defPPr>
                <a:defRPr lang="zh-CN"/>
              </a:defPPr>
              <a:lvl1pPr algn="l" defTabSz="914377" eaLnBrk="1" hangingPunct="1" latinLnBrk="0" marL="0" rtl="0">
                <a:defRPr kern="1200" sz="1800">
                  <a:solidFill>
                    <a:schemeClr val="tx1"/>
                  </a:solidFill>
                </a:defRPr>
              </a:lvl1pPr>
              <a:lvl2pPr algn="l" defTabSz="914377" eaLnBrk="1" hangingPunct="1" latinLnBrk="0" marL="457189" rtl="0">
                <a:defRPr kern="1200" sz="1800">
                  <a:solidFill>
                    <a:schemeClr val="tx1"/>
                  </a:solidFill>
                </a:defRPr>
              </a:lvl2pPr>
              <a:lvl3pPr algn="l" defTabSz="914377" eaLnBrk="1" hangingPunct="1" latinLnBrk="0" marL="914377" rtl="0">
                <a:defRPr kern="1200" sz="1800">
                  <a:solidFill>
                    <a:schemeClr val="tx1"/>
                  </a:solidFill>
                </a:defRPr>
              </a:lvl3pPr>
              <a:lvl4pPr algn="l" defTabSz="914377" eaLnBrk="1" hangingPunct="1" latinLnBrk="0" marL="1371566" rtl="0">
                <a:defRPr kern="1200" sz="1800">
                  <a:solidFill>
                    <a:schemeClr val="tx1"/>
                  </a:solidFill>
                </a:defRPr>
              </a:lvl4pPr>
              <a:lvl5pPr algn="l" defTabSz="914377" eaLnBrk="1" hangingPunct="1" latinLnBrk="0" marL="1828754" rtl="0">
                <a:defRPr kern="1200" sz="1800">
                  <a:solidFill>
                    <a:schemeClr val="tx1"/>
                  </a:solidFill>
                </a:defRPr>
              </a:lvl5pPr>
              <a:lvl6pPr algn="l" defTabSz="914377" eaLnBrk="1" hangingPunct="1" latinLnBrk="0" marL="2285943" rtl="0">
                <a:defRPr kern="1200" sz="1800">
                  <a:solidFill>
                    <a:schemeClr val="tx1"/>
                  </a:solidFill>
                </a:defRPr>
              </a:lvl6pPr>
              <a:lvl7pPr algn="l" defTabSz="914377" eaLnBrk="1" hangingPunct="1" latinLnBrk="0" marL="2743131" rtl="0">
                <a:defRPr kern="1200" sz="1800">
                  <a:solidFill>
                    <a:schemeClr val="tx1"/>
                  </a:solidFill>
                </a:defRPr>
              </a:lvl7pPr>
              <a:lvl8pPr algn="l" defTabSz="914377" eaLnBrk="1" hangingPunct="1" latinLnBrk="0" marL="3200320" rtl="0">
                <a:defRPr kern="1200" sz="1800">
                  <a:solidFill>
                    <a:schemeClr val="tx1"/>
                  </a:solidFill>
                </a:defRPr>
              </a:lvl8pPr>
              <a:lvl9pPr algn="l" defTabSz="914377" eaLnBrk="1" hangingPunct="1" latinLnBrk="0" marL="3657509" rtl="0">
                <a:defRPr kern="1200" sz="1800">
                  <a:solidFill>
                    <a:schemeClr val="tx1"/>
                  </a:solidFill>
                </a:defRPr>
              </a:lvl9pPr>
            </a:lstStyle>
            <a:p>
              <a:pPr algn="r" eaLnBrk="1" hangingPunct="1">
                <a:lnSpc>
                  <a:spcPct val="100000"/>
                </a:lnSpc>
                <a:spcBef>
                  <a:spcPct val="0"/>
                </a:spcBef>
                <a:buFontTx/>
                <a:buNone/>
              </a:pPr>
              <a:r>
                <a:rPr altLang="en-US" lang="zh-CN" sz="2000">
                  <a:solidFill>
                    <a:schemeClr val="tx1">
                      <a:lumMod val="75000"/>
                      <a:lumOff val="25000"/>
                    </a:schemeClr>
                  </a:solidFill>
                  <a:latin charset="-122" panose="020b0503020204020204" pitchFamily="34" typeface="微软雅黑"/>
                  <a:ea charset="-122" panose="020b0503020204020204" pitchFamily="34" typeface="微软雅黑"/>
                </a:rPr>
                <a:t>观点和意见</a:t>
              </a:r>
            </a:p>
          </p:txBody>
        </p:sp>
      </p:grpSp>
      <p:grpSp>
        <p:nvGrpSpPr>
          <p:cNvPr id="39" name="ïṣľîḓé">
            <a:extLst>
              <a:ext uri="{FF2B5EF4-FFF2-40B4-BE49-F238E27FC236}">
                <a16:creationId xmlns:a16="http://schemas.microsoft.com/office/drawing/2014/main" id="{6CF9AA41-1F1E-4F9D-957B-0E94C4D8688C}"/>
              </a:ext>
            </a:extLst>
          </p:cNvPr>
          <p:cNvGrpSpPr/>
          <p:nvPr/>
        </p:nvGrpSpPr>
        <p:grpSpPr>
          <a:xfrm>
            <a:off x="598152" y="3173243"/>
            <a:ext cx="3299436" cy="1111889"/>
            <a:chOff x="672799" y="2788636"/>
            <a:chExt cx="3299436" cy="1111889"/>
          </a:xfrm>
        </p:grpSpPr>
        <p:sp>
          <p:nvSpPr>
            <p:cNvPr id="40" name="îŝḷîḋé">
              <a:extLst>
                <a:ext uri="{FF2B5EF4-FFF2-40B4-BE49-F238E27FC236}">
                  <a16:creationId xmlns:a16="http://schemas.microsoft.com/office/drawing/2014/main" id="{CAF7887D-D7CC-4980-A1C1-B5E2E3BEB0EF}"/>
                </a:ext>
              </a:extLst>
            </p:cNvPr>
            <p:cNvSpPr/>
            <p:nvPr/>
          </p:nvSpPr>
          <p:spPr bwMode="auto">
            <a:xfrm>
              <a:off x="672799" y="3176234"/>
              <a:ext cx="3299436" cy="724291"/>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bIns="45720" lIns="91440" rIns="91440" tIns="45720" wrap="square">
              <a:normAutofit/>
            </a:bodyPr>
            <a:lstStyle>
              <a:defPPr>
                <a:defRPr lang="zh-CN"/>
              </a:defPPr>
              <a:lvl1pPr algn="l" defTabSz="914377" eaLnBrk="1" hangingPunct="1" latinLnBrk="0" marL="0" rtl="0">
                <a:defRPr kern="1200" sz="1800">
                  <a:solidFill>
                    <a:schemeClr val="tx1"/>
                  </a:solidFill>
                </a:defRPr>
              </a:lvl1pPr>
              <a:lvl2pPr algn="l" defTabSz="914377" eaLnBrk="1" hangingPunct="1" latinLnBrk="0" marL="457189" rtl="0">
                <a:defRPr kern="1200" sz="1800">
                  <a:solidFill>
                    <a:schemeClr val="tx1"/>
                  </a:solidFill>
                </a:defRPr>
              </a:lvl2pPr>
              <a:lvl3pPr algn="l" defTabSz="914377" eaLnBrk="1" hangingPunct="1" latinLnBrk="0" marL="914377" rtl="0">
                <a:defRPr kern="1200" sz="1800">
                  <a:solidFill>
                    <a:schemeClr val="tx1"/>
                  </a:solidFill>
                </a:defRPr>
              </a:lvl3pPr>
              <a:lvl4pPr algn="l" defTabSz="914377" eaLnBrk="1" hangingPunct="1" latinLnBrk="0" marL="1371566" rtl="0">
                <a:defRPr kern="1200" sz="1800">
                  <a:solidFill>
                    <a:schemeClr val="tx1"/>
                  </a:solidFill>
                </a:defRPr>
              </a:lvl4pPr>
              <a:lvl5pPr algn="l" defTabSz="914377" eaLnBrk="1" hangingPunct="1" latinLnBrk="0" marL="1828754" rtl="0">
                <a:defRPr kern="1200" sz="1800">
                  <a:solidFill>
                    <a:schemeClr val="tx1"/>
                  </a:solidFill>
                </a:defRPr>
              </a:lvl5pPr>
              <a:lvl6pPr algn="l" defTabSz="914377" eaLnBrk="1" hangingPunct="1" latinLnBrk="0" marL="2285943" rtl="0">
                <a:defRPr kern="1200" sz="1800">
                  <a:solidFill>
                    <a:schemeClr val="tx1"/>
                  </a:solidFill>
                </a:defRPr>
              </a:lvl6pPr>
              <a:lvl7pPr algn="l" defTabSz="914377" eaLnBrk="1" hangingPunct="1" latinLnBrk="0" marL="2743131" rtl="0">
                <a:defRPr kern="1200" sz="1800">
                  <a:solidFill>
                    <a:schemeClr val="tx1"/>
                  </a:solidFill>
                </a:defRPr>
              </a:lvl7pPr>
              <a:lvl8pPr algn="l" defTabSz="914377" eaLnBrk="1" hangingPunct="1" latinLnBrk="0" marL="3200320" rtl="0">
                <a:defRPr kern="1200" sz="1800">
                  <a:solidFill>
                    <a:schemeClr val="tx1"/>
                  </a:solidFill>
                </a:defRPr>
              </a:lvl8pPr>
              <a:lvl9pPr algn="l" defTabSz="914377" eaLnBrk="1" hangingPunct="1" latinLnBrk="0" marL="3657509" rtl="0">
                <a:defRPr kern="1200" sz="1800">
                  <a:solidFill>
                    <a:schemeClr val="tx1"/>
                  </a:solidFill>
                </a:defRPr>
              </a:lvl9pPr>
            </a:lstStyle>
            <a:p>
              <a:pPr>
                <a:lnSpc>
                  <a:spcPct val="130000"/>
                </a:lnSpc>
              </a:pPr>
              <a:r>
                <a:rPr altLang="en-US" lang="zh-CN" sz="1300">
                  <a:solidFill>
                    <a:schemeClr val="bg2">
                      <a:lumMod val="10000"/>
                    </a:schemeClr>
                  </a:solidFill>
                  <a:latin typeface="微软雅黑"/>
                </a:rPr>
                <a:t>单击此处添加文本内容单击此处添加文本内容单击此处添加文本内容</a:t>
              </a:r>
            </a:p>
          </p:txBody>
        </p:sp>
        <p:sp>
          <p:nvSpPr>
            <p:cNvPr id="41" name="íSḻîḍê">
              <a:extLst>
                <a:ext uri="{FF2B5EF4-FFF2-40B4-BE49-F238E27FC236}">
                  <a16:creationId xmlns:a16="http://schemas.microsoft.com/office/drawing/2014/main" id="{669E7AB4-9E16-42D8-A3A8-B1F81F4ABE1D}"/>
                </a:ext>
              </a:extLst>
            </p:cNvPr>
            <p:cNvSpPr txBox="1"/>
            <p:nvPr/>
          </p:nvSpPr>
          <p:spPr bwMode="auto">
            <a:xfrm>
              <a:off x="672799" y="2788636"/>
              <a:ext cx="3299436" cy="38759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b" anchorCtr="0" bIns="45720" lIns="91440" rIns="91440" tIns="45720" wrap="square">
              <a:normAutofit fontScale="92500" lnSpcReduction="10000"/>
            </a:bodyPr>
            <a:lstStyle>
              <a:defPPr>
                <a:defRPr lang="zh-CN"/>
              </a:defPPr>
              <a:lvl1pPr algn="l" defTabSz="914377" eaLnBrk="1" hangingPunct="1" latinLnBrk="0" marL="0" rtl="0">
                <a:defRPr kern="1200" sz="1800">
                  <a:solidFill>
                    <a:schemeClr val="tx1"/>
                  </a:solidFill>
                </a:defRPr>
              </a:lvl1pPr>
              <a:lvl2pPr algn="l" defTabSz="914377" eaLnBrk="1" hangingPunct="1" latinLnBrk="0" marL="457189" rtl="0">
                <a:defRPr kern="1200" sz="1800">
                  <a:solidFill>
                    <a:schemeClr val="tx1"/>
                  </a:solidFill>
                </a:defRPr>
              </a:lvl2pPr>
              <a:lvl3pPr algn="l" defTabSz="914377" eaLnBrk="1" hangingPunct="1" latinLnBrk="0" marL="914377" rtl="0">
                <a:defRPr kern="1200" sz="1800">
                  <a:solidFill>
                    <a:schemeClr val="tx1"/>
                  </a:solidFill>
                </a:defRPr>
              </a:lvl3pPr>
              <a:lvl4pPr algn="l" defTabSz="914377" eaLnBrk="1" hangingPunct="1" latinLnBrk="0" marL="1371566" rtl="0">
                <a:defRPr kern="1200" sz="1800">
                  <a:solidFill>
                    <a:schemeClr val="tx1"/>
                  </a:solidFill>
                </a:defRPr>
              </a:lvl4pPr>
              <a:lvl5pPr algn="l" defTabSz="914377" eaLnBrk="1" hangingPunct="1" latinLnBrk="0" marL="1828754" rtl="0">
                <a:defRPr kern="1200" sz="1800">
                  <a:solidFill>
                    <a:schemeClr val="tx1"/>
                  </a:solidFill>
                </a:defRPr>
              </a:lvl5pPr>
              <a:lvl6pPr algn="l" defTabSz="914377" eaLnBrk="1" hangingPunct="1" latinLnBrk="0" marL="2285943" rtl="0">
                <a:defRPr kern="1200" sz="1800">
                  <a:solidFill>
                    <a:schemeClr val="tx1"/>
                  </a:solidFill>
                </a:defRPr>
              </a:lvl6pPr>
              <a:lvl7pPr algn="l" defTabSz="914377" eaLnBrk="1" hangingPunct="1" latinLnBrk="0" marL="2743131" rtl="0">
                <a:defRPr kern="1200" sz="1800">
                  <a:solidFill>
                    <a:schemeClr val="tx1"/>
                  </a:solidFill>
                </a:defRPr>
              </a:lvl7pPr>
              <a:lvl8pPr algn="l" defTabSz="914377" eaLnBrk="1" hangingPunct="1" latinLnBrk="0" marL="3200320" rtl="0">
                <a:defRPr kern="1200" sz="1800">
                  <a:solidFill>
                    <a:schemeClr val="tx1"/>
                  </a:solidFill>
                </a:defRPr>
              </a:lvl8pPr>
              <a:lvl9pPr algn="l" defTabSz="914377" eaLnBrk="1" hangingPunct="1" latinLnBrk="0" marL="3657509" rtl="0">
                <a:defRPr kern="1200" sz="1800">
                  <a:solidFill>
                    <a:schemeClr val="tx1"/>
                  </a:solidFill>
                </a:defRPr>
              </a:lvl9pPr>
            </a:lstStyle>
            <a:p>
              <a:pPr>
                <a:lnSpc>
                  <a:spcPct val="110000"/>
                </a:lnSpc>
                <a:spcBef>
                  <a:spcPct val="0"/>
                </a:spcBef>
              </a:pPr>
              <a:r>
                <a:rPr altLang="en-US" lang="zh-CN" sz="2000">
                  <a:solidFill>
                    <a:schemeClr val="tx1">
                      <a:lumMod val="75000"/>
                      <a:lumOff val="25000"/>
                    </a:schemeClr>
                  </a:solidFill>
                  <a:latin charset="-122" panose="020b0503020204020204" pitchFamily="34" typeface="微软雅黑"/>
                  <a:ea charset="-122" panose="020b0503020204020204" pitchFamily="34" typeface="微软雅黑"/>
                </a:rPr>
                <a:t>兴趣</a:t>
              </a:r>
            </a:p>
          </p:txBody>
        </p:sp>
      </p:grpSp>
      <p:grpSp>
        <p:nvGrpSpPr>
          <p:cNvPr id="42" name="组合 41">
            <a:extLst>
              <a:ext uri="{FF2B5EF4-FFF2-40B4-BE49-F238E27FC236}">
                <a16:creationId xmlns:a16="http://schemas.microsoft.com/office/drawing/2014/main" id="{43151B4D-1369-4E98-A452-960728771F7C}"/>
              </a:ext>
            </a:extLst>
          </p:cNvPr>
          <p:cNvGrpSpPr/>
          <p:nvPr/>
        </p:nvGrpSpPr>
        <p:grpSpPr>
          <a:xfrm>
            <a:off x="4458952" y="2449418"/>
            <a:ext cx="3124200" cy="3130396"/>
            <a:chOff x="4533900" y="2073352"/>
            <a:chExt cx="3124200" cy="3130396"/>
          </a:xfrm>
        </p:grpSpPr>
        <p:grpSp>
          <p:nvGrpSpPr>
            <p:cNvPr id="43" name="î$1iḋe">
              <a:extLst>
                <a:ext uri="{FF2B5EF4-FFF2-40B4-BE49-F238E27FC236}">
                  <a16:creationId xmlns:a16="http://schemas.microsoft.com/office/drawing/2014/main" id="{36902F17-B7CD-4E7A-AADB-3B03D023A789}"/>
                </a:ext>
              </a:extLst>
            </p:cNvPr>
            <p:cNvGrpSpPr/>
            <p:nvPr/>
          </p:nvGrpSpPr>
          <p:grpSpPr>
            <a:xfrm>
              <a:off x="4533900" y="2073352"/>
              <a:ext cx="3124200" cy="3130396"/>
              <a:chOff x="4533900" y="2073352"/>
              <a:chExt cx="3124200" cy="3130396"/>
            </a:xfrm>
          </p:grpSpPr>
          <p:sp>
            <p:nvSpPr>
              <p:cNvPr id="47" name="íṩļïde">
                <a:extLst>
                  <a:ext uri="{FF2B5EF4-FFF2-40B4-BE49-F238E27FC236}">
                    <a16:creationId xmlns:a16="http://schemas.microsoft.com/office/drawing/2014/main" id="{1513667B-9E3A-4DAA-8823-FD0B20C0E681}"/>
                  </a:ext>
                </a:extLst>
              </p:cNvPr>
              <p:cNvSpPr/>
              <p:nvPr/>
            </p:nvSpPr>
            <p:spPr>
              <a:xfrm>
                <a:off x="5799958" y="3518109"/>
                <a:ext cx="1629180" cy="1685639"/>
              </a:xfrm>
              <a:custGeom>
                <a:cxnLst>
                  <a:cxn ang="0">
                    <a:pos x="wd2" y="hd2"/>
                  </a:cxn>
                  <a:cxn ang="5400000">
                    <a:pos x="wd2" y="hd2"/>
                  </a:cxn>
                  <a:cxn ang="10800000">
                    <a:pos x="wd2" y="hd2"/>
                  </a:cxn>
                  <a:cxn ang="16200000">
                    <a:pos x="wd2" y="hd2"/>
                  </a:cxn>
                </a:cxnLst>
                <a:rect b="b" l="0" r="r" t="0"/>
                <a:pathLst>
                  <a:path extrusionOk="0" h="21230" w="21600">
                    <a:moveTo>
                      <a:pt x="0" y="20923"/>
                    </a:moveTo>
                    <a:lnTo>
                      <a:pt x="11286" y="6129"/>
                    </a:lnTo>
                    <a:cubicBezTo>
                      <a:pt x="11927" y="5200"/>
                      <a:pt x="12365" y="4157"/>
                      <a:pt x="12572" y="3064"/>
                    </a:cubicBezTo>
                    <a:cubicBezTo>
                      <a:pt x="12765" y="2050"/>
                      <a:pt x="12756" y="1011"/>
                      <a:pt x="12545" y="0"/>
                    </a:cubicBezTo>
                    <a:lnTo>
                      <a:pt x="21600" y="11881"/>
                    </a:lnTo>
                    <a:cubicBezTo>
                      <a:pt x="19291" y="15331"/>
                      <a:pt x="15933" y="18033"/>
                      <a:pt x="11972" y="19629"/>
                    </a:cubicBezTo>
                    <a:cubicBezTo>
                      <a:pt x="8197" y="21151"/>
                      <a:pt x="4038" y="21600"/>
                      <a:pt x="0" y="20923"/>
                    </a:cubicBezTo>
                    <a:close/>
                  </a:path>
                </a:pathLst>
              </a:custGeom>
              <a:solidFill>
                <a:srgbClr val="B3DBDF"/>
              </a:solidFill>
              <a:ln w="12700">
                <a:miter lim="400000"/>
              </a:ln>
            </p:spPr>
            <p:txBody>
              <a:bodyPr anchor="ctr" bIns="45720" lIns="91440" rIns="91440" tIns="45720" wrap="square">
                <a:normAutofit/>
              </a:bodyPr>
              <a:lstStyle>
                <a:defPPr algn="l" defTabSz="914400" fontAlgn="auto" hangingPunct="0" indent="0" latinLnBrk="1" marL="0" marR="0" rtl="0">
                  <a:lnSpc>
                    <a:spcPct val="100000"/>
                  </a:lnSpc>
                  <a:spcBef>
                    <a:spcPct val="0"/>
                  </a:spcBef>
                  <a:spcAft>
                    <a:spcPct val="0"/>
                  </a:spcAft>
                  <a:buClrTx/>
                  <a:buSzTx/>
                  <a:buFontTx/>
                  <a:buNone/>
                  <a:defRPr b="0" baseline="0" cap="none" i="0" kumimoji="0" normalizeH="0" spc="0" strike="noStrike" sz="1800" u="none">
                    <a:ln>
                      <a:noFill/>
                    </a:ln>
                    <a:solidFill>
                      <a:srgbClr val="000000"/>
                    </a:solidFill>
                    <a:effectLst/>
                    <a:uFillTx/>
                  </a:defRPr>
                </a:defPPr>
                <a:lvl1pPr algn="l" defTabSz="821531" fontAlgn="auto" hangingPunct="0" indent="0" latinLnBrk="0" marL="0" marR="0" rtl="0">
                  <a:lnSpc>
                    <a:spcPct val="100000"/>
                  </a:lnSpc>
                  <a:spcBef>
                    <a:spcPct val="0"/>
                  </a:spcBef>
                  <a:spcAft>
                    <a:spcPct val="0"/>
                  </a:spcAft>
                  <a:buClrTx/>
                  <a:buSzTx/>
                  <a:buFontTx/>
                  <a:buNone/>
                  <a:defRPr b="0" baseline="0" cap="all" i="0" kumimoji="0" normalizeH="0" spc="0" strike="noStrike" sz="2700" u="none">
                    <a:ln>
                      <a:noFill/>
                    </a:ln>
                    <a:solidFill>
                      <a:srgbClr val="0D3E93"/>
                    </a:solidFill>
                    <a:effectLst/>
                    <a:uFillTx/>
                  </a:defRPr>
                </a:lvl1pPr>
                <a:lvl2pPr algn="l" defTabSz="821531" fontAlgn="auto" hangingPunct="0" indent="228600" latinLnBrk="0" marL="0" marR="0" rtl="0">
                  <a:lnSpc>
                    <a:spcPct val="100000"/>
                  </a:lnSpc>
                  <a:spcBef>
                    <a:spcPct val="0"/>
                  </a:spcBef>
                  <a:spcAft>
                    <a:spcPct val="0"/>
                  </a:spcAft>
                  <a:buClrTx/>
                  <a:buSzTx/>
                  <a:buFontTx/>
                  <a:buNone/>
                  <a:defRPr b="0" baseline="0" cap="all" i="0" kumimoji="0" normalizeH="0" spc="0" strike="noStrike" sz="2700" u="none">
                    <a:ln>
                      <a:noFill/>
                    </a:ln>
                    <a:solidFill>
                      <a:srgbClr val="0D3E93"/>
                    </a:solidFill>
                    <a:effectLst/>
                    <a:uFillTx/>
                  </a:defRPr>
                </a:lvl2pPr>
                <a:lvl3pPr algn="l" defTabSz="821531" fontAlgn="auto" hangingPunct="0" indent="457200" latinLnBrk="0" marL="0" marR="0" rtl="0">
                  <a:lnSpc>
                    <a:spcPct val="100000"/>
                  </a:lnSpc>
                  <a:spcBef>
                    <a:spcPct val="0"/>
                  </a:spcBef>
                  <a:spcAft>
                    <a:spcPct val="0"/>
                  </a:spcAft>
                  <a:buClrTx/>
                  <a:buSzTx/>
                  <a:buFontTx/>
                  <a:buNone/>
                  <a:defRPr b="0" baseline="0" cap="all" i="0" kumimoji="0" normalizeH="0" spc="0" strike="noStrike" sz="2700" u="none">
                    <a:ln>
                      <a:noFill/>
                    </a:ln>
                    <a:solidFill>
                      <a:srgbClr val="0D3E93"/>
                    </a:solidFill>
                    <a:effectLst/>
                    <a:uFillTx/>
                  </a:defRPr>
                </a:lvl3pPr>
                <a:lvl4pPr algn="l" defTabSz="821531" fontAlgn="auto" hangingPunct="0" indent="685800" latinLnBrk="0" marL="0" marR="0" rtl="0">
                  <a:lnSpc>
                    <a:spcPct val="100000"/>
                  </a:lnSpc>
                  <a:spcBef>
                    <a:spcPct val="0"/>
                  </a:spcBef>
                  <a:spcAft>
                    <a:spcPct val="0"/>
                  </a:spcAft>
                  <a:buClrTx/>
                  <a:buSzTx/>
                  <a:buFontTx/>
                  <a:buNone/>
                  <a:defRPr b="0" baseline="0" cap="all" i="0" kumimoji="0" normalizeH="0" spc="0" strike="noStrike" sz="2700" u="none">
                    <a:ln>
                      <a:noFill/>
                    </a:ln>
                    <a:solidFill>
                      <a:srgbClr val="0D3E93"/>
                    </a:solidFill>
                    <a:effectLst/>
                    <a:uFillTx/>
                  </a:defRPr>
                </a:lvl4pPr>
                <a:lvl5pPr algn="l" defTabSz="821531" fontAlgn="auto" hangingPunct="0" indent="914400" latinLnBrk="0" marL="0" marR="0" rtl="0">
                  <a:lnSpc>
                    <a:spcPct val="100000"/>
                  </a:lnSpc>
                  <a:spcBef>
                    <a:spcPct val="0"/>
                  </a:spcBef>
                  <a:spcAft>
                    <a:spcPct val="0"/>
                  </a:spcAft>
                  <a:buClrTx/>
                  <a:buSzTx/>
                  <a:buFontTx/>
                  <a:buNone/>
                  <a:defRPr b="0" baseline="0" cap="all" i="0" kumimoji="0" normalizeH="0" spc="0" strike="noStrike" sz="2700" u="none">
                    <a:ln>
                      <a:noFill/>
                    </a:ln>
                    <a:solidFill>
                      <a:srgbClr val="0D3E93"/>
                    </a:solidFill>
                    <a:effectLst/>
                    <a:uFillTx/>
                  </a:defRPr>
                </a:lvl5pPr>
                <a:lvl6pPr algn="l" defTabSz="821531" fontAlgn="auto" hangingPunct="0" indent="1143000" latinLnBrk="0" marL="0" marR="0" rtl="0">
                  <a:lnSpc>
                    <a:spcPct val="100000"/>
                  </a:lnSpc>
                  <a:spcBef>
                    <a:spcPct val="0"/>
                  </a:spcBef>
                  <a:spcAft>
                    <a:spcPct val="0"/>
                  </a:spcAft>
                  <a:buClrTx/>
                  <a:buSzTx/>
                  <a:buFontTx/>
                  <a:buNone/>
                  <a:defRPr b="0" baseline="0" cap="all" i="0" kumimoji="0" normalizeH="0" spc="0" strike="noStrike" sz="2700" u="none">
                    <a:ln>
                      <a:noFill/>
                    </a:ln>
                    <a:solidFill>
                      <a:srgbClr val="0D3E93"/>
                    </a:solidFill>
                    <a:effectLst/>
                    <a:uFillTx/>
                  </a:defRPr>
                </a:lvl6pPr>
                <a:lvl7pPr algn="l" defTabSz="821531" fontAlgn="auto" hangingPunct="0" indent="1371600" latinLnBrk="0" marL="0" marR="0" rtl="0">
                  <a:lnSpc>
                    <a:spcPct val="100000"/>
                  </a:lnSpc>
                  <a:spcBef>
                    <a:spcPct val="0"/>
                  </a:spcBef>
                  <a:spcAft>
                    <a:spcPct val="0"/>
                  </a:spcAft>
                  <a:buClrTx/>
                  <a:buSzTx/>
                  <a:buFontTx/>
                  <a:buNone/>
                  <a:defRPr b="0" baseline="0" cap="all" i="0" kumimoji="0" normalizeH="0" spc="0" strike="noStrike" sz="2700" u="none">
                    <a:ln>
                      <a:noFill/>
                    </a:ln>
                    <a:solidFill>
                      <a:srgbClr val="0D3E93"/>
                    </a:solidFill>
                    <a:effectLst/>
                    <a:uFillTx/>
                  </a:defRPr>
                </a:lvl7pPr>
                <a:lvl8pPr algn="l" defTabSz="821531" fontAlgn="auto" hangingPunct="0" indent="1600200" latinLnBrk="0" marL="0" marR="0" rtl="0">
                  <a:lnSpc>
                    <a:spcPct val="100000"/>
                  </a:lnSpc>
                  <a:spcBef>
                    <a:spcPct val="0"/>
                  </a:spcBef>
                  <a:spcAft>
                    <a:spcPct val="0"/>
                  </a:spcAft>
                  <a:buClrTx/>
                  <a:buSzTx/>
                  <a:buFontTx/>
                  <a:buNone/>
                  <a:defRPr b="0" baseline="0" cap="all" i="0" kumimoji="0" normalizeH="0" spc="0" strike="noStrike" sz="2700" u="none">
                    <a:ln>
                      <a:noFill/>
                    </a:ln>
                    <a:solidFill>
                      <a:srgbClr val="0D3E93"/>
                    </a:solidFill>
                    <a:effectLst/>
                    <a:uFillTx/>
                  </a:defRPr>
                </a:lvl8pPr>
                <a:lvl9pPr algn="l" defTabSz="821531" fontAlgn="auto" hangingPunct="0" indent="1828800" latinLnBrk="0" marL="0" marR="0" rtl="0">
                  <a:lnSpc>
                    <a:spcPct val="100000"/>
                  </a:lnSpc>
                  <a:spcBef>
                    <a:spcPct val="0"/>
                  </a:spcBef>
                  <a:spcAft>
                    <a:spcPct val="0"/>
                  </a:spcAft>
                  <a:buClrTx/>
                  <a:buSzTx/>
                  <a:buFontTx/>
                  <a:buNone/>
                  <a:defRPr b="0" baseline="0" cap="all" i="0" kumimoji="0" normalizeH="0" spc="0" strike="noStrike" sz="2700" u="none">
                    <a:ln>
                      <a:noFill/>
                    </a:ln>
                    <a:solidFill>
                      <a:srgbClr val="0D3E93"/>
                    </a:solidFill>
                    <a:effectLst/>
                    <a:uFillTx/>
                  </a:defRPr>
                </a:lvl9pPr>
              </a:lstStyle>
              <a:p>
                <a:pPr algn="ctr">
                  <a:defRPr cap="none" sz="3200">
                    <a:solidFill>
                      <a:srgbClr val="000000"/>
                    </a:solidFill>
                  </a:defRPr>
                </a:pPr>
                <a:endParaRPr/>
              </a:p>
            </p:txBody>
          </p:sp>
          <p:sp>
            <p:nvSpPr>
              <p:cNvPr id="48" name="işḷïḍé">
                <a:extLst>
                  <a:ext uri="{FF2B5EF4-FFF2-40B4-BE49-F238E27FC236}">
                    <a16:creationId xmlns:a16="http://schemas.microsoft.com/office/drawing/2014/main" id="{83576973-115D-42FF-96CA-5F20C730F4C0}"/>
                  </a:ext>
                </a:extLst>
              </p:cNvPr>
              <p:cNvSpPr/>
              <p:nvPr/>
            </p:nvSpPr>
            <p:spPr>
              <a:xfrm>
                <a:off x="6184905" y="2622656"/>
                <a:ext cx="1473195" cy="1761472"/>
              </a:xfrm>
              <a:custGeom>
                <a:cxnLst>
                  <a:cxn ang="0">
                    <a:pos x="wd2" y="hd2"/>
                  </a:cxn>
                  <a:cxn ang="5400000">
                    <a:pos x="wd2" y="hd2"/>
                  </a:cxn>
                  <a:cxn ang="10800000">
                    <a:pos x="wd2" y="hd2"/>
                  </a:cxn>
                  <a:cxn ang="16200000">
                    <a:pos x="wd2" y="hd2"/>
                  </a:cxn>
                </a:cxnLst>
                <a:rect b="b" l="0" r="r" t="0"/>
                <a:pathLst>
                  <a:path extrusionOk="0" h="21600" w="21361">
                    <a:moveTo>
                      <a:pt x="0" y="4376"/>
                    </a:moveTo>
                    <a:lnTo>
                      <a:pt x="15851" y="0"/>
                    </a:lnTo>
                    <a:cubicBezTo>
                      <a:pt x="19068" y="3101"/>
                      <a:pt x="20987" y="7012"/>
                      <a:pt x="21312" y="11128"/>
                    </a:cubicBezTo>
                    <a:cubicBezTo>
                      <a:pt x="21600" y="14778"/>
                      <a:pt x="20616" y="18418"/>
                      <a:pt x="18482" y="21600"/>
                    </a:cubicBezTo>
                    <a:lnTo>
                      <a:pt x="7271" y="8592"/>
                    </a:lnTo>
                    <a:cubicBezTo>
                      <a:pt x="6679" y="7829"/>
                      <a:pt x="5964" y="7139"/>
                      <a:pt x="5147" y="6543"/>
                    </a:cubicBezTo>
                    <a:cubicBezTo>
                      <a:pt x="3672" y="5469"/>
                      <a:pt x="1903" y="4724"/>
                      <a:pt x="0" y="4376"/>
                    </a:cubicBezTo>
                    <a:close/>
                  </a:path>
                </a:pathLst>
              </a:custGeom>
              <a:solidFill>
                <a:srgbClr val="B3DBDF"/>
              </a:solidFill>
              <a:ln w="12700">
                <a:miter lim="400000"/>
              </a:ln>
            </p:spPr>
            <p:txBody>
              <a:bodyPr anchor="ctr" bIns="45720" lIns="91440" rIns="91440" tIns="45720" wrap="square">
                <a:normAutofit/>
              </a:bodyPr>
              <a:lstStyle>
                <a:defPPr algn="l" defTabSz="914400" fontAlgn="auto" hangingPunct="0" indent="0" latinLnBrk="1" marL="0" marR="0" rtl="0">
                  <a:lnSpc>
                    <a:spcPct val="100000"/>
                  </a:lnSpc>
                  <a:spcBef>
                    <a:spcPct val="0"/>
                  </a:spcBef>
                  <a:spcAft>
                    <a:spcPct val="0"/>
                  </a:spcAft>
                  <a:buClrTx/>
                  <a:buSzTx/>
                  <a:buFontTx/>
                  <a:buNone/>
                  <a:defRPr b="0" baseline="0" cap="none" i="0" kumimoji="0" normalizeH="0" spc="0" strike="noStrike" sz="1800" u="none">
                    <a:ln>
                      <a:noFill/>
                    </a:ln>
                    <a:solidFill>
                      <a:srgbClr val="000000"/>
                    </a:solidFill>
                    <a:effectLst/>
                    <a:uFillTx/>
                  </a:defRPr>
                </a:defPPr>
                <a:lvl1pPr algn="l" defTabSz="821531" fontAlgn="auto" hangingPunct="0" indent="0" latinLnBrk="0" marL="0" marR="0" rtl="0">
                  <a:lnSpc>
                    <a:spcPct val="100000"/>
                  </a:lnSpc>
                  <a:spcBef>
                    <a:spcPct val="0"/>
                  </a:spcBef>
                  <a:spcAft>
                    <a:spcPct val="0"/>
                  </a:spcAft>
                  <a:buClrTx/>
                  <a:buSzTx/>
                  <a:buFontTx/>
                  <a:buNone/>
                  <a:defRPr b="0" baseline="0" cap="all" i="0" kumimoji="0" normalizeH="0" spc="0" strike="noStrike" sz="2700" u="none">
                    <a:ln>
                      <a:noFill/>
                    </a:ln>
                    <a:solidFill>
                      <a:srgbClr val="0D3E93"/>
                    </a:solidFill>
                    <a:effectLst/>
                    <a:uFillTx/>
                  </a:defRPr>
                </a:lvl1pPr>
                <a:lvl2pPr algn="l" defTabSz="821531" fontAlgn="auto" hangingPunct="0" indent="228600" latinLnBrk="0" marL="0" marR="0" rtl="0">
                  <a:lnSpc>
                    <a:spcPct val="100000"/>
                  </a:lnSpc>
                  <a:spcBef>
                    <a:spcPct val="0"/>
                  </a:spcBef>
                  <a:spcAft>
                    <a:spcPct val="0"/>
                  </a:spcAft>
                  <a:buClrTx/>
                  <a:buSzTx/>
                  <a:buFontTx/>
                  <a:buNone/>
                  <a:defRPr b="0" baseline="0" cap="all" i="0" kumimoji="0" normalizeH="0" spc="0" strike="noStrike" sz="2700" u="none">
                    <a:ln>
                      <a:noFill/>
                    </a:ln>
                    <a:solidFill>
                      <a:srgbClr val="0D3E93"/>
                    </a:solidFill>
                    <a:effectLst/>
                    <a:uFillTx/>
                  </a:defRPr>
                </a:lvl2pPr>
                <a:lvl3pPr algn="l" defTabSz="821531" fontAlgn="auto" hangingPunct="0" indent="457200" latinLnBrk="0" marL="0" marR="0" rtl="0">
                  <a:lnSpc>
                    <a:spcPct val="100000"/>
                  </a:lnSpc>
                  <a:spcBef>
                    <a:spcPct val="0"/>
                  </a:spcBef>
                  <a:spcAft>
                    <a:spcPct val="0"/>
                  </a:spcAft>
                  <a:buClrTx/>
                  <a:buSzTx/>
                  <a:buFontTx/>
                  <a:buNone/>
                  <a:defRPr b="0" baseline="0" cap="all" i="0" kumimoji="0" normalizeH="0" spc="0" strike="noStrike" sz="2700" u="none">
                    <a:ln>
                      <a:noFill/>
                    </a:ln>
                    <a:solidFill>
                      <a:srgbClr val="0D3E93"/>
                    </a:solidFill>
                    <a:effectLst/>
                    <a:uFillTx/>
                  </a:defRPr>
                </a:lvl3pPr>
                <a:lvl4pPr algn="l" defTabSz="821531" fontAlgn="auto" hangingPunct="0" indent="685800" latinLnBrk="0" marL="0" marR="0" rtl="0">
                  <a:lnSpc>
                    <a:spcPct val="100000"/>
                  </a:lnSpc>
                  <a:spcBef>
                    <a:spcPct val="0"/>
                  </a:spcBef>
                  <a:spcAft>
                    <a:spcPct val="0"/>
                  </a:spcAft>
                  <a:buClrTx/>
                  <a:buSzTx/>
                  <a:buFontTx/>
                  <a:buNone/>
                  <a:defRPr b="0" baseline="0" cap="all" i="0" kumimoji="0" normalizeH="0" spc="0" strike="noStrike" sz="2700" u="none">
                    <a:ln>
                      <a:noFill/>
                    </a:ln>
                    <a:solidFill>
                      <a:srgbClr val="0D3E93"/>
                    </a:solidFill>
                    <a:effectLst/>
                    <a:uFillTx/>
                  </a:defRPr>
                </a:lvl4pPr>
                <a:lvl5pPr algn="l" defTabSz="821531" fontAlgn="auto" hangingPunct="0" indent="914400" latinLnBrk="0" marL="0" marR="0" rtl="0">
                  <a:lnSpc>
                    <a:spcPct val="100000"/>
                  </a:lnSpc>
                  <a:spcBef>
                    <a:spcPct val="0"/>
                  </a:spcBef>
                  <a:spcAft>
                    <a:spcPct val="0"/>
                  </a:spcAft>
                  <a:buClrTx/>
                  <a:buSzTx/>
                  <a:buFontTx/>
                  <a:buNone/>
                  <a:defRPr b="0" baseline="0" cap="all" i="0" kumimoji="0" normalizeH="0" spc="0" strike="noStrike" sz="2700" u="none">
                    <a:ln>
                      <a:noFill/>
                    </a:ln>
                    <a:solidFill>
                      <a:srgbClr val="0D3E93"/>
                    </a:solidFill>
                    <a:effectLst/>
                    <a:uFillTx/>
                  </a:defRPr>
                </a:lvl5pPr>
                <a:lvl6pPr algn="l" defTabSz="821531" fontAlgn="auto" hangingPunct="0" indent="1143000" latinLnBrk="0" marL="0" marR="0" rtl="0">
                  <a:lnSpc>
                    <a:spcPct val="100000"/>
                  </a:lnSpc>
                  <a:spcBef>
                    <a:spcPct val="0"/>
                  </a:spcBef>
                  <a:spcAft>
                    <a:spcPct val="0"/>
                  </a:spcAft>
                  <a:buClrTx/>
                  <a:buSzTx/>
                  <a:buFontTx/>
                  <a:buNone/>
                  <a:defRPr b="0" baseline="0" cap="all" i="0" kumimoji="0" normalizeH="0" spc="0" strike="noStrike" sz="2700" u="none">
                    <a:ln>
                      <a:noFill/>
                    </a:ln>
                    <a:solidFill>
                      <a:srgbClr val="0D3E93"/>
                    </a:solidFill>
                    <a:effectLst/>
                    <a:uFillTx/>
                  </a:defRPr>
                </a:lvl6pPr>
                <a:lvl7pPr algn="l" defTabSz="821531" fontAlgn="auto" hangingPunct="0" indent="1371600" latinLnBrk="0" marL="0" marR="0" rtl="0">
                  <a:lnSpc>
                    <a:spcPct val="100000"/>
                  </a:lnSpc>
                  <a:spcBef>
                    <a:spcPct val="0"/>
                  </a:spcBef>
                  <a:spcAft>
                    <a:spcPct val="0"/>
                  </a:spcAft>
                  <a:buClrTx/>
                  <a:buSzTx/>
                  <a:buFontTx/>
                  <a:buNone/>
                  <a:defRPr b="0" baseline="0" cap="all" i="0" kumimoji="0" normalizeH="0" spc="0" strike="noStrike" sz="2700" u="none">
                    <a:ln>
                      <a:noFill/>
                    </a:ln>
                    <a:solidFill>
                      <a:srgbClr val="0D3E93"/>
                    </a:solidFill>
                    <a:effectLst/>
                    <a:uFillTx/>
                  </a:defRPr>
                </a:lvl7pPr>
                <a:lvl8pPr algn="l" defTabSz="821531" fontAlgn="auto" hangingPunct="0" indent="1600200" latinLnBrk="0" marL="0" marR="0" rtl="0">
                  <a:lnSpc>
                    <a:spcPct val="100000"/>
                  </a:lnSpc>
                  <a:spcBef>
                    <a:spcPct val="0"/>
                  </a:spcBef>
                  <a:spcAft>
                    <a:spcPct val="0"/>
                  </a:spcAft>
                  <a:buClrTx/>
                  <a:buSzTx/>
                  <a:buFontTx/>
                  <a:buNone/>
                  <a:defRPr b="0" baseline="0" cap="all" i="0" kumimoji="0" normalizeH="0" spc="0" strike="noStrike" sz="2700" u="none">
                    <a:ln>
                      <a:noFill/>
                    </a:ln>
                    <a:solidFill>
                      <a:srgbClr val="0D3E93"/>
                    </a:solidFill>
                    <a:effectLst/>
                    <a:uFillTx/>
                  </a:defRPr>
                </a:lvl8pPr>
                <a:lvl9pPr algn="l" defTabSz="821531" fontAlgn="auto" hangingPunct="0" indent="1828800" latinLnBrk="0" marL="0" marR="0" rtl="0">
                  <a:lnSpc>
                    <a:spcPct val="100000"/>
                  </a:lnSpc>
                  <a:spcBef>
                    <a:spcPct val="0"/>
                  </a:spcBef>
                  <a:spcAft>
                    <a:spcPct val="0"/>
                  </a:spcAft>
                  <a:buClrTx/>
                  <a:buSzTx/>
                  <a:buFontTx/>
                  <a:buNone/>
                  <a:defRPr b="0" baseline="0" cap="all" i="0" kumimoji="0" normalizeH="0" spc="0" strike="noStrike" sz="2700" u="none">
                    <a:ln>
                      <a:noFill/>
                    </a:ln>
                    <a:solidFill>
                      <a:srgbClr val="0D3E93"/>
                    </a:solidFill>
                    <a:effectLst/>
                    <a:uFillTx/>
                  </a:defRPr>
                </a:lvl9pPr>
              </a:lstStyle>
              <a:p>
                <a:pPr algn="ctr">
                  <a:defRPr cap="none" sz="3200">
                    <a:solidFill>
                      <a:srgbClr val="000000"/>
                    </a:solidFill>
                  </a:defRPr>
                </a:pPr>
                <a:endParaRPr/>
              </a:p>
            </p:txBody>
          </p:sp>
          <p:sp>
            <p:nvSpPr>
              <p:cNvPr id="49" name="ïś1iḑè">
                <a:extLst>
                  <a:ext uri="{FF2B5EF4-FFF2-40B4-BE49-F238E27FC236}">
                    <a16:creationId xmlns:a16="http://schemas.microsoft.com/office/drawing/2014/main" id="{29CA5004-5112-4A20-AEEB-4E733FDCC13F}"/>
                  </a:ext>
                </a:extLst>
              </p:cNvPr>
              <p:cNvSpPr/>
              <p:nvPr/>
            </p:nvSpPr>
            <p:spPr>
              <a:xfrm>
                <a:off x="5488255" y="2073352"/>
                <a:ext cx="1745742" cy="1279770"/>
              </a:xfrm>
              <a:custGeom>
                <a:cxnLst>
                  <a:cxn ang="0">
                    <a:pos x="wd2" y="hd2"/>
                  </a:cxn>
                  <a:cxn ang="5400000">
                    <a:pos x="wd2" y="hd2"/>
                  </a:cxn>
                  <a:cxn ang="10800000">
                    <a:pos x="wd2" y="hd2"/>
                  </a:cxn>
                  <a:cxn ang="16200000">
                    <a:pos x="wd2" y="hd2"/>
                  </a:cxn>
                </a:cxnLst>
                <a:rect b="b" l="0" r="r" t="0"/>
                <a:pathLst>
                  <a:path extrusionOk="0" h="21070" w="21600">
                    <a:moveTo>
                      <a:pt x="0" y="2036"/>
                    </a:moveTo>
                    <a:lnTo>
                      <a:pt x="0" y="21070"/>
                    </a:lnTo>
                    <a:cubicBezTo>
                      <a:pt x="475" y="19843"/>
                      <a:pt x="1107" y="18736"/>
                      <a:pt x="1869" y="17799"/>
                    </a:cubicBezTo>
                    <a:cubicBezTo>
                      <a:pt x="2828" y="16619"/>
                      <a:pt x="3969" y="15734"/>
                      <a:pt x="5213" y="15206"/>
                    </a:cubicBezTo>
                    <a:lnTo>
                      <a:pt x="21600" y="8159"/>
                    </a:lnTo>
                    <a:cubicBezTo>
                      <a:pt x="18899" y="4298"/>
                      <a:pt x="15368" y="1641"/>
                      <a:pt x="11489" y="552"/>
                    </a:cubicBezTo>
                    <a:cubicBezTo>
                      <a:pt x="7635" y="-530"/>
                      <a:pt x="3625" y="-12"/>
                      <a:pt x="0" y="2036"/>
                    </a:cubicBezTo>
                    <a:close/>
                  </a:path>
                </a:pathLst>
              </a:custGeom>
              <a:solidFill>
                <a:srgbClr val="B3DBDF"/>
              </a:solidFill>
              <a:ln w="12700">
                <a:miter lim="400000"/>
              </a:ln>
            </p:spPr>
            <p:txBody>
              <a:bodyPr anchor="ctr" bIns="45720" lIns="91440" rIns="91440" tIns="45720" wrap="square">
                <a:normAutofit/>
              </a:bodyPr>
              <a:lstStyle>
                <a:defPPr algn="l" defTabSz="914400" fontAlgn="auto" hangingPunct="0" indent="0" latinLnBrk="1" marL="0" marR="0" rtl="0">
                  <a:lnSpc>
                    <a:spcPct val="100000"/>
                  </a:lnSpc>
                  <a:spcBef>
                    <a:spcPct val="0"/>
                  </a:spcBef>
                  <a:spcAft>
                    <a:spcPct val="0"/>
                  </a:spcAft>
                  <a:buClrTx/>
                  <a:buSzTx/>
                  <a:buFontTx/>
                  <a:buNone/>
                  <a:defRPr b="0" baseline="0" cap="none" i="0" kumimoji="0" normalizeH="0" spc="0" strike="noStrike" sz="1800" u="none">
                    <a:ln>
                      <a:noFill/>
                    </a:ln>
                    <a:solidFill>
                      <a:srgbClr val="000000"/>
                    </a:solidFill>
                    <a:effectLst/>
                    <a:uFillTx/>
                  </a:defRPr>
                </a:defPPr>
                <a:lvl1pPr algn="l" defTabSz="821531" fontAlgn="auto" hangingPunct="0" indent="0" latinLnBrk="0" marL="0" marR="0" rtl="0">
                  <a:lnSpc>
                    <a:spcPct val="100000"/>
                  </a:lnSpc>
                  <a:spcBef>
                    <a:spcPct val="0"/>
                  </a:spcBef>
                  <a:spcAft>
                    <a:spcPct val="0"/>
                  </a:spcAft>
                  <a:buClrTx/>
                  <a:buSzTx/>
                  <a:buFontTx/>
                  <a:buNone/>
                  <a:defRPr b="0" baseline="0" cap="all" i="0" kumimoji="0" normalizeH="0" spc="0" strike="noStrike" sz="2700" u="none">
                    <a:ln>
                      <a:noFill/>
                    </a:ln>
                    <a:solidFill>
                      <a:srgbClr val="0D3E93"/>
                    </a:solidFill>
                    <a:effectLst/>
                    <a:uFillTx/>
                  </a:defRPr>
                </a:lvl1pPr>
                <a:lvl2pPr algn="l" defTabSz="821531" fontAlgn="auto" hangingPunct="0" indent="228600" latinLnBrk="0" marL="0" marR="0" rtl="0">
                  <a:lnSpc>
                    <a:spcPct val="100000"/>
                  </a:lnSpc>
                  <a:spcBef>
                    <a:spcPct val="0"/>
                  </a:spcBef>
                  <a:spcAft>
                    <a:spcPct val="0"/>
                  </a:spcAft>
                  <a:buClrTx/>
                  <a:buSzTx/>
                  <a:buFontTx/>
                  <a:buNone/>
                  <a:defRPr b="0" baseline="0" cap="all" i="0" kumimoji="0" normalizeH="0" spc="0" strike="noStrike" sz="2700" u="none">
                    <a:ln>
                      <a:noFill/>
                    </a:ln>
                    <a:solidFill>
                      <a:srgbClr val="0D3E93"/>
                    </a:solidFill>
                    <a:effectLst/>
                    <a:uFillTx/>
                  </a:defRPr>
                </a:lvl2pPr>
                <a:lvl3pPr algn="l" defTabSz="821531" fontAlgn="auto" hangingPunct="0" indent="457200" latinLnBrk="0" marL="0" marR="0" rtl="0">
                  <a:lnSpc>
                    <a:spcPct val="100000"/>
                  </a:lnSpc>
                  <a:spcBef>
                    <a:spcPct val="0"/>
                  </a:spcBef>
                  <a:spcAft>
                    <a:spcPct val="0"/>
                  </a:spcAft>
                  <a:buClrTx/>
                  <a:buSzTx/>
                  <a:buFontTx/>
                  <a:buNone/>
                  <a:defRPr b="0" baseline="0" cap="all" i="0" kumimoji="0" normalizeH="0" spc="0" strike="noStrike" sz="2700" u="none">
                    <a:ln>
                      <a:noFill/>
                    </a:ln>
                    <a:solidFill>
                      <a:srgbClr val="0D3E93"/>
                    </a:solidFill>
                    <a:effectLst/>
                    <a:uFillTx/>
                  </a:defRPr>
                </a:lvl3pPr>
                <a:lvl4pPr algn="l" defTabSz="821531" fontAlgn="auto" hangingPunct="0" indent="685800" latinLnBrk="0" marL="0" marR="0" rtl="0">
                  <a:lnSpc>
                    <a:spcPct val="100000"/>
                  </a:lnSpc>
                  <a:spcBef>
                    <a:spcPct val="0"/>
                  </a:spcBef>
                  <a:spcAft>
                    <a:spcPct val="0"/>
                  </a:spcAft>
                  <a:buClrTx/>
                  <a:buSzTx/>
                  <a:buFontTx/>
                  <a:buNone/>
                  <a:defRPr b="0" baseline="0" cap="all" i="0" kumimoji="0" normalizeH="0" spc="0" strike="noStrike" sz="2700" u="none">
                    <a:ln>
                      <a:noFill/>
                    </a:ln>
                    <a:solidFill>
                      <a:srgbClr val="0D3E93"/>
                    </a:solidFill>
                    <a:effectLst/>
                    <a:uFillTx/>
                  </a:defRPr>
                </a:lvl4pPr>
                <a:lvl5pPr algn="l" defTabSz="821531" fontAlgn="auto" hangingPunct="0" indent="914400" latinLnBrk="0" marL="0" marR="0" rtl="0">
                  <a:lnSpc>
                    <a:spcPct val="100000"/>
                  </a:lnSpc>
                  <a:spcBef>
                    <a:spcPct val="0"/>
                  </a:spcBef>
                  <a:spcAft>
                    <a:spcPct val="0"/>
                  </a:spcAft>
                  <a:buClrTx/>
                  <a:buSzTx/>
                  <a:buFontTx/>
                  <a:buNone/>
                  <a:defRPr b="0" baseline="0" cap="all" i="0" kumimoji="0" normalizeH="0" spc="0" strike="noStrike" sz="2700" u="none">
                    <a:ln>
                      <a:noFill/>
                    </a:ln>
                    <a:solidFill>
                      <a:srgbClr val="0D3E93"/>
                    </a:solidFill>
                    <a:effectLst/>
                    <a:uFillTx/>
                  </a:defRPr>
                </a:lvl5pPr>
                <a:lvl6pPr algn="l" defTabSz="821531" fontAlgn="auto" hangingPunct="0" indent="1143000" latinLnBrk="0" marL="0" marR="0" rtl="0">
                  <a:lnSpc>
                    <a:spcPct val="100000"/>
                  </a:lnSpc>
                  <a:spcBef>
                    <a:spcPct val="0"/>
                  </a:spcBef>
                  <a:spcAft>
                    <a:spcPct val="0"/>
                  </a:spcAft>
                  <a:buClrTx/>
                  <a:buSzTx/>
                  <a:buFontTx/>
                  <a:buNone/>
                  <a:defRPr b="0" baseline="0" cap="all" i="0" kumimoji="0" normalizeH="0" spc="0" strike="noStrike" sz="2700" u="none">
                    <a:ln>
                      <a:noFill/>
                    </a:ln>
                    <a:solidFill>
                      <a:srgbClr val="0D3E93"/>
                    </a:solidFill>
                    <a:effectLst/>
                    <a:uFillTx/>
                  </a:defRPr>
                </a:lvl6pPr>
                <a:lvl7pPr algn="l" defTabSz="821531" fontAlgn="auto" hangingPunct="0" indent="1371600" latinLnBrk="0" marL="0" marR="0" rtl="0">
                  <a:lnSpc>
                    <a:spcPct val="100000"/>
                  </a:lnSpc>
                  <a:spcBef>
                    <a:spcPct val="0"/>
                  </a:spcBef>
                  <a:spcAft>
                    <a:spcPct val="0"/>
                  </a:spcAft>
                  <a:buClrTx/>
                  <a:buSzTx/>
                  <a:buFontTx/>
                  <a:buNone/>
                  <a:defRPr b="0" baseline="0" cap="all" i="0" kumimoji="0" normalizeH="0" spc="0" strike="noStrike" sz="2700" u="none">
                    <a:ln>
                      <a:noFill/>
                    </a:ln>
                    <a:solidFill>
                      <a:srgbClr val="0D3E93"/>
                    </a:solidFill>
                    <a:effectLst/>
                    <a:uFillTx/>
                  </a:defRPr>
                </a:lvl7pPr>
                <a:lvl8pPr algn="l" defTabSz="821531" fontAlgn="auto" hangingPunct="0" indent="1600200" latinLnBrk="0" marL="0" marR="0" rtl="0">
                  <a:lnSpc>
                    <a:spcPct val="100000"/>
                  </a:lnSpc>
                  <a:spcBef>
                    <a:spcPct val="0"/>
                  </a:spcBef>
                  <a:spcAft>
                    <a:spcPct val="0"/>
                  </a:spcAft>
                  <a:buClrTx/>
                  <a:buSzTx/>
                  <a:buFontTx/>
                  <a:buNone/>
                  <a:defRPr b="0" baseline="0" cap="all" i="0" kumimoji="0" normalizeH="0" spc="0" strike="noStrike" sz="2700" u="none">
                    <a:ln>
                      <a:noFill/>
                    </a:ln>
                    <a:solidFill>
                      <a:srgbClr val="0D3E93"/>
                    </a:solidFill>
                    <a:effectLst/>
                    <a:uFillTx/>
                  </a:defRPr>
                </a:lvl8pPr>
                <a:lvl9pPr algn="l" defTabSz="821531" fontAlgn="auto" hangingPunct="0" indent="1828800" latinLnBrk="0" marL="0" marR="0" rtl="0">
                  <a:lnSpc>
                    <a:spcPct val="100000"/>
                  </a:lnSpc>
                  <a:spcBef>
                    <a:spcPct val="0"/>
                  </a:spcBef>
                  <a:spcAft>
                    <a:spcPct val="0"/>
                  </a:spcAft>
                  <a:buClrTx/>
                  <a:buSzTx/>
                  <a:buFontTx/>
                  <a:buNone/>
                  <a:defRPr b="0" baseline="0" cap="all" i="0" kumimoji="0" normalizeH="0" spc="0" strike="noStrike" sz="2700" u="none">
                    <a:ln>
                      <a:noFill/>
                    </a:ln>
                    <a:solidFill>
                      <a:srgbClr val="0D3E93"/>
                    </a:solidFill>
                    <a:effectLst/>
                    <a:uFillTx/>
                  </a:defRPr>
                </a:lvl9pPr>
              </a:lstStyle>
              <a:p>
                <a:pPr algn="ctr">
                  <a:defRPr cap="none" sz="3200">
                    <a:solidFill>
                      <a:srgbClr val="000000"/>
                    </a:solidFill>
                  </a:defRPr>
                </a:pPr>
                <a:endParaRPr/>
              </a:p>
            </p:txBody>
          </p:sp>
          <p:sp>
            <p:nvSpPr>
              <p:cNvPr id="50" name="î$ḷïḋê">
                <a:extLst>
                  <a:ext uri="{FF2B5EF4-FFF2-40B4-BE49-F238E27FC236}">
                    <a16:creationId xmlns:a16="http://schemas.microsoft.com/office/drawing/2014/main" id="{358E6D6D-ECBE-4855-B27D-15BB26A90C40}"/>
                  </a:ext>
                </a:extLst>
              </p:cNvPr>
              <p:cNvSpPr/>
              <p:nvPr/>
            </p:nvSpPr>
            <p:spPr>
              <a:xfrm>
                <a:off x="4533900" y="2229961"/>
                <a:ext cx="1089049" cy="1892545"/>
              </a:xfrm>
              <a:custGeom>
                <a:cxnLst>
                  <a:cxn ang="0">
                    <a:pos x="wd2" y="hd2"/>
                  </a:cxn>
                  <a:cxn ang="5400000">
                    <a:pos x="wd2" y="hd2"/>
                  </a:cxn>
                  <a:cxn ang="10800000">
                    <a:pos x="wd2" y="hd2"/>
                  </a:cxn>
                  <a:cxn ang="16200000">
                    <a:pos x="wd2" y="hd2"/>
                  </a:cxn>
                </a:cxnLst>
                <a:rect b="b" l="0" r="r" t="0"/>
                <a:pathLst>
                  <a:path extrusionOk="0" h="21600" w="21151">
                    <a:moveTo>
                      <a:pt x="17193" y="0"/>
                    </a:moveTo>
                    <a:lnTo>
                      <a:pt x="17193" y="15287"/>
                    </a:lnTo>
                    <a:cubicBezTo>
                      <a:pt x="17064" y="16521"/>
                      <a:pt x="17403" y="17757"/>
                      <a:pt x="18185" y="18905"/>
                    </a:cubicBezTo>
                    <a:cubicBezTo>
                      <a:pt x="18867" y="19908"/>
                      <a:pt x="19875" y="20823"/>
                      <a:pt x="21151" y="21600"/>
                    </a:cubicBezTo>
                    <a:lnTo>
                      <a:pt x="138" y="17652"/>
                    </a:lnTo>
                    <a:cubicBezTo>
                      <a:pt x="-449" y="14072"/>
                      <a:pt x="838" y="10473"/>
                      <a:pt x="3828" y="7335"/>
                    </a:cubicBezTo>
                    <a:cubicBezTo>
                      <a:pt x="6878" y="4134"/>
                      <a:pt x="11549" y="1570"/>
                      <a:pt x="17193" y="0"/>
                    </a:cubicBezTo>
                    <a:close/>
                  </a:path>
                </a:pathLst>
              </a:custGeom>
              <a:solidFill>
                <a:srgbClr val="ED7D31"/>
              </a:solidFill>
              <a:ln w="12700">
                <a:miter lim="400000"/>
              </a:ln>
            </p:spPr>
            <p:txBody>
              <a:bodyPr anchor="ctr" bIns="45720" lIns="91440" rIns="91440" tIns="45720" wrap="square">
                <a:normAutofit/>
              </a:bodyPr>
              <a:lstStyle>
                <a:defPPr algn="l" defTabSz="914400" fontAlgn="auto" hangingPunct="0" indent="0" latinLnBrk="1" marL="0" marR="0" rtl="0">
                  <a:lnSpc>
                    <a:spcPct val="100000"/>
                  </a:lnSpc>
                  <a:spcBef>
                    <a:spcPct val="0"/>
                  </a:spcBef>
                  <a:spcAft>
                    <a:spcPct val="0"/>
                  </a:spcAft>
                  <a:buClrTx/>
                  <a:buSzTx/>
                  <a:buFontTx/>
                  <a:buNone/>
                  <a:defRPr b="0" baseline="0" cap="none" i="0" kumimoji="0" normalizeH="0" spc="0" strike="noStrike" sz="1800" u="none">
                    <a:ln>
                      <a:noFill/>
                    </a:ln>
                    <a:solidFill>
                      <a:srgbClr val="000000"/>
                    </a:solidFill>
                    <a:effectLst/>
                    <a:uFillTx/>
                  </a:defRPr>
                </a:defPPr>
                <a:lvl1pPr algn="l" defTabSz="821531" fontAlgn="auto" hangingPunct="0" indent="0" latinLnBrk="0" marL="0" marR="0" rtl="0">
                  <a:lnSpc>
                    <a:spcPct val="100000"/>
                  </a:lnSpc>
                  <a:spcBef>
                    <a:spcPct val="0"/>
                  </a:spcBef>
                  <a:spcAft>
                    <a:spcPct val="0"/>
                  </a:spcAft>
                  <a:buClrTx/>
                  <a:buSzTx/>
                  <a:buFontTx/>
                  <a:buNone/>
                  <a:defRPr b="0" baseline="0" cap="all" i="0" kumimoji="0" normalizeH="0" spc="0" strike="noStrike" sz="2700" u="none">
                    <a:ln>
                      <a:noFill/>
                    </a:ln>
                    <a:solidFill>
                      <a:srgbClr val="0D3E93"/>
                    </a:solidFill>
                    <a:effectLst/>
                    <a:uFillTx/>
                  </a:defRPr>
                </a:lvl1pPr>
                <a:lvl2pPr algn="l" defTabSz="821531" fontAlgn="auto" hangingPunct="0" indent="228600" latinLnBrk="0" marL="0" marR="0" rtl="0">
                  <a:lnSpc>
                    <a:spcPct val="100000"/>
                  </a:lnSpc>
                  <a:spcBef>
                    <a:spcPct val="0"/>
                  </a:spcBef>
                  <a:spcAft>
                    <a:spcPct val="0"/>
                  </a:spcAft>
                  <a:buClrTx/>
                  <a:buSzTx/>
                  <a:buFontTx/>
                  <a:buNone/>
                  <a:defRPr b="0" baseline="0" cap="all" i="0" kumimoji="0" normalizeH="0" spc="0" strike="noStrike" sz="2700" u="none">
                    <a:ln>
                      <a:noFill/>
                    </a:ln>
                    <a:solidFill>
                      <a:srgbClr val="0D3E93"/>
                    </a:solidFill>
                    <a:effectLst/>
                    <a:uFillTx/>
                  </a:defRPr>
                </a:lvl2pPr>
                <a:lvl3pPr algn="l" defTabSz="821531" fontAlgn="auto" hangingPunct="0" indent="457200" latinLnBrk="0" marL="0" marR="0" rtl="0">
                  <a:lnSpc>
                    <a:spcPct val="100000"/>
                  </a:lnSpc>
                  <a:spcBef>
                    <a:spcPct val="0"/>
                  </a:spcBef>
                  <a:spcAft>
                    <a:spcPct val="0"/>
                  </a:spcAft>
                  <a:buClrTx/>
                  <a:buSzTx/>
                  <a:buFontTx/>
                  <a:buNone/>
                  <a:defRPr b="0" baseline="0" cap="all" i="0" kumimoji="0" normalizeH="0" spc="0" strike="noStrike" sz="2700" u="none">
                    <a:ln>
                      <a:noFill/>
                    </a:ln>
                    <a:solidFill>
                      <a:srgbClr val="0D3E93"/>
                    </a:solidFill>
                    <a:effectLst/>
                    <a:uFillTx/>
                  </a:defRPr>
                </a:lvl3pPr>
                <a:lvl4pPr algn="l" defTabSz="821531" fontAlgn="auto" hangingPunct="0" indent="685800" latinLnBrk="0" marL="0" marR="0" rtl="0">
                  <a:lnSpc>
                    <a:spcPct val="100000"/>
                  </a:lnSpc>
                  <a:spcBef>
                    <a:spcPct val="0"/>
                  </a:spcBef>
                  <a:spcAft>
                    <a:spcPct val="0"/>
                  </a:spcAft>
                  <a:buClrTx/>
                  <a:buSzTx/>
                  <a:buFontTx/>
                  <a:buNone/>
                  <a:defRPr b="0" baseline="0" cap="all" i="0" kumimoji="0" normalizeH="0" spc="0" strike="noStrike" sz="2700" u="none">
                    <a:ln>
                      <a:noFill/>
                    </a:ln>
                    <a:solidFill>
                      <a:srgbClr val="0D3E93"/>
                    </a:solidFill>
                    <a:effectLst/>
                    <a:uFillTx/>
                  </a:defRPr>
                </a:lvl4pPr>
                <a:lvl5pPr algn="l" defTabSz="821531" fontAlgn="auto" hangingPunct="0" indent="914400" latinLnBrk="0" marL="0" marR="0" rtl="0">
                  <a:lnSpc>
                    <a:spcPct val="100000"/>
                  </a:lnSpc>
                  <a:spcBef>
                    <a:spcPct val="0"/>
                  </a:spcBef>
                  <a:spcAft>
                    <a:spcPct val="0"/>
                  </a:spcAft>
                  <a:buClrTx/>
                  <a:buSzTx/>
                  <a:buFontTx/>
                  <a:buNone/>
                  <a:defRPr b="0" baseline="0" cap="all" i="0" kumimoji="0" normalizeH="0" spc="0" strike="noStrike" sz="2700" u="none">
                    <a:ln>
                      <a:noFill/>
                    </a:ln>
                    <a:solidFill>
                      <a:srgbClr val="0D3E93"/>
                    </a:solidFill>
                    <a:effectLst/>
                    <a:uFillTx/>
                  </a:defRPr>
                </a:lvl5pPr>
                <a:lvl6pPr algn="l" defTabSz="821531" fontAlgn="auto" hangingPunct="0" indent="1143000" latinLnBrk="0" marL="0" marR="0" rtl="0">
                  <a:lnSpc>
                    <a:spcPct val="100000"/>
                  </a:lnSpc>
                  <a:spcBef>
                    <a:spcPct val="0"/>
                  </a:spcBef>
                  <a:spcAft>
                    <a:spcPct val="0"/>
                  </a:spcAft>
                  <a:buClrTx/>
                  <a:buSzTx/>
                  <a:buFontTx/>
                  <a:buNone/>
                  <a:defRPr b="0" baseline="0" cap="all" i="0" kumimoji="0" normalizeH="0" spc="0" strike="noStrike" sz="2700" u="none">
                    <a:ln>
                      <a:noFill/>
                    </a:ln>
                    <a:solidFill>
                      <a:srgbClr val="0D3E93"/>
                    </a:solidFill>
                    <a:effectLst/>
                    <a:uFillTx/>
                  </a:defRPr>
                </a:lvl6pPr>
                <a:lvl7pPr algn="l" defTabSz="821531" fontAlgn="auto" hangingPunct="0" indent="1371600" latinLnBrk="0" marL="0" marR="0" rtl="0">
                  <a:lnSpc>
                    <a:spcPct val="100000"/>
                  </a:lnSpc>
                  <a:spcBef>
                    <a:spcPct val="0"/>
                  </a:spcBef>
                  <a:spcAft>
                    <a:spcPct val="0"/>
                  </a:spcAft>
                  <a:buClrTx/>
                  <a:buSzTx/>
                  <a:buFontTx/>
                  <a:buNone/>
                  <a:defRPr b="0" baseline="0" cap="all" i="0" kumimoji="0" normalizeH="0" spc="0" strike="noStrike" sz="2700" u="none">
                    <a:ln>
                      <a:noFill/>
                    </a:ln>
                    <a:solidFill>
                      <a:srgbClr val="0D3E93"/>
                    </a:solidFill>
                    <a:effectLst/>
                    <a:uFillTx/>
                  </a:defRPr>
                </a:lvl7pPr>
                <a:lvl8pPr algn="l" defTabSz="821531" fontAlgn="auto" hangingPunct="0" indent="1600200" latinLnBrk="0" marL="0" marR="0" rtl="0">
                  <a:lnSpc>
                    <a:spcPct val="100000"/>
                  </a:lnSpc>
                  <a:spcBef>
                    <a:spcPct val="0"/>
                  </a:spcBef>
                  <a:spcAft>
                    <a:spcPct val="0"/>
                  </a:spcAft>
                  <a:buClrTx/>
                  <a:buSzTx/>
                  <a:buFontTx/>
                  <a:buNone/>
                  <a:defRPr b="0" baseline="0" cap="all" i="0" kumimoji="0" normalizeH="0" spc="0" strike="noStrike" sz="2700" u="none">
                    <a:ln>
                      <a:noFill/>
                    </a:ln>
                    <a:solidFill>
                      <a:srgbClr val="0D3E93"/>
                    </a:solidFill>
                    <a:effectLst/>
                    <a:uFillTx/>
                  </a:defRPr>
                </a:lvl8pPr>
                <a:lvl9pPr algn="l" defTabSz="821531" fontAlgn="auto" hangingPunct="0" indent="1828800" latinLnBrk="0" marL="0" marR="0" rtl="0">
                  <a:lnSpc>
                    <a:spcPct val="100000"/>
                  </a:lnSpc>
                  <a:spcBef>
                    <a:spcPct val="0"/>
                  </a:spcBef>
                  <a:spcAft>
                    <a:spcPct val="0"/>
                  </a:spcAft>
                  <a:buClrTx/>
                  <a:buSzTx/>
                  <a:buFontTx/>
                  <a:buNone/>
                  <a:defRPr b="0" baseline="0" cap="all" i="0" kumimoji="0" normalizeH="0" spc="0" strike="noStrike" sz="2700" u="none">
                    <a:ln>
                      <a:noFill/>
                    </a:ln>
                    <a:solidFill>
                      <a:srgbClr val="0D3E93"/>
                    </a:solidFill>
                    <a:effectLst/>
                    <a:uFillTx/>
                  </a:defRPr>
                </a:lvl9pPr>
              </a:lstStyle>
              <a:p>
                <a:pPr algn="ctr">
                  <a:defRPr cap="none" sz="3200">
                    <a:solidFill>
                      <a:srgbClr val="000000"/>
                    </a:solidFill>
                  </a:defRPr>
                </a:pPr>
                <a:endParaRPr/>
              </a:p>
            </p:txBody>
          </p:sp>
          <p:sp>
            <p:nvSpPr>
              <p:cNvPr id="51" name="îṩlîďé">
                <a:extLst>
                  <a:ext uri="{FF2B5EF4-FFF2-40B4-BE49-F238E27FC236}">
                    <a16:creationId xmlns:a16="http://schemas.microsoft.com/office/drawing/2014/main" id="{2C1FACEB-C9AC-449B-ACFC-16E3A2808BDE}"/>
                  </a:ext>
                </a:extLst>
              </p:cNvPr>
              <p:cNvSpPr/>
              <p:nvPr/>
            </p:nvSpPr>
            <p:spPr>
              <a:xfrm>
                <a:off x="4540275" y="3842545"/>
                <a:ext cx="1868634" cy="1322328"/>
              </a:xfrm>
              <a:custGeom>
                <a:cxnLst>
                  <a:cxn ang="0">
                    <a:pos x="wd2" y="hd2"/>
                  </a:cxn>
                  <a:cxn ang="5400000">
                    <a:pos x="wd2" y="hd2"/>
                  </a:cxn>
                  <a:cxn ang="10800000">
                    <a:pos x="wd2" y="hd2"/>
                  </a:cxn>
                  <a:cxn ang="16200000">
                    <a:pos x="wd2" y="hd2"/>
                  </a:cxn>
                </a:cxnLst>
                <a:rect b="b" l="0" r="r" t="0"/>
                <a:pathLst>
                  <a:path extrusionOk="0" h="21600" w="21600">
                    <a:moveTo>
                      <a:pt x="0" y="0"/>
                    </a:moveTo>
                    <a:lnTo>
                      <a:pt x="15490" y="7118"/>
                    </a:lnTo>
                    <a:cubicBezTo>
                      <a:pt x="16605" y="7551"/>
                      <a:pt x="17770" y="7675"/>
                      <a:pt x="18918" y="7482"/>
                    </a:cubicBezTo>
                    <a:cubicBezTo>
                      <a:pt x="19846" y="7326"/>
                      <a:pt x="20751" y="6966"/>
                      <a:pt x="21600" y="6414"/>
                    </a:cubicBezTo>
                    <a:lnTo>
                      <a:pt x="13672" y="21600"/>
                    </a:lnTo>
                    <a:cubicBezTo>
                      <a:pt x="9857" y="20258"/>
                      <a:pt x="6451" y="17212"/>
                      <a:pt x="3960" y="12914"/>
                    </a:cubicBezTo>
                    <a:cubicBezTo>
                      <a:pt x="1815" y="9214"/>
                      <a:pt x="444" y="4742"/>
                      <a:pt x="0" y="0"/>
                    </a:cubicBezTo>
                    <a:close/>
                  </a:path>
                </a:pathLst>
              </a:custGeom>
              <a:solidFill>
                <a:srgbClr val="B3DBDF"/>
              </a:solidFill>
              <a:ln w="12700">
                <a:miter lim="400000"/>
              </a:ln>
            </p:spPr>
            <p:txBody>
              <a:bodyPr anchor="ctr" bIns="45720" lIns="91440" rIns="91440" tIns="45720" wrap="square">
                <a:normAutofit/>
              </a:bodyPr>
              <a:lstStyle>
                <a:defPPr algn="l" defTabSz="914400" fontAlgn="auto" hangingPunct="0" indent="0" latinLnBrk="1" marL="0" marR="0" rtl="0">
                  <a:lnSpc>
                    <a:spcPct val="100000"/>
                  </a:lnSpc>
                  <a:spcBef>
                    <a:spcPct val="0"/>
                  </a:spcBef>
                  <a:spcAft>
                    <a:spcPct val="0"/>
                  </a:spcAft>
                  <a:buClrTx/>
                  <a:buSzTx/>
                  <a:buFontTx/>
                  <a:buNone/>
                  <a:defRPr b="0" baseline="0" cap="none" i="0" kumimoji="0" normalizeH="0" spc="0" strike="noStrike" sz="1800" u="none">
                    <a:ln>
                      <a:noFill/>
                    </a:ln>
                    <a:solidFill>
                      <a:srgbClr val="000000"/>
                    </a:solidFill>
                    <a:effectLst/>
                    <a:uFillTx/>
                  </a:defRPr>
                </a:defPPr>
                <a:lvl1pPr algn="l" defTabSz="821531" fontAlgn="auto" hangingPunct="0" indent="0" latinLnBrk="0" marL="0" marR="0" rtl="0">
                  <a:lnSpc>
                    <a:spcPct val="100000"/>
                  </a:lnSpc>
                  <a:spcBef>
                    <a:spcPct val="0"/>
                  </a:spcBef>
                  <a:spcAft>
                    <a:spcPct val="0"/>
                  </a:spcAft>
                  <a:buClrTx/>
                  <a:buSzTx/>
                  <a:buFontTx/>
                  <a:buNone/>
                  <a:defRPr b="0" baseline="0" cap="all" i="0" kumimoji="0" normalizeH="0" spc="0" strike="noStrike" sz="2700" u="none">
                    <a:ln>
                      <a:noFill/>
                    </a:ln>
                    <a:solidFill>
                      <a:srgbClr val="0D3E93"/>
                    </a:solidFill>
                    <a:effectLst/>
                    <a:uFillTx/>
                  </a:defRPr>
                </a:lvl1pPr>
                <a:lvl2pPr algn="l" defTabSz="821531" fontAlgn="auto" hangingPunct="0" indent="228600" latinLnBrk="0" marL="0" marR="0" rtl="0">
                  <a:lnSpc>
                    <a:spcPct val="100000"/>
                  </a:lnSpc>
                  <a:spcBef>
                    <a:spcPct val="0"/>
                  </a:spcBef>
                  <a:spcAft>
                    <a:spcPct val="0"/>
                  </a:spcAft>
                  <a:buClrTx/>
                  <a:buSzTx/>
                  <a:buFontTx/>
                  <a:buNone/>
                  <a:defRPr b="0" baseline="0" cap="all" i="0" kumimoji="0" normalizeH="0" spc="0" strike="noStrike" sz="2700" u="none">
                    <a:ln>
                      <a:noFill/>
                    </a:ln>
                    <a:solidFill>
                      <a:srgbClr val="0D3E93"/>
                    </a:solidFill>
                    <a:effectLst/>
                    <a:uFillTx/>
                  </a:defRPr>
                </a:lvl2pPr>
                <a:lvl3pPr algn="l" defTabSz="821531" fontAlgn="auto" hangingPunct="0" indent="457200" latinLnBrk="0" marL="0" marR="0" rtl="0">
                  <a:lnSpc>
                    <a:spcPct val="100000"/>
                  </a:lnSpc>
                  <a:spcBef>
                    <a:spcPct val="0"/>
                  </a:spcBef>
                  <a:spcAft>
                    <a:spcPct val="0"/>
                  </a:spcAft>
                  <a:buClrTx/>
                  <a:buSzTx/>
                  <a:buFontTx/>
                  <a:buNone/>
                  <a:defRPr b="0" baseline="0" cap="all" i="0" kumimoji="0" normalizeH="0" spc="0" strike="noStrike" sz="2700" u="none">
                    <a:ln>
                      <a:noFill/>
                    </a:ln>
                    <a:solidFill>
                      <a:srgbClr val="0D3E93"/>
                    </a:solidFill>
                    <a:effectLst/>
                    <a:uFillTx/>
                  </a:defRPr>
                </a:lvl3pPr>
                <a:lvl4pPr algn="l" defTabSz="821531" fontAlgn="auto" hangingPunct="0" indent="685800" latinLnBrk="0" marL="0" marR="0" rtl="0">
                  <a:lnSpc>
                    <a:spcPct val="100000"/>
                  </a:lnSpc>
                  <a:spcBef>
                    <a:spcPct val="0"/>
                  </a:spcBef>
                  <a:spcAft>
                    <a:spcPct val="0"/>
                  </a:spcAft>
                  <a:buClrTx/>
                  <a:buSzTx/>
                  <a:buFontTx/>
                  <a:buNone/>
                  <a:defRPr b="0" baseline="0" cap="all" i="0" kumimoji="0" normalizeH="0" spc="0" strike="noStrike" sz="2700" u="none">
                    <a:ln>
                      <a:noFill/>
                    </a:ln>
                    <a:solidFill>
                      <a:srgbClr val="0D3E93"/>
                    </a:solidFill>
                    <a:effectLst/>
                    <a:uFillTx/>
                  </a:defRPr>
                </a:lvl4pPr>
                <a:lvl5pPr algn="l" defTabSz="821531" fontAlgn="auto" hangingPunct="0" indent="914400" latinLnBrk="0" marL="0" marR="0" rtl="0">
                  <a:lnSpc>
                    <a:spcPct val="100000"/>
                  </a:lnSpc>
                  <a:spcBef>
                    <a:spcPct val="0"/>
                  </a:spcBef>
                  <a:spcAft>
                    <a:spcPct val="0"/>
                  </a:spcAft>
                  <a:buClrTx/>
                  <a:buSzTx/>
                  <a:buFontTx/>
                  <a:buNone/>
                  <a:defRPr b="0" baseline="0" cap="all" i="0" kumimoji="0" normalizeH="0" spc="0" strike="noStrike" sz="2700" u="none">
                    <a:ln>
                      <a:noFill/>
                    </a:ln>
                    <a:solidFill>
                      <a:srgbClr val="0D3E93"/>
                    </a:solidFill>
                    <a:effectLst/>
                    <a:uFillTx/>
                  </a:defRPr>
                </a:lvl5pPr>
                <a:lvl6pPr algn="l" defTabSz="821531" fontAlgn="auto" hangingPunct="0" indent="1143000" latinLnBrk="0" marL="0" marR="0" rtl="0">
                  <a:lnSpc>
                    <a:spcPct val="100000"/>
                  </a:lnSpc>
                  <a:spcBef>
                    <a:spcPct val="0"/>
                  </a:spcBef>
                  <a:spcAft>
                    <a:spcPct val="0"/>
                  </a:spcAft>
                  <a:buClrTx/>
                  <a:buSzTx/>
                  <a:buFontTx/>
                  <a:buNone/>
                  <a:defRPr b="0" baseline="0" cap="all" i="0" kumimoji="0" normalizeH="0" spc="0" strike="noStrike" sz="2700" u="none">
                    <a:ln>
                      <a:noFill/>
                    </a:ln>
                    <a:solidFill>
                      <a:srgbClr val="0D3E93"/>
                    </a:solidFill>
                    <a:effectLst/>
                    <a:uFillTx/>
                  </a:defRPr>
                </a:lvl6pPr>
                <a:lvl7pPr algn="l" defTabSz="821531" fontAlgn="auto" hangingPunct="0" indent="1371600" latinLnBrk="0" marL="0" marR="0" rtl="0">
                  <a:lnSpc>
                    <a:spcPct val="100000"/>
                  </a:lnSpc>
                  <a:spcBef>
                    <a:spcPct val="0"/>
                  </a:spcBef>
                  <a:spcAft>
                    <a:spcPct val="0"/>
                  </a:spcAft>
                  <a:buClrTx/>
                  <a:buSzTx/>
                  <a:buFontTx/>
                  <a:buNone/>
                  <a:defRPr b="0" baseline="0" cap="all" i="0" kumimoji="0" normalizeH="0" spc="0" strike="noStrike" sz="2700" u="none">
                    <a:ln>
                      <a:noFill/>
                    </a:ln>
                    <a:solidFill>
                      <a:srgbClr val="0D3E93"/>
                    </a:solidFill>
                    <a:effectLst/>
                    <a:uFillTx/>
                  </a:defRPr>
                </a:lvl7pPr>
                <a:lvl8pPr algn="l" defTabSz="821531" fontAlgn="auto" hangingPunct="0" indent="1600200" latinLnBrk="0" marL="0" marR="0" rtl="0">
                  <a:lnSpc>
                    <a:spcPct val="100000"/>
                  </a:lnSpc>
                  <a:spcBef>
                    <a:spcPct val="0"/>
                  </a:spcBef>
                  <a:spcAft>
                    <a:spcPct val="0"/>
                  </a:spcAft>
                  <a:buClrTx/>
                  <a:buSzTx/>
                  <a:buFontTx/>
                  <a:buNone/>
                  <a:defRPr b="0" baseline="0" cap="all" i="0" kumimoji="0" normalizeH="0" spc="0" strike="noStrike" sz="2700" u="none">
                    <a:ln>
                      <a:noFill/>
                    </a:ln>
                    <a:solidFill>
                      <a:srgbClr val="0D3E93"/>
                    </a:solidFill>
                    <a:effectLst/>
                    <a:uFillTx/>
                  </a:defRPr>
                </a:lvl8pPr>
                <a:lvl9pPr algn="l" defTabSz="821531" fontAlgn="auto" hangingPunct="0" indent="1828800" latinLnBrk="0" marL="0" marR="0" rtl="0">
                  <a:lnSpc>
                    <a:spcPct val="100000"/>
                  </a:lnSpc>
                  <a:spcBef>
                    <a:spcPct val="0"/>
                  </a:spcBef>
                  <a:spcAft>
                    <a:spcPct val="0"/>
                  </a:spcAft>
                  <a:buClrTx/>
                  <a:buSzTx/>
                  <a:buFontTx/>
                  <a:buNone/>
                  <a:defRPr b="0" baseline="0" cap="all" i="0" kumimoji="0" normalizeH="0" spc="0" strike="noStrike" sz="2700" u="none">
                    <a:ln>
                      <a:noFill/>
                    </a:ln>
                    <a:solidFill>
                      <a:srgbClr val="0D3E93"/>
                    </a:solidFill>
                    <a:effectLst/>
                    <a:uFillTx/>
                  </a:defRPr>
                </a:lvl9pPr>
              </a:lstStyle>
              <a:p>
                <a:pPr algn="ctr">
                  <a:defRPr cap="none" sz="3200">
                    <a:solidFill>
                      <a:srgbClr val="000000"/>
                    </a:solidFill>
                  </a:defRPr>
                </a:pPr>
                <a:endParaRPr/>
              </a:p>
            </p:txBody>
          </p:sp>
          <p:sp>
            <p:nvSpPr>
              <p:cNvPr id="52" name="íṡļiḓé">
                <a:extLst>
                  <a:ext uri="{FF2B5EF4-FFF2-40B4-BE49-F238E27FC236}">
                    <a16:creationId xmlns:a16="http://schemas.microsoft.com/office/drawing/2014/main" id="{602C7D73-E9AD-42B7-BA34-C13EADB6F8EA}"/>
                  </a:ext>
                </a:extLst>
              </p:cNvPr>
              <p:cNvSpPr/>
              <p:nvPr/>
            </p:nvSpPr>
            <p:spPr bwMode="auto">
              <a:xfrm>
                <a:off x="7009617" y="3128616"/>
                <a:ext cx="399844" cy="384658"/>
              </a:xfrm>
              <a:custGeom>
                <a:gdLst>
                  <a:gd fmla="*/ 195114 w 608814" name="connsiteX0"/>
                  <a:gd fmla="*/ 351627 h 585693" name="connsiteY0"/>
                  <a:gd fmla="*/ 258290 w 608814" name="connsiteX1"/>
                  <a:gd fmla="*/ 351627 h 585693" name="connsiteY1"/>
                  <a:gd fmla="*/ 282731 w 608814" name="connsiteX2"/>
                  <a:gd fmla="*/ 376018 h 585693" name="connsiteY2"/>
                  <a:gd fmla="*/ 282731 w 608814" name="connsiteX3"/>
                  <a:gd fmla="*/ 561210 h 585693" name="connsiteY3"/>
                  <a:gd fmla="*/ 258290 w 608814" name="connsiteX4"/>
                  <a:gd fmla="*/ 585693 h 585693" name="connsiteY4"/>
                  <a:gd fmla="*/ 195114 w 608814" name="connsiteX5"/>
                  <a:gd fmla="*/ 585693 h 585693" name="connsiteY5"/>
                  <a:gd fmla="*/ 170673 w 608814" name="connsiteX6"/>
                  <a:gd fmla="*/ 561210 h 585693" name="connsiteY6"/>
                  <a:gd fmla="*/ 170673 w 608814" name="connsiteX7"/>
                  <a:gd fmla="*/ 376018 h 585693" name="connsiteY7"/>
                  <a:gd fmla="*/ 195114 w 608814" name="connsiteX8"/>
                  <a:gd fmla="*/ 351627 h 585693" name="connsiteY8"/>
                  <a:gd fmla="*/ 358100 w 608814" name="connsiteX9"/>
                  <a:gd fmla="*/ 249872 h 585693" name="connsiteY9"/>
                  <a:gd fmla="*/ 421316 w 608814" name="connsiteX10"/>
                  <a:gd fmla="*/ 249872 h 585693" name="connsiteY10"/>
                  <a:gd fmla="*/ 445737 w 608814" name="connsiteX11"/>
                  <a:gd fmla="*/ 274267 h 585693" name="connsiteY11"/>
                  <a:gd fmla="*/ 445737 w 608814" name="connsiteX12"/>
                  <a:gd fmla="*/ 561206 h 585693" name="connsiteY12"/>
                  <a:gd fmla="*/ 421316 w 608814" name="connsiteX13"/>
                  <a:gd fmla="*/ 585693 h 585693" name="connsiteY13"/>
                  <a:gd fmla="*/ 358100 w 608814" name="connsiteX14"/>
                  <a:gd fmla="*/ 585693 h 585693" name="connsiteY14"/>
                  <a:gd fmla="*/ 333679 w 608814" name="connsiteX15"/>
                  <a:gd fmla="*/ 561206 h 585693" name="connsiteY15"/>
                  <a:gd fmla="*/ 333679 w 608814" name="connsiteX16"/>
                  <a:gd fmla="*/ 274267 h 585693" name="connsiteY16"/>
                  <a:gd fmla="*/ 358100 w 608814" name="connsiteX17"/>
                  <a:gd fmla="*/ 249872 h 585693" name="connsiteY17"/>
                  <a:gd fmla="*/ 140260 w 608814" name="connsiteX18"/>
                  <a:gd fmla="*/ 224680 h 585693" name="connsiteY18"/>
                  <a:gd fmla="*/ 191844 w 608814" name="connsiteX19"/>
                  <a:gd fmla="*/ 276122 h 585693" name="connsiteY19"/>
                  <a:gd fmla="*/ 140260 w 608814" name="connsiteX20"/>
                  <a:gd fmla="*/ 327564 h 585693" name="connsiteY20"/>
                  <a:gd fmla="*/ 88676 w 608814" name="connsiteX21"/>
                  <a:gd fmla="*/ 276122 h 585693" name="connsiteY21"/>
                  <a:gd fmla="*/ 140260 w 608814" name="connsiteX22"/>
                  <a:gd fmla="*/ 224680 h 585693" name="connsiteY22"/>
                  <a:gd fmla="*/ 521177 w 608814" name="connsiteX23"/>
                  <a:gd fmla="*/ 148117 h 585693" name="connsiteY23"/>
                  <a:gd fmla="*/ 584301 w 608814" name="connsiteX24"/>
                  <a:gd fmla="*/ 148117 h 585693" name="connsiteY24"/>
                  <a:gd fmla="*/ 608814 w 608814" name="connsiteX25"/>
                  <a:gd fmla="*/ 172601 h 585693" name="connsiteY25"/>
                  <a:gd fmla="*/ 608814 w 608814" name="connsiteX26"/>
                  <a:gd fmla="*/ 561209 h 585693" name="connsiteY26"/>
                  <a:gd fmla="*/ 584301 w 608814" name="connsiteX27"/>
                  <a:gd fmla="*/ 585693 h 585693" name="connsiteY27"/>
                  <a:gd fmla="*/ 521177 w 608814" name="connsiteX28"/>
                  <a:gd fmla="*/ 585693 h 585693" name="connsiteY28"/>
                  <a:gd fmla="*/ 496756 w 608814" name="connsiteX29"/>
                  <a:gd fmla="*/ 561209 h 585693" name="connsiteY29"/>
                  <a:gd fmla="*/ 496756 w 608814" name="connsiteX30"/>
                  <a:gd fmla="*/ 172601 h 585693" name="connsiteY30"/>
                  <a:gd fmla="*/ 521177 w 608814" name="connsiteX31"/>
                  <a:gd fmla="*/ 148117 h 585693" name="connsiteY31"/>
                  <a:gd fmla="*/ 116229 w 608814" name="connsiteX32"/>
                  <a:gd fmla="*/ 131322 h 585693" name="connsiteY32"/>
                  <a:gd fmla="*/ 164246 w 608814" name="connsiteX33"/>
                  <a:gd fmla="*/ 131322 h 585693" name="connsiteY33"/>
                  <a:gd fmla="*/ 184061 w 608814" name="connsiteX34"/>
                  <a:gd fmla="*/ 151113 h 585693" name="connsiteY34"/>
                  <a:gd fmla="*/ 184061 w 608814" name="connsiteX35"/>
                  <a:gd fmla="*/ 171457 h 585693" name="connsiteY35"/>
                  <a:gd fmla="*/ 208669 w 608814" name="connsiteX36"/>
                  <a:gd fmla="*/ 186094 h 585693" name="connsiteY36"/>
                  <a:gd fmla="*/ 226641 w 608814" name="connsiteX37"/>
                  <a:gd fmla="*/ 175692 h 585693" name="connsiteY37"/>
                  <a:gd fmla="*/ 253737 w 608814" name="connsiteX38"/>
                  <a:gd fmla="*/ 182964 h 585693" name="connsiteY38"/>
                  <a:gd fmla="*/ 277792 w 608814" name="connsiteX39"/>
                  <a:gd fmla="*/ 224572 h 585693" name="connsiteY39"/>
                  <a:gd fmla="*/ 279727 w 608814" name="connsiteX40"/>
                  <a:gd fmla="*/ 239577 h 585693" name="connsiteY40"/>
                  <a:gd fmla="*/ 270511 w 608814" name="connsiteX41"/>
                  <a:gd fmla="*/ 251544 h 585693" name="connsiteY41"/>
                  <a:gd fmla="*/ 252355 w 608814" name="connsiteX42"/>
                  <a:gd fmla="*/ 262038 h 585693" name="connsiteY42"/>
                  <a:gd fmla="*/ 253829 w 608814" name="connsiteX43"/>
                  <a:gd fmla="*/ 276122 h 585693" name="connsiteY43"/>
                  <a:gd fmla="*/ 252355 w 608814" name="connsiteX44"/>
                  <a:gd fmla="*/ 290206 h 585693" name="connsiteY44"/>
                  <a:gd fmla="*/ 270511 w 608814" name="connsiteX45"/>
                  <a:gd fmla="*/ 300700 h 585693" name="connsiteY45"/>
                  <a:gd fmla="*/ 278714 w 608814" name="connsiteX46"/>
                  <a:gd fmla="*/ 325094 h 585693" name="connsiteY46"/>
                  <a:gd fmla="*/ 258253 w 608814" name="connsiteX47"/>
                  <a:gd fmla="*/ 321136 h 585693" name="connsiteY47"/>
                  <a:gd fmla="*/ 195858 w 608814" name="connsiteX48"/>
                  <a:gd fmla="*/ 321136 h 585693" name="connsiteY48"/>
                  <a:gd fmla="*/ 212171 w 608814" name="connsiteX49"/>
                  <a:gd fmla="*/ 276122 h 585693" name="connsiteY49"/>
                  <a:gd fmla="*/ 140191 w 608814" name="connsiteX50"/>
                  <a:gd fmla="*/ 204320 h 585693" name="connsiteY50"/>
                  <a:gd fmla="*/ 68304 w 608814" name="connsiteX51"/>
                  <a:gd fmla="*/ 276122 h 585693" name="connsiteY51"/>
                  <a:gd fmla="*/ 140191 w 608814" name="connsiteX52"/>
                  <a:gd fmla="*/ 348016 h 585693" name="connsiteY52"/>
                  <a:gd fmla="*/ 148486 w 608814" name="connsiteX53"/>
                  <a:gd fmla="*/ 347095 h 585693" name="connsiteY53"/>
                  <a:gd fmla="*/ 140099 w 608814" name="connsiteX54"/>
                  <a:gd fmla="*/ 376000 h 585693" name="connsiteY54"/>
                  <a:gd fmla="*/ 140099 w 608814" name="connsiteX55"/>
                  <a:gd fmla="*/ 420922 h 585693" name="connsiteY55"/>
                  <a:gd fmla="*/ 116229 w 608814" name="connsiteX56"/>
                  <a:gd fmla="*/ 420922 h 585693" name="connsiteY56"/>
                  <a:gd fmla="*/ 96413 w 608814" name="connsiteX57"/>
                  <a:gd fmla="*/ 401131 h 585693" name="connsiteY57"/>
                  <a:gd fmla="*/ 96413 w 608814" name="connsiteX58"/>
                  <a:gd fmla="*/ 380787 h 585693" name="connsiteY58"/>
                  <a:gd fmla="*/ 71806 w 608814" name="connsiteX59"/>
                  <a:gd fmla="*/ 366150 h 585693" name="connsiteY59"/>
                  <a:gd fmla="*/ 53742 w 608814" name="connsiteX60"/>
                  <a:gd fmla="*/ 376552 h 585693" name="connsiteY60"/>
                  <a:gd fmla="*/ 38719 w 608814" name="connsiteX61"/>
                  <a:gd fmla="*/ 378577 h 585693" name="connsiteY61"/>
                  <a:gd fmla="*/ 26738 w 608814" name="connsiteX62"/>
                  <a:gd fmla="*/ 369372 h 585693" name="connsiteY62"/>
                  <a:gd fmla="*/ 2683 w 608814" name="connsiteX63"/>
                  <a:gd fmla="*/ 327764 h 585693" name="connsiteY63"/>
                  <a:gd fmla="*/ 9872 w 608814" name="connsiteX64"/>
                  <a:gd fmla="*/ 300700 h 585693" name="connsiteY64"/>
                  <a:gd fmla="*/ 28120 w 608814" name="connsiteX65"/>
                  <a:gd fmla="*/ 290206 h 585693" name="connsiteY65"/>
                  <a:gd fmla="*/ 26645 w 608814" name="connsiteX66"/>
                  <a:gd fmla="*/ 276122 h 585693" name="connsiteY66"/>
                  <a:gd fmla="*/ 28120 w 608814" name="connsiteX67"/>
                  <a:gd fmla="*/ 262038 h 585693" name="connsiteY67"/>
                  <a:gd fmla="*/ 9872 w 608814" name="connsiteX68"/>
                  <a:gd fmla="*/ 251544 h 585693" name="connsiteY68"/>
                  <a:gd fmla="*/ 2683 w 608814" name="connsiteX69"/>
                  <a:gd fmla="*/ 224572 h 585693" name="connsiteY69"/>
                  <a:gd fmla="*/ 26738 w 608814" name="connsiteX70"/>
                  <a:gd fmla="*/ 182964 h 585693" name="connsiteY70"/>
                  <a:gd fmla="*/ 38719 w 608814" name="connsiteX71"/>
                  <a:gd fmla="*/ 173759 h 585693" name="connsiteY71"/>
                  <a:gd fmla="*/ 53742 w 608814" name="connsiteX72"/>
                  <a:gd fmla="*/ 175692 h 585693" name="connsiteY72"/>
                  <a:gd fmla="*/ 71806 w 608814" name="connsiteX73"/>
                  <a:gd fmla="*/ 186094 h 585693" name="connsiteY73"/>
                  <a:gd fmla="*/ 96413 w 608814" name="connsiteX74"/>
                  <a:gd fmla="*/ 171457 h 585693" name="connsiteY74"/>
                  <a:gd fmla="*/ 96413 w 608814" name="connsiteX75"/>
                  <a:gd fmla="*/ 151113 h 585693" name="connsiteY75"/>
                  <a:gd fmla="*/ 116229 w 608814" name="connsiteX76"/>
                  <a:gd fmla="*/ 131322 h 585693" name="connsiteY76"/>
                  <a:gd fmla="*/ 445756 w 608814" name="connsiteX77"/>
                  <a:gd fmla="*/ 83476 h 585693" name="connsiteY77"/>
                  <a:gd fmla="*/ 414140 w 608814" name="connsiteX78"/>
                  <a:gd fmla="*/ 115044 h 585693" name="connsiteY78"/>
                  <a:gd fmla="*/ 445756 w 608814" name="connsiteX79"/>
                  <a:gd fmla="*/ 146520 h 585693" name="connsiteY79"/>
                  <a:gd fmla="*/ 477371 w 608814" name="connsiteX80"/>
                  <a:gd fmla="*/ 115044 h 585693" name="connsiteY80"/>
                  <a:gd fmla="*/ 445756 w 608814" name="connsiteX81"/>
                  <a:gd fmla="*/ 83476 h 585693" name="connsiteY81"/>
                  <a:gd fmla="*/ 426676 w 608814" name="connsiteX82"/>
                  <a:gd fmla="*/ 0 h 585693" name="connsiteY82"/>
                  <a:gd fmla="*/ 464835 w 608814" name="connsiteX83"/>
                  <a:gd fmla="*/ 0 h 585693" name="connsiteY83"/>
                  <a:gd fmla="*/ 480597 w 608814" name="connsiteX84"/>
                  <a:gd fmla="*/ 15738 h 585693" name="connsiteY84"/>
                  <a:gd fmla="*/ 480597 w 608814" name="connsiteX85"/>
                  <a:gd fmla="*/ 31936 h 585693" name="connsiteY85"/>
                  <a:gd fmla="*/ 500138 w 608814" name="connsiteX86"/>
                  <a:gd fmla="*/ 43533 h 585693" name="connsiteY86"/>
                  <a:gd fmla="*/ 514425 w 608814" name="connsiteX87"/>
                  <a:gd fmla="*/ 35249 h 585693" name="connsiteY87"/>
                  <a:gd fmla="*/ 535901 w 608814" name="connsiteX88"/>
                  <a:gd fmla="*/ 40956 h 585693" name="connsiteY88"/>
                  <a:gd fmla="*/ 554981 w 608814" name="connsiteX89"/>
                  <a:gd fmla="*/ 73996 h 585693" name="connsiteY89"/>
                  <a:gd fmla="*/ 556640 w 608814" name="connsiteX90"/>
                  <a:gd fmla="*/ 85961 h 585693" name="connsiteY90"/>
                  <a:gd fmla="*/ 549266 w 608814" name="connsiteX91"/>
                  <a:gd fmla="*/ 95440 h 585693" name="connsiteY91"/>
                  <a:gd fmla="*/ 534887 w 608814" name="connsiteX92"/>
                  <a:gd fmla="*/ 103815 h 585693" name="connsiteY92"/>
                  <a:gd fmla="*/ 535993 w 608814" name="connsiteX93"/>
                  <a:gd fmla="*/ 115044 h 585693" name="connsiteY93"/>
                  <a:gd fmla="*/ 535717 w 608814" name="connsiteX94"/>
                  <a:gd fmla="*/ 117621 h 585693" name="connsiteY94"/>
                  <a:gd fmla="*/ 521153 w 608814" name="connsiteX95"/>
                  <a:gd fmla="*/ 117621 h 585693" name="connsiteY95"/>
                  <a:gd fmla="*/ 466126 w 608814" name="connsiteX96"/>
                  <a:gd fmla="*/ 172565 h 585693" name="connsiteY96"/>
                  <a:gd fmla="*/ 466126 w 608814" name="connsiteX97"/>
                  <a:gd fmla="*/ 229719 h 585693" name="connsiteY97"/>
                  <a:gd fmla="*/ 466126 w 608814" name="connsiteX98"/>
                  <a:gd fmla="*/ 242604 h 585693" name="connsiteY98"/>
                  <a:gd fmla="*/ 453590 w 608814" name="connsiteX99"/>
                  <a:gd fmla="*/ 229995 h 585693" name="connsiteY99"/>
                  <a:gd fmla="*/ 421330 w 608814" name="connsiteX100"/>
                  <a:gd fmla="*/ 219319 h 585693" name="connsiteY100"/>
                  <a:gd fmla="*/ 411928 w 608814" name="connsiteX101"/>
                  <a:gd fmla="*/ 219319 h 585693" name="connsiteY101"/>
                  <a:gd fmla="*/ 410914 w 608814" name="connsiteX102"/>
                  <a:gd fmla="*/ 214257 h 585693" name="connsiteY102"/>
                  <a:gd fmla="*/ 410914 w 608814" name="connsiteX103"/>
                  <a:gd fmla="*/ 198059 h 585693" name="connsiteY103"/>
                  <a:gd fmla="*/ 391373 w 608814" name="connsiteX104"/>
                  <a:gd fmla="*/ 186463 h 585693" name="connsiteY104"/>
                  <a:gd fmla="*/ 377086 w 608814" name="connsiteX105"/>
                  <a:gd fmla="*/ 194746 h 585693" name="connsiteY105"/>
                  <a:gd fmla="*/ 365104 w 608814" name="connsiteX106"/>
                  <a:gd fmla="*/ 196310 h 585693" name="connsiteY106"/>
                  <a:gd fmla="*/ 355610 w 608814" name="connsiteX107"/>
                  <a:gd fmla="*/ 189040 h 585693" name="connsiteY107"/>
                  <a:gd fmla="*/ 336530 w 608814" name="connsiteX108"/>
                  <a:gd fmla="*/ 155999 h 585693" name="connsiteY108"/>
                  <a:gd fmla="*/ 342245 w 608814" name="connsiteX109"/>
                  <a:gd fmla="*/ 134463 h 585693" name="connsiteY109"/>
                  <a:gd fmla="*/ 356716 w 608814" name="connsiteX110"/>
                  <a:gd fmla="*/ 126180 h 585693" name="connsiteY110"/>
                  <a:gd fmla="*/ 355518 w 608814" name="connsiteX111"/>
                  <a:gd fmla="*/ 115044 h 585693" name="connsiteY111"/>
                  <a:gd fmla="*/ 356716 w 608814" name="connsiteX112"/>
                  <a:gd fmla="*/ 103815 h 585693" name="connsiteY112"/>
                  <a:gd fmla="*/ 342245 w 608814" name="connsiteX113"/>
                  <a:gd fmla="*/ 95440 h 585693" name="connsiteY113"/>
                  <a:gd fmla="*/ 336530 w 608814" name="connsiteX114"/>
                  <a:gd fmla="*/ 73996 h 585693" name="connsiteY114"/>
                  <a:gd fmla="*/ 355610 w 608814" name="connsiteX115"/>
                  <a:gd fmla="*/ 40956 h 585693" name="connsiteY115"/>
                  <a:gd fmla="*/ 365104 w 608814" name="connsiteX116"/>
                  <a:gd fmla="*/ 33685 h 585693" name="connsiteY116"/>
                  <a:gd fmla="*/ 377086 w 608814" name="connsiteX117"/>
                  <a:gd fmla="*/ 35249 h 585693" name="connsiteY117"/>
                  <a:gd fmla="*/ 391373 w 608814" name="connsiteX118"/>
                  <a:gd fmla="*/ 43533 h 585693" name="connsiteY118"/>
                  <a:gd fmla="*/ 410914 w 608814" name="connsiteX119"/>
                  <a:gd fmla="*/ 31936 h 585693" name="connsiteY119"/>
                  <a:gd fmla="*/ 410914 w 608814" name="connsiteX120"/>
                  <a:gd fmla="*/ 15738 h 585693" name="connsiteY120"/>
                  <a:gd fmla="*/ 426676 w 608814" name="connsiteX121"/>
                  <a:gd fmla="*/ 0 h 585693" name="connsiteY121"/>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Lst>
                <a:rect b="b" l="l" r="r" t="t"/>
                <a:pathLst>
                  <a:path h="585693" w="608814">
                    <a:moveTo>
                      <a:pt x="195114" y="351627"/>
                    </a:moveTo>
                    <a:lnTo>
                      <a:pt x="258290" y="351627"/>
                    </a:lnTo>
                    <a:cubicBezTo>
                      <a:pt x="271848" y="351627"/>
                      <a:pt x="282731" y="362580"/>
                      <a:pt x="282731" y="376018"/>
                    </a:cubicBezTo>
                    <a:lnTo>
                      <a:pt x="282731" y="561210"/>
                    </a:lnTo>
                    <a:cubicBezTo>
                      <a:pt x="282731" y="574740"/>
                      <a:pt x="271848" y="585693"/>
                      <a:pt x="258290" y="585693"/>
                    </a:cubicBezTo>
                    <a:lnTo>
                      <a:pt x="195114" y="585693"/>
                    </a:lnTo>
                    <a:cubicBezTo>
                      <a:pt x="181556" y="585693"/>
                      <a:pt x="170673" y="574740"/>
                      <a:pt x="170673" y="561210"/>
                    </a:cubicBezTo>
                    <a:lnTo>
                      <a:pt x="170673" y="376018"/>
                    </a:lnTo>
                    <a:cubicBezTo>
                      <a:pt x="170673" y="362580"/>
                      <a:pt x="181556" y="351627"/>
                      <a:pt x="195114" y="351627"/>
                    </a:cubicBezTo>
                    <a:close/>
                    <a:moveTo>
                      <a:pt x="358100" y="249872"/>
                    </a:moveTo>
                    <a:lnTo>
                      <a:pt x="421316" y="249872"/>
                    </a:lnTo>
                    <a:cubicBezTo>
                      <a:pt x="434771" y="249872"/>
                      <a:pt x="445737" y="260735"/>
                      <a:pt x="445737" y="274267"/>
                    </a:cubicBezTo>
                    <a:lnTo>
                      <a:pt x="445737" y="561206"/>
                    </a:lnTo>
                    <a:cubicBezTo>
                      <a:pt x="445737" y="574738"/>
                      <a:pt x="434771" y="585693"/>
                      <a:pt x="421316" y="585693"/>
                    </a:cubicBezTo>
                    <a:lnTo>
                      <a:pt x="358100" y="585693"/>
                    </a:lnTo>
                    <a:cubicBezTo>
                      <a:pt x="344645" y="585693"/>
                      <a:pt x="333679" y="574738"/>
                      <a:pt x="333679" y="561206"/>
                    </a:cubicBezTo>
                    <a:lnTo>
                      <a:pt x="333679" y="274267"/>
                    </a:lnTo>
                    <a:cubicBezTo>
                      <a:pt x="333679" y="260735"/>
                      <a:pt x="344645" y="249872"/>
                      <a:pt x="358100" y="249872"/>
                    </a:cubicBezTo>
                    <a:close/>
                    <a:moveTo>
                      <a:pt x="140260" y="224680"/>
                    </a:moveTo>
                    <a:cubicBezTo>
                      <a:pt x="168749" y="224680"/>
                      <a:pt x="191844" y="247711"/>
                      <a:pt x="191844" y="276122"/>
                    </a:cubicBezTo>
                    <a:cubicBezTo>
                      <a:pt x="191844" y="304533"/>
                      <a:pt x="168749" y="327564"/>
                      <a:pt x="140260" y="327564"/>
                    </a:cubicBezTo>
                    <a:cubicBezTo>
                      <a:pt x="111771" y="327564"/>
                      <a:pt x="88676" y="304533"/>
                      <a:pt x="88676" y="276122"/>
                    </a:cubicBezTo>
                    <a:cubicBezTo>
                      <a:pt x="88676" y="247711"/>
                      <a:pt x="111771" y="224680"/>
                      <a:pt x="140260" y="224680"/>
                    </a:cubicBezTo>
                    <a:close/>
                    <a:moveTo>
                      <a:pt x="521177" y="148117"/>
                    </a:moveTo>
                    <a:lnTo>
                      <a:pt x="584301" y="148117"/>
                    </a:lnTo>
                    <a:cubicBezTo>
                      <a:pt x="597848" y="148117"/>
                      <a:pt x="608814" y="159070"/>
                      <a:pt x="608814" y="172601"/>
                    </a:cubicBezTo>
                    <a:lnTo>
                      <a:pt x="608814" y="561209"/>
                    </a:lnTo>
                    <a:cubicBezTo>
                      <a:pt x="608814" y="574740"/>
                      <a:pt x="597848" y="585693"/>
                      <a:pt x="584301" y="585693"/>
                    </a:cubicBezTo>
                    <a:lnTo>
                      <a:pt x="521177" y="585693"/>
                    </a:lnTo>
                    <a:cubicBezTo>
                      <a:pt x="507722" y="585693"/>
                      <a:pt x="496756" y="574740"/>
                      <a:pt x="496756" y="561209"/>
                    </a:cubicBezTo>
                    <a:lnTo>
                      <a:pt x="496756" y="172601"/>
                    </a:lnTo>
                    <a:cubicBezTo>
                      <a:pt x="496756" y="159070"/>
                      <a:pt x="507722" y="148117"/>
                      <a:pt x="521177" y="148117"/>
                    </a:cubicBezTo>
                    <a:close/>
                    <a:moveTo>
                      <a:pt x="116229" y="131322"/>
                    </a:moveTo>
                    <a:lnTo>
                      <a:pt x="164246" y="131322"/>
                    </a:lnTo>
                    <a:cubicBezTo>
                      <a:pt x="175214" y="131322"/>
                      <a:pt x="184061" y="140159"/>
                      <a:pt x="184061" y="151113"/>
                    </a:cubicBezTo>
                    <a:lnTo>
                      <a:pt x="184061" y="171457"/>
                    </a:lnTo>
                    <a:cubicBezTo>
                      <a:pt x="193001" y="175231"/>
                      <a:pt x="201019" y="180386"/>
                      <a:pt x="208669" y="186094"/>
                    </a:cubicBezTo>
                    <a:lnTo>
                      <a:pt x="226641" y="175692"/>
                    </a:lnTo>
                    <a:cubicBezTo>
                      <a:pt x="236134" y="170261"/>
                      <a:pt x="248300" y="173482"/>
                      <a:pt x="253737" y="182964"/>
                    </a:cubicBezTo>
                    <a:lnTo>
                      <a:pt x="277792" y="224572"/>
                    </a:lnTo>
                    <a:cubicBezTo>
                      <a:pt x="280465" y="229083"/>
                      <a:pt x="281110" y="234514"/>
                      <a:pt x="279727" y="239577"/>
                    </a:cubicBezTo>
                    <a:cubicBezTo>
                      <a:pt x="278437" y="244640"/>
                      <a:pt x="275119" y="248966"/>
                      <a:pt x="270511" y="251544"/>
                    </a:cubicBezTo>
                    <a:lnTo>
                      <a:pt x="252355" y="262038"/>
                    </a:lnTo>
                    <a:cubicBezTo>
                      <a:pt x="253000" y="266733"/>
                      <a:pt x="253829" y="271335"/>
                      <a:pt x="253829" y="276122"/>
                    </a:cubicBezTo>
                    <a:cubicBezTo>
                      <a:pt x="253829" y="281001"/>
                      <a:pt x="253000" y="285604"/>
                      <a:pt x="252355" y="290206"/>
                    </a:cubicBezTo>
                    <a:lnTo>
                      <a:pt x="270511" y="300700"/>
                    </a:lnTo>
                    <a:cubicBezTo>
                      <a:pt x="279174" y="305671"/>
                      <a:pt x="282308" y="316165"/>
                      <a:pt x="278714" y="325094"/>
                    </a:cubicBezTo>
                    <a:cubicBezTo>
                      <a:pt x="272354" y="322609"/>
                      <a:pt x="265442" y="321136"/>
                      <a:pt x="258253" y="321136"/>
                    </a:cubicBezTo>
                    <a:lnTo>
                      <a:pt x="195858" y="321136"/>
                    </a:lnTo>
                    <a:cubicBezTo>
                      <a:pt x="205904" y="308709"/>
                      <a:pt x="212171" y="293244"/>
                      <a:pt x="212171" y="276122"/>
                    </a:cubicBezTo>
                    <a:cubicBezTo>
                      <a:pt x="212171" y="236539"/>
                      <a:pt x="179914" y="204320"/>
                      <a:pt x="140191" y="204320"/>
                    </a:cubicBezTo>
                    <a:cubicBezTo>
                      <a:pt x="100561" y="204320"/>
                      <a:pt x="68304" y="236539"/>
                      <a:pt x="68304" y="276122"/>
                    </a:cubicBezTo>
                    <a:cubicBezTo>
                      <a:pt x="68304" y="315797"/>
                      <a:pt x="100561" y="348016"/>
                      <a:pt x="140191" y="348016"/>
                    </a:cubicBezTo>
                    <a:cubicBezTo>
                      <a:pt x="143048" y="348016"/>
                      <a:pt x="145721" y="347463"/>
                      <a:pt x="148486" y="347095"/>
                    </a:cubicBezTo>
                    <a:cubicBezTo>
                      <a:pt x="143233" y="355564"/>
                      <a:pt x="140099" y="365414"/>
                      <a:pt x="140099" y="376000"/>
                    </a:cubicBezTo>
                    <a:lnTo>
                      <a:pt x="140099" y="420922"/>
                    </a:lnTo>
                    <a:lnTo>
                      <a:pt x="116229" y="420922"/>
                    </a:lnTo>
                    <a:cubicBezTo>
                      <a:pt x="105261" y="420922"/>
                      <a:pt x="96413" y="412085"/>
                      <a:pt x="96413" y="401131"/>
                    </a:cubicBezTo>
                    <a:lnTo>
                      <a:pt x="96413" y="380787"/>
                    </a:lnTo>
                    <a:cubicBezTo>
                      <a:pt x="87474" y="377013"/>
                      <a:pt x="79455" y="371950"/>
                      <a:pt x="71806" y="366150"/>
                    </a:cubicBezTo>
                    <a:lnTo>
                      <a:pt x="53742" y="376552"/>
                    </a:lnTo>
                    <a:cubicBezTo>
                      <a:pt x="49226" y="379222"/>
                      <a:pt x="43788" y="379866"/>
                      <a:pt x="38719" y="378577"/>
                    </a:cubicBezTo>
                    <a:cubicBezTo>
                      <a:pt x="33650" y="377197"/>
                      <a:pt x="29318" y="373883"/>
                      <a:pt x="26738" y="369372"/>
                    </a:cubicBezTo>
                    <a:lnTo>
                      <a:pt x="2683" y="327764"/>
                    </a:lnTo>
                    <a:cubicBezTo>
                      <a:pt x="-2847" y="318282"/>
                      <a:pt x="471" y="306131"/>
                      <a:pt x="9872" y="300700"/>
                    </a:cubicBezTo>
                    <a:lnTo>
                      <a:pt x="28120" y="290206"/>
                    </a:lnTo>
                    <a:cubicBezTo>
                      <a:pt x="27475" y="285604"/>
                      <a:pt x="26645" y="281001"/>
                      <a:pt x="26645" y="276122"/>
                    </a:cubicBezTo>
                    <a:cubicBezTo>
                      <a:pt x="26645" y="271335"/>
                      <a:pt x="27475" y="266733"/>
                      <a:pt x="28120" y="262038"/>
                    </a:cubicBezTo>
                    <a:lnTo>
                      <a:pt x="9872" y="251544"/>
                    </a:lnTo>
                    <a:cubicBezTo>
                      <a:pt x="471" y="246113"/>
                      <a:pt x="-2847" y="233962"/>
                      <a:pt x="2683" y="224572"/>
                    </a:cubicBezTo>
                    <a:lnTo>
                      <a:pt x="26738" y="182964"/>
                    </a:lnTo>
                    <a:cubicBezTo>
                      <a:pt x="29318" y="178361"/>
                      <a:pt x="33650" y="175139"/>
                      <a:pt x="38719" y="173759"/>
                    </a:cubicBezTo>
                    <a:cubicBezTo>
                      <a:pt x="43788" y="172378"/>
                      <a:pt x="49226" y="173114"/>
                      <a:pt x="53742" y="175692"/>
                    </a:cubicBezTo>
                    <a:lnTo>
                      <a:pt x="71806" y="186094"/>
                    </a:lnTo>
                    <a:cubicBezTo>
                      <a:pt x="79455" y="180386"/>
                      <a:pt x="87474" y="175231"/>
                      <a:pt x="96413" y="171457"/>
                    </a:cubicBezTo>
                    <a:lnTo>
                      <a:pt x="96413" y="151113"/>
                    </a:lnTo>
                    <a:cubicBezTo>
                      <a:pt x="96413" y="140159"/>
                      <a:pt x="105261" y="131322"/>
                      <a:pt x="116229" y="131322"/>
                    </a:cubicBezTo>
                    <a:close/>
                    <a:moveTo>
                      <a:pt x="445756" y="83476"/>
                    </a:moveTo>
                    <a:cubicBezTo>
                      <a:pt x="428335" y="83476"/>
                      <a:pt x="414140" y="97557"/>
                      <a:pt x="414140" y="115044"/>
                    </a:cubicBezTo>
                    <a:cubicBezTo>
                      <a:pt x="414140" y="132438"/>
                      <a:pt x="428335" y="146520"/>
                      <a:pt x="445756" y="146520"/>
                    </a:cubicBezTo>
                    <a:cubicBezTo>
                      <a:pt x="463176" y="146520"/>
                      <a:pt x="477371" y="132438"/>
                      <a:pt x="477371" y="115044"/>
                    </a:cubicBezTo>
                    <a:cubicBezTo>
                      <a:pt x="477371" y="97557"/>
                      <a:pt x="463176" y="83476"/>
                      <a:pt x="445756" y="83476"/>
                    </a:cubicBezTo>
                    <a:close/>
                    <a:moveTo>
                      <a:pt x="426676" y="0"/>
                    </a:moveTo>
                    <a:lnTo>
                      <a:pt x="464835" y="0"/>
                    </a:lnTo>
                    <a:cubicBezTo>
                      <a:pt x="473500" y="0"/>
                      <a:pt x="480597" y="7087"/>
                      <a:pt x="480597" y="15738"/>
                    </a:cubicBezTo>
                    <a:lnTo>
                      <a:pt x="480597" y="31936"/>
                    </a:lnTo>
                    <a:cubicBezTo>
                      <a:pt x="487694" y="34881"/>
                      <a:pt x="494054" y="38931"/>
                      <a:pt x="500138" y="43533"/>
                    </a:cubicBezTo>
                    <a:lnTo>
                      <a:pt x="514425" y="35249"/>
                    </a:lnTo>
                    <a:cubicBezTo>
                      <a:pt x="521983" y="30924"/>
                      <a:pt x="531569" y="33501"/>
                      <a:pt x="535901" y="40956"/>
                    </a:cubicBezTo>
                    <a:lnTo>
                      <a:pt x="554981" y="73996"/>
                    </a:lnTo>
                    <a:cubicBezTo>
                      <a:pt x="557101" y="77585"/>
                      <a:pt x="557654" y="81911"/>
                      <a:pt x="556640" y="85961"/>
                    </a:cubicBezTo>
                    <a:cubicBezTo>
                      <a:pt x="555534" y="89918"/>
                      <a:pt x="552861" y="93415"/>
                      <a:pt x="549266" y="95440"/>
                    </a:cubicBezTo>
                    <a:lnTo>
                      <a:pt x="534887" y="103815"/>
                    </a:lnTo>
                    <a:cubicBezTo>
                      <a:pt x="535348" y="107497"/>
                      <a:pt x="535993" y="111178"/>
                      <a:pt x="535993" y="115044"/>
                    </a:cubicBezTo>
                    <a:cubicBezTo>
                      <a:pt x="535993" y="115872"/>
                      <a:pt x="535809" y="116700"/>
                      <a:pt x="535717" y="117621"/>
                    </a:cubicBezTo>
                    <a:lnTo>
                      <a:pt x="521153" y="117621"/>
                    </a:lnTo>
                    <a:cubicBezTo>
                      <a:pt x="490828" y="117621"/>
                      <a:pt x="466126" y="142286"/>
                      <a:pt x="466126" y="172565"/>
                    </a:cubicBezTo>
                    <a:lnTo>
                      <a:pt x="466126" y="229719"/>
                    </a:lnTo>
                    <a:lnTo>
                      <a:pt x="466126" y="242604"/>
                    </a:lnTo>
                    <a:cubicBezTo>
                      <a:pt x="462715" y="237726"/>
                      <a:pt x="458383" y="233493"/>
                      <a:pt x="453590" y="229995"/>
                    </a:cubicBezTo>
                    <a:cubicBezTo>
                      <a:pt x="444465" y="223369"/>
                      <a:pt x="433404" y="219319"/>
                      <a:pt x="421330" y="219319"/>
                    </a:cubicBezTo>
                    <a:lnTo>
                      <a:pt x="411928" y="219319"/>
                    </a:lnTo>
                    <a:cubicBezTo>
                      <a:pt x="411375" y="217755"/>
                      <a:pt x="410914" y="216098"/>
                      <a:pt x="410914" y="214257"/>
                    </a:cubicBezTo>
                    <a:lnTo>
                      <a:pt x="410914" y="198059"/>
                    </a:lnTo>
                    <a:cubicBezTo>
                      <a:pt x="403817" y="195114"/>
                      <a:pt x="397457" y="191064"/>
                      <a:pt x="391373" y="186463"/>
                    </a:cubicBezTo>
                    <a:lnTo>
                      <a:pt x="377086" y="194746"/>
                    </a:lnTo>
                    <a:cubicBezTo>
                      <a:pt x="373492" y="196863"/>
                      <a:pt x="369160" y="197415"/>
                      <a:pt x="365104" y="196310"/>
                    </a:cubicBezTo>
                    <a:cubicBezTo>
                      <a:pt x="361140" y="195206"/>
                      <a:pt x="357638" y="192629"/>
                      <a:pt x="355610" y="189040"/>
                    </a:cubicBezTo>
                    <a:lnTo>
                      <a:pt x="336530" y="155999"/>
                    </a:lnTo>
                    <a:cubicBezTo>
                      <a:pt x="332198" y="148452"/>
                      <a:pt x="334687" y="138881"/>
                      <a:pt x="342245" y="134463"/>
                    </a:cubicBezTo>
                    <a:lnTo>
                      <a:pt x="356716" y="126180"/>
                    </a:lnTo>
                    <a:cubicBezTo>
                      <a:pt x="356163" y="122498"/>
                      <a:pt x="355518" y="118817"/>
                      <a:pt x="355518" y="115044"/>
                    </a:cubicBezTo>
                    <a:cubicBezTo>
                      <a:pt x="355518" y="111178"/>
                      <a:pt x="356163" y="107497"/>
                      <a:pt x="356716" y="103815"/>
                    </a:cubicBezTo>
                    <a:lnTo>
                      <a:pt x="342245" y="95440"/>
                    </a:lnTo>
                    <a:cubicBezTo>
                      <a:pt x="334687" y="91115"/>
                      <a:pt x="332198" y="81543"/>
                      <a:pt x="336530" y="73996"/>
                    </a:cubicBezTo>
                    <a:lnTo>
                      <a:pt x="355610" y="40956"/>
                    </a:lnTo>
                    <a:cubicBezTo>
                      <a:pt x="357638" y="37366"/>
                      <a:pt x="361140" y="34789"/>
                      <a:pt x="365104" y="33685"/>
                    </a:cubicBezTo>
                    <a:cubicBezTo>
                      <a:pt x="369160" y="32580"/>
                      <a:pt x="373492" y="33133"/>
                      <a:pt x="377086" y="35249"/>
                    </a:cubicBezTo>
                    <a:lnTo>
                      <a:pt x="391373" y="43533"/>
                    </a:lnTo>
                    <a:cubicBezTo>
                      <a:pt x="397457" y="38931"/>
                      <a:pt x="403817" y="34881"/>
                      <a:pt x="410914" y="31936"/>
                    </a:cubicBezTo>
                    <a:lnTo>
                      <a:pt x="410914" y="15738"/>
                    </a:lnTo>
                    <a:cubicBezTo>
                      <a:pt x="410914" y="7087"/>
                      <a:pt x="418011" y="0"/>
                      <a:pt x="426676" y="0"/>
                    </a:cubicBezTo>
                    <a:close/>
                  </a:path>
                </a:pathLst>
              </a:custGeom>
              <a:solidFill>
                <a:schemeClr val="bg1"/>
              </a:solidFill>
              <a:ln>
                <a:noFill/>
              </a:ln>
            </p:spPr>
            <p:txBody>
              <a:bodyPr/>
              <a:lstStyle/>
              <a:p>
                <a:endParaRPr altLang="en-US" lang="zh-CN"/>
              </a:p>
            </p:txBody>
          </p:sp>
          <p:sp>
            <p:nvSpPr>
              <p:cNvPr id="53" name="îṩļïḑé">
                <a:extLst>
                  <a:ext uri="{FF2B5EF4-FFF2-40B4-BE49-F238E27FC236}">
                    <a16:creationId xmlns:a16="http://schemas.microsoft.com/office/drawing/2014/main" id="{A71750CF-225B-4BC4-95DC-926EC49894B5}"/>
                  </a:ext>
                </a:extLst>
              </p:cNvPr>
              <p:cNvSpPr/>
              <p:nvPr/>
            </p:nvSpPr>
            <p:spPr bwMode="auto">
              <a:xfrm>
                <a:off x="6543486" y="4399271"/>
                <a:ext cx="447798" cy="362450"/>
              </a:xfrm>
              <a:custGeom>
                <a:gdLst>
                  <a:gd fmla="*/ 355420 w 607568" name="connsiteX0"/>
                  <a:gd fmla="*/ 250307 h 491771" name="connsiteY0"/>
                  <a:gd fmla="*/ 352312 w 607568" name="connsiteX1"/>
                  <a:gd fmla="*/ 251812 h 491771" name="connsiteY1"/>
                  <a:gd fmla="*/ 321042 w 607568" name="connsiteX2"/>
                  <a:gd fmla="*/ 289814 h 491771" name="connsiteY2"/>
                  <a:gd fmla="*/ 321513 w 607568" name="connsiteX3"/>
                  <a:gd fmla="*/ 295364 h 491771" name="connsiteY3"/>
                  <a:gd fmla="*/ 369736 w 607568" name="connsiteX4"/>
                  <a:gd fmla="*/ 338257 h 491771" name="connsiteY4"/>
                  <a:gd fmla="*/ 371997 w 607568" name="connsiteX5"/>
                  <a:gd fmla="*/ 339104 h 491771" name="connsiteY5"/>
                  <a:gd fmla="*/ 373127 w 607568" name="connsiteX6"/>
                  <a:gd fmla="*/ 338916 h 491771" name="connsiteY6"/>
                  <a:gd fmla="*/ 375293 w 607568" name="connsiteX7"/>
                  <a:gd fmla="*/ 336282 h 491771" name="connsiteY7"/>
                  <a:gd fmla="*/ 383676 w 607568" name="connsiteX8"/>
                  <a:gd fmla="*/ 279467 h 491771" name="connsiteY8"/>
                  <a:gd fmla="*/ 376424 w 607568" name="connsiteX9"/>
                  <a:gd fmla="*/ 263287 h 491771" name="connsiteY9"/>
                  <a:gd fmla="*/ 357681 w 607568" name="connsiteX10"/>
                  <a:gd fmla="*/ 250965 h 491771" name="connsiteY10"/>
                  <a:gd fmla="*/ 355420 w 607568" name="connsiteX11"/>
                  <a:gd fmla="*/ 250307 h 491771" name="connsiteY11"/>
                  <a:gd fmla="*/ 258879 w 607568" name="connsiteX12"/>
                  <a:gd fmla="*/ 250307 h 491771" name="connsiteY12"/>
                  <a:gd fmla="*/ 256712 w 607568" name="connsiteX13"/>
                  <a:gd fmla="*/ 250965 h 491771" name="connsiteY13"/>
                  <a:gd fmla="*/ 237969 w 607568" name="connsiteX14"/>
                  <a:gd fmla="*/ 263287 h 491771" name="connsiteY14"/>
                  <a:gd fmla="*/ 230717 w 607568" name="connsiteX15"/>
                  <a:gd fmla="*/ 279467 h 491771" name="connsiteY15"/>
                  <a:gd fmla="*/ 239100 w 607568" name="connsiteX16"/>
                  <a:gd fmla="*/ 336282 h 491771" name="connsiteY16"/>
                  <a:gd fmla="*/ 241266 w 607568" name="connsiteX17"/>
                  <a:gd fmla="*/ 338916 h 491771" name="connsiteY17"/>
                  <a:gd fmla="*/ 242396 w 607568" name="connsiteX18"/>
                  <a:gd fmla="*/ 339104 h 491771" name="connsiteY18"/>
                  <a:gd fmla="*/ 244657 w 607568" name="connsiteX19"/>
                  <a:gd fmla="*/ 338257 h 491771" name="connsiteY19"/>
                  <a:gd fmla="*/ 292880 w 607568" name="connsiteX20"/>
                  <a:gd fmla="*/ 295364 h 491771" name="connsiteY20"/>
                  <a:gd fmla="*/ 293351 w 607568" name="connsiteX21"/>
                  <a:gd fmla="*/ 289814 h 491771" name="connsiteY21"/>
                  <a:gd fmla="*/ 261987 w 607568" name="connsiteX22"/>
                  <a:gd fmla="*/ 251812 h 491771" name="connsiteY22"/>
                  <a:gd fmla="*/ 258879 w 607568" name="connsiteX23"/>
                  <a:gd fmla="*/ 250307 h 491771" name="connsiteY23"/>
                  <a:gd fmla="*/ 500465 w 607568" name="connsiteX24"/>
                  <a:gd fmla="*/ 66049 h 491771" name="connsiteY24"/>
                  <a:gd fmla="*/ 565743 w 607568" name="connsiteX25"/>
                  <a:gd fmla="*/ 130673 h 491771" name="connsiteY25"/>
                  <a:gd fmla="*/ 566120 w 607568" name="connsiteX26"/>
                  <a:gd fmla="*/ 130673 h 491771" name="connsiteY26"/>
                  <a:gd fmla="*/ 580250 w 607568" name="connsiteX27"/>
                  <a:gd fmla="*/ 160962 h 491771" name="connsiteY27"/>
                  <a:gd fmla="*/ 560939 w 607568" name="connsiteX28"/>
                  <a:gd fmla="*/ 182503 h 491771" name="connsiteY28"/>
                  <a:gd fmla="*/ 531927 w 607568" name="connsiteX29"/>
                  <a:gd fmla="*/ 223799 h 491771" name="connsiteY29"/>
                  <a:gd fmla="*/ 528253 w 607568" name="connsiteX30"/>
                  <a:gd fmla="*/ 234240 h 491771" name="connsiteY30"/>
                  <a:gd fmla="*/ 530797 w 607568" name="connsiteX31"/>
                  <a:gd fmla="*/ 246281 h 491771" name="connsiteY31"/>
                  <a:gd fmla="*/ 545868 w 607568" name="connsiteX32"/>
                  <a:gd fmla="*/ 261143 h 491771" name="connsiteY32"/>
                  <a:gd fmla="*/ 558961 w 607568" name="connsiteX33"/>
                  <a:gd fmla="*/ 263777 h 491771" name="connsiteY33"/>
                  <a:gd fmla="*/ 597299 w 607568" name="connsiteX34"/>
                  <a:gd fmla="*/ 301968 h 491771" name="connsiteY34"/>
                  <a:gd fmla="*/ 607002 w 607568" name="connsiteX35"/>
                  <a:gd fmla="*/ 350788 h 491771" name="connsiteY35"/>
                  <a:gd fmla="*/ 601256 w 607568" name="connsiteX36"/>
                  <a:gd fmla="*/ 373835 h 491771" name="connsiteY36"/>
                  <a:gd fmla="*/ 579685 w 607568" name="connsiteX37"/>
                  <a:gd fmla="*/ 384088 h 491771" name="connsiteY37"/>
                  <a:gd fmla="*/ 490386 w 607568" name="connsiteX38"/>
                  <a:gd fmla="*/ 384088 h 491771" name="connsiteY38"/>
                  <a:gd fmla="*/ 467685 w 607568" name="connsiteX39"/>
                  <a:gd fmla="*/ 310058 h 491771" name="connsiteY39"/>
                  <a:gd fmla="*/ 431702 w 607568" name="connsiteX40"/>
                  <a:gd fmla="*/ 267445 h 491771" name="connsiteY40"/>
                  <a:gd fmla="*/ 441969 w 607568" name="connsiteX41"/>
                  <a:gd fmla="*/ 263777 h 491771" name="connsiteY41"/>
                  <a:gd fmla="*/ 455157 w 607568" name="connsiteX42"/>
                  <a:gd fmla="*/ 261237 h 491771" name="connsiteY42"/>
                  <a:gd fmla="*/ 470228 w 607568" name="connsiteX43"/>
                  <a:gd fmla="*/ 246281 h 491771" name="connsiteY43"/>
                  <a:gd fmla="*/ 472677 w 607568" name="connsiteX44"/>
                  <a:gd fmla="*/ 234240 h 491771" name="connsiteY44"/>
                  <a:gd fmla="*/ 469098 w 607568" name="connsiteX45"/>
                  <a:gd fmla="*/ 223893 h 491771" name="connsiteY45"/>
                  <a:gd fmla="*/ 439991 w 607568" name="connsiteX46"/>
                  <a:gd fmla="*/ 182503 h 491771" name="connsiteY46"/>
                  <a:gd fmla="*/ 426144 w 607568" name="connsiteX47"/>
                  <a:gd fmla="*/ 172720 h 491771" name="connsiteY47"/>
                  <a:gd fmla="*/ 441404 w 607568" name="connsiteX48"/>
                  <a:gd fmla="*/ 143278 h 491771" name="connsiteY48"/>
                  <a:gd fmla="*/ 439708 w 607568" name="connsiteX49"/>
                  <a:gd fmla="*/ 107438 h 491771" name="connsiteY49"/>
                  <a:gd fmla="*/ 500465 w 607568" name="connsiteX50"/>
                  <a:gd fmla="*/ 66049 h 491771" name="connsiteY50"/>
                  <a:gd fmla="*/ 107100 w 607568" name="connsiteX51"/>
                  <a:gd fmla="*/ 66049 h 491771" name="connsiteY51"/>
                  <a:gd fmla="*/ 171341 w 607568" name="connsiteX52"/>
                  <a:gd fmla="*/ 123618 h 491771" name="connsiteY52"/>
                  <a:gd fmla="*/ 172849 w 607568" name="connsiteX53"/>
                  <a:gd fmla="*/ 143278 h 491771" name="connsiteY53"/>
                  <a:gd fmla="*/ 184246 w 607568" name="connsiteX54"/>
                  <a:gd fmla="*/ 168205 h 491771" name="connsiteY54"/>
                  <a:gd fmla="*/ 167574 w 607568" name="connsiteX55"/>
                  <a:gd fmla="*/ 182503 h 491771" name="connsiteY55"/>
                  <a:gd fmla="*/ 138468 w 607568" name="connsiteX56"/>
                  <a:gd fmla="*/ 223799 h 491771" name="connsiteY56"/>
                  <a:gd fmla="*/ 134794 w 607568" name="connsiteX57"/>
                  <a:gd fmla="*/ 234240 h 491771" name="connsiteY57"/>
                  <a:gd fmla="*/ 137337 w 607568" name="connsiteX58"/>
                  <a:gd fmla="*/ 246281 h 491771" name="connsiteY58"/>
                  <a:gd fmla="*/ 152408 w 607568" name="connsiteX59"/>
                  <a:gd fmla="*/ 261143 h 491771" name="connsiteY59"/>
                  <a:gd fmla="*/ 165596 w 607568" name="connsiteX60"/>
                  <a:gd fmla="*/ 263777 h 491771" name="connsiteY60"/>
                  <a:gd fmla="*/ 179442 w 607568" name="connsiteX61"/>
                  <a:gd fmla="*/ 268856 h 491771" name="connsiteY61"/>
                  <a:gd fmla="*/ 146662 w 607568" name="connsiteX62"/>
                  <a:gd fmla="*/ 310058 h 491771" name="connsiteY62"/>
                  <a:gd fmla="*/ 123867 w 607568" name="connsiteX63"/>
                  <a:gd fmla="*/ 384088 h 491771" name="connsiteY63"/>
                  <a:gd fmla="*/ 27883 w 607568" name="connsiteX64"/>
                  <a:gd fmla="*/ 384088 h 491771" name="connsiteY64"/>
                  <a:gd fmla="*/ 6312 w 607568" name="connsiteX65"/>
                  <a:gd fmla="*/ 373835 h 491771" name="connsiteY65"/>
                  <a:gd fmla="*/ 566 w 607568" name="connsiteX66"/>
                  <a:gd fmla="*/ 350788 h 491771" name="connsiteY66"/>
                  <a:gd fmla="*/ 10268 w 607568" name="connsiteX67"/>
                  <a:gd fmla="*/ 301968 h 491771" name="connsiteY67"/>
                  <a:gd fmla="*/ 48606 w 607568" name="connsiteX68"/>
                  <a:gd fmla="*/ 263777 h 491771" name="connsiteY68"/>
                  <a:gd fmla="*/ 61699 w 607568" name="connsiteX69"/>
                  <a:gd fmla="*/ 261237 h 491771" name="connsiteY69"/>
                  <a:gd fmla="*/ 76770 w 607568" name="connsiteX70"/>
                  <a:gd fmla="*/ 246281 h 491771" name="connsiteY70"/>
                  <a:gd fmla="*/ 79313 w 607568" name="connsiteX71"/>
                  <a:gd fmla="*/ 234240 h 491771" name="connsiteY71"/>
                  <a:gd fmla="*/ 75639 w 607568" name="connsiteX72"/>
                  <a:gd fmla="*/ 223893 h 491771" name="connsiteY72"/>
                  <a:gd fmla="*/ 46628 w 607568" name="connsiteX73"/>
                  <a:gd fmla="*/ 182503 h 491771" name="connsiteY73"/>
                  <a:gd fmla="*/ 27318 w 607568" name="connsiteX74"/>
                  <a:gd fmla="*/ 160962 h 491771" name="connsiteY74"/>
                  <a:gd fmla="*/ 41447 w 607568" name="connsiteX75"/>
                  <a:gd fmla="*/ 130673 h 491771" name="connsiteY75"/>
                  <a:gd fmla="*/ 41824 w 607568" name="connsiteX76"/>
                  <a:gd fmla="*/ 130673 h 491771" name="connsiteY76"/>
                  <a:gd fmla="*/ 107100 w 607568" name="connsiteX77"/>
                  <a:gd fmla="*/ 66049 h 491771" name="connsiteY77"/>
                  <a:gd fmla="*/ 298626 w 607568" name="connsiteX78"/>
                  <a:gd fmla="*/ 0 h 491771" name="connsiteY78"/>
                  <a:gd fmla="*/ 315956 w 607568" name="connsiteX79"/>
                  <a:gd fmla="*/ 0 h 491771" name="connsiteY79"/>
                  <a:gd fmla="*/ 401854 w 607568" name="connsiteX80"/>
                  <a:gd fmla="*/ 85787 h 491771" name="connsiteY80"/>
                  <a:gd fmla="*/ 401854 w 607568" name="connsiteX81"/>
                  <a:gd fmla="*/ 95476 h 491771" name="connsiteY81"/>
                  <a:gd fmla="*/ 421633 w 607568" name="connsiteX82"/>
                  <a:gd fmla="*/ 138840 h 491771" name="connsiteY82"/>
                  <a:gd fmla="*/ 417960 w 607568" name="connsiteX83"/>
                  <a:gd fmla="*/ 149281 h 491771" name="connsiteY83"/>
                  <a:gd fmla="*/ 417112 w 607568" name="connsiteX84"/>
                  <a:gd fmla="*/ 151068 h 491771" name="connsiteY84"/>
                  <a:gd fmla="*/ 411273 w 607568" name="connsiteX85"/>
                  <a:gd fmla="*/ 159534 h 491771" name="connsiteY85"/>
                  <a:gd fmla="*/ 410896 w 607568" name="connsiteX86"/>
                  <a:gd fmla="*/ 159910 h 491771" name="connsiteY86"/>
                  <a:gd fmla="*/ 394037 w 607568" name="connsiteX87"/>
                  <a:gd fmla="*/ 169787 h 491771" name="connsiteY87"/>
                  <a:gd fmla="*/ 384900 w 607568" name="connsiteX88"/>
                  <a:gd fmla="*/ 189541 h 491771" name="connsiteY88"/>
                  <a:gd fmla="*/ 384712 w 607568" name="connsiteX89"/>
                  <a:gd fmla="*/ 189823 h 491771" name="connsiteY89"/>
                  <a:gd fmla="*/ 373316 w 607568" name="connsiteX90"/>
                  <a:gd fmla="*/ 207131 h 491771" name="connsiteY90"/>
                  <a:gd fmla="*/ 372750 w 607568" name="connsiteX91"/>
                  <a:gd fmla="*/ 207789 h 491771" name="connsiteY91"/>
                  <a:gd fmla="*/ 359847 w 607568" name="connsiteX92"/>
                  <a:gd fmla="*/ 222275 h 491771" name="connsiteY92"/>
                  <a:gd fmla="*/ 359188 w 607568" name="connsiteX93"/>
                  <a:gd fmla="*/ 222934 h 491771" name="connsiteY93"/>
                  <a:gd fmla="*/ 345154 w 607568" name="connsiteX94"/>
                  <a:gd fmla="*/ 234598 h 491771" name="connsiteY94"/>
                  <a:gd fmla="*/ 345625 w 607568" name="connsiteX95"/>
                  <a:gd fmla="*/ 236855 h 491771" name="connsiteY95"/>
                  <a:gd fmla="*/ 348639 w 607568" name="connsiteX96"/>
                  <a:gd fmla="*/ 235538 h 491771" name="connsiteY96"/>
                  <a:gd fmla="*/ 355514 w 607568" name="connsiteX97"/>
                  <a:gd fmla="*/ 234033 h 491771" name="connsiteY97"/>
                  <a:gd fmla="*/ 366628 w 607568" name="connsiteX98"/>
                  <a:gd fmla="*/ 237326 h 491771" name="connsiteY98"/>
                  <a:gd fmla="*/ 385371 w 607568" name="connsiteX99"/>
                  <a:gd fmla="*/ 249648 h 491771" name="connsiteY99"/>
                  <a:gd fmla="*/ 399876 w 607568" name="connsiteX100"/>
                  <a:gd fmla="*/ 279373 h 491771" name="connsiteY100"/>
                  <a:gd fmla="*/ 430016 w 607568" name="connsiteX101"/>
                  <a:gd fmla="*/ 289814 h 491771" name="connsiteY101"/>
                  <a:gd fmla="*/ 448382 w 607568" name="connsiteX102"/>
                  <a:gd fmla="*/ 316058 h 491771" name="connsiteY102"/>
                  <a:gd fmla="*/ 481630 w 607568" name="connsiteX103"/>
                  <a:gd fmla="*/ 424515 h 491771" name="connsiteY103"/>
                  <a:gd fmla="*/ 483891 w 607568" name="connsiteX104"/>
                  <a:gd fmla="*/ 436461 h 491771" name="connsiteY104"/>
                  <a:gd fmla="*/ 473718 w 607568" name="connsiteX105"/>
                  <a:gd fmla="*/ 470700 h 491771" name="connsiteY105"/>
                  <a:gd fmla="*/ 443956 w 607568" name="connsiteX106"/>
                  <a:gd fmla="*/ 490360 h 491771" name="connsiteY106"/>
                  <a:gd fmla="*/ 431805 w 607568" name="connsiteX107"/>
                  <a:gd fmla="*/ 491771 h 491771" name="connsiteY107"/>
                  <a:gd fmla="*/ 325375 w 607568" name="connsiteX108"/>
                  <a:gd fmla="*/ 491771 h 491771" name="connsiteY108"/>
                  <a:gd fmla="*/ 337430 w 607568" name="connsiteX109"/>
                  <a:gd fmla="*/ 415296 h 491771" name="connsiteY109"/>
                  <a:gd fmla="*/ 334605 w 607568" name="connsiteX110"/>
                  <a:gd fmla="*/ 389052 h 491771" name="connsiteY110"/>
                  <a:gd fmla="*/ 323962 w 607568" name="connsiteX111"/>
                  <a:gd fmla="*/ 360927 h 491771" name="connsiteY111"/>
                  <a:gd fmla="*/ 337430 w 607568" name="connsiteX112"/>
                  <a:gd fmla="*/ 347476 h 491771" name="connsiteY112"/>
                  <a:gd fmla="*/ 307196 w 607568" name="connsiteX113"/>
                  <a:gd fmla="*/ 317281 h 491771" name="connsiteY113"/>
                  <a:gd fmla="*/ 276868 w 607568" name="connsiteX114"/>
                  <a:gd fmla="*/ 347476 h 491771" name="connsiteY114"/>
                  <a:gd fmla="*/ 290337 w 607568" name="connsiteX115"/>
                  <a:gd fmla="*/ 360927 h 491771" name="connsiteY115"/>
                  <a:gd fmla="*/ 279694 w 607568" name="connsiteX116"/>
                  <a:gd fmla="*/ 389052 h 491771" name="connsiteY116"/>
                  <a:gd fmla="*/ 276963 w 607568" name="connsiteX117"/>
                  <a:gd fmla="*/ 415296 h 491771" name="connsiteY117"/>
                  <a:gd fmla="*/ 288736 w 607568" name="connsiteX118"/>
                  <a:gd fmla="*/ 491771 h 491771" name="connsiteY118"/>
                  <a:gd fmla="*/ 182493 w 607568" name="connsiteX119"/>
                  <a:gd fmla="*/ 491771 h 491771" name="connsiteY119"/>
                  <a:gd fmla="*/ 170437 w 607568" name="connsiteX120"/>
                  <a:gd fmla="*/ 490360 h 491771" name="connsiteY120"/>
                  <a:gd fmla="*/ 140675 w 607568" name="connsiteX121"/>
                  <a:gd fmla="*/ 470700 h 491771" name="connsiteY121"/>
                  <a:gd fmla="*/ 132669 w 607568" name="connsiteX122"/>
                  <a:gd fmla="*/ 424515 h 491771" name="connsiteY122"/>
                  <a:gd fmla="*/ 166011 w 607568" name="connsiteX123"/>
                  <a:gd fmla="*/ 316058 h 491771" name="connsiteY123"/>
                  <a:gd fmla="*/ 184377 w 607568" name="connsiteX124"/>
                  <a:gd fmla="*/ 289814 h 491771" name="connsiteY124"/>
                  <a:gd fmla="*/ 214517 w 607568" name="connsiteX125"/>
                  <a:gd fmla="*/ 279373 h 491771" name="connsiteY125"/>
                  <a:gd fmla="*/ 214517 w 607568" name="connsiteX126"/>
                  <a:gd fmla="*/ 279279 h 491771" name="connsiteY126"/>
                  <a:gd fmla="*/ 229022 w 607568" name="connsiteX127"/>
                  <a:gd fmla="*/ 249648 h 491771" name="connsiteY127"/>
                  <a:gd fmla="*/ 247765 w 607568" name="connsiteX128"/>
                  <a:gd fmla="*/ 237326 h 491771" name="connsiteY128"/>
                  <a:gd fmla="*/ 258879 w 607568" name="connsiteX129"/>
                  <a:gd fmla="*/ 234033 h 491771" name="connsiteY129"/>
                  <a:gd fmla="*/ 265754 w 607568" name="connsiteX130"/>
                  <a:gd fmla="*/ 235538 h 491771" name="connsiteY130"/>
                  <a:gd fmla="*/ 268768 w 607568" name="connsiteX131"/>
                  <a:gd fmla="*/ 236855 h 491771" name="connsiteY131"/>
                  <a:gd fmla="*/ 269239 w 607568" name="connsiteX132"/>
                  <a:gd fmla="*/ 234598 h 491771" name="connsiteY132"/>
                  <a:gd fmla="*/ 255205 w 607568" name="connsiteX133"/>
                  <a:gd fmla="*/ 222934 h 491771" name="connsiteY133"/>
                  <a:gd fmla="*/ 254546 w 607568" name="connsiteX134"/>
                  <a:gd fmla="*/ 222275 h 491771" name="connsiteY134"/>
                  <a:gd fmla="*/ 241548 w 607568" name="connsiteX135"/>
                  <a:gd fmla="*/ 207789 h 491771" name="connsiteY135"/>
                  <a:gd fmla="*/ 241077 w 607568" name="connsiteX136"/>
                  <a:gd fmla="*/ 207225 h 491771" name="connsiteY136"/>
                  <a:gd fmla="*/ 229681 w 607568" name="connsiteX137"/>
                  <a:gd fmla="*/ 189823 h 491771" name="connsiteY137"/>
                  <a:gd fmla="*/ 229493 w 607568" name="connsiteX138"/>
                  <a:gd fmla="*/ 189635 h 491771" name="connsiteY138"/>
                  <a:gd fmla="*/ 220356 w 607568" name="connsiteX139"/>
                  <a:gd fmla="*/ 169787 h 491771" name="connsiteY139"/>
                  <a:gd fmla="*/ 203497 w 607568" name="connsiteX140"/>
                  <a:gd fmla="*/ 159910 h 491771" name="connsiteY140"/>
                  <a:gd fmla="*/ 203120 w 607568" name="connsiteX141"/>
                  <a:gd fmla="*/ 159534 h 491771" name="connsiteY141"/>
                  <a:gd fmla="*/ 197281 w 607568" name="connsiteX142"/>
                  <a:gd fmla="*/ 151068 h 491771" name="connsiteY142"/>
                  <a:gd fmla="*/ 196433 w 607568" name="connsiteX143"/>
                  <a:gd fmla="*/ 149281 h 491771" name="connsiteY143"/>
                  <a:gd fmla="*/ 192666 w 607568" name="connsiteX144"/>
                  <a:gd fmla="*/ 138840 h 491771" name="connsiteY144"/>
                  <a:gd fmla="*/ 212727 w 607568" name="connsiteX145"/>
                  <a:gd fmla="*/ 95476 h 491771" name="connsiteY145"/>
                  <a:gd fmla="*/ 212727 w 607568" name="connsiteX146"/>
                  <a:gd fmla="*/ 85787 h 491771" name="connsiteY146"/>
                  <a:gd fmla="*/ 298626 w 607568" name="connsiteX147"/>
                  <a:gd fmla="*/ 0 h 491771" name="connsiteY14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Lst>
                <a:rect b="b" l="l" r="r" t="t"/>
                <a:pathLst>
                  <a:path h="491771" w="607568">
                    <a:moveTo>
                      <a:pt x="355420" y="250307"/>
                    </a:moveTo>
                    <a:cubicBezTo>
                      <a:pt x="354290" y="250307"/>
                      <a:pt x="353160" y="250871"/>
                      <a:pt x="352312" y="251812"/>
                    </a:cubicBezTo>
                    <a:lnTo>
                      <a:pt x="321042" y="289814"/>
                    </a:lnTo>
                    <a:cubicBezTo>
                      <a:pt x="319723" y="291507"/>
                      <a:pt x="319912" y="293953"/>
                      <a:pt x="321513" y="295364"/>
                    </a:cubicBezTo>
                    <a:lnTo>
                      <a:pt x="369736" y="338257"/>
                    </a:lnTo>
                    <a:cubicBezTo>
                      <a:pt x="370396" y="338822"/>
                      <a:pt x="371149" y="339104"/>
                      <a:pt x="371997" y="339104"/>
                    </a:cubicBezTo>
                    <a:cubicBezTo>
                      <a:pt x="372374" y="339104"/>
                      <a:pt x="372750" y="339010"/>
                      <a:pt x="373127" y="338916"/>
                    </a:cubicBezTo>
                    <a:cubicBezTo>
                      <a:pt x="374257" y="338539"/>
                      <a:pt x="375105" y="337505"/>
                      <a:pt x="375293" y="336282"/>
                    </a:cubicBezTo>
                    <a:lnTo>
                      <a:pt x="383676" y="279467"/>
                    </a:lnTo>
                    <a:cubicBezTo>
                      <a:pt x="384618" y="273164"/>
                      <a:pt x="381792" y="266768"/>
                      <a:pt x="376424" y="263287"/>
                    </a:cubicBezTo>
                    <a:lnTo>
                      <a:pt x="357681" y="250965"/>
                    </a:lnTo>
                    <a:cubicBezTo>
                      <a:pt x="357021" y="250495"/>
                      <a:pt x="356174" y="250307"/>
                      <a:pt x="355420" y="250307"/>
                    </a:cubicBezTo>
                    <a:close/>
                    <a:moveTo>
                      <a:pt x="258879" y="250307"/>
                    </a:moveTo>
                    <a:cubicBezTo>
                      <a:pt x="258125" y="250307"/>
                      <a:pt x="257372" y="250495"/>
                      <a:pt x="256712" y="250965"/>
                    </a:cubicBezTo>
                    <a:lnTo>
                      <a:pt x="237969" y="263287"/>
                    </a:lnTo>
                    <a:cubicBezTo>
                      <a:pt x="232601" y="266768"/>
                      <a:pt x="229775" y="273164"/>
                      <a:pt x="230717" y="279467"/>
                    </a:cubicBezTo>
                    <a:lnTo>
                      <a:pt x="239100" y="336282"/>
                    </a:lnTo>
                    <a:cubicBezTo>
                      <a:pt x="239288" y="337505"/>
                      <a:pt x="240136" y="338539"/>
                      <a:pt x="241266" y="338916"/>
                    </a:cubicBezTo>
                    <a:cubicBezTo>
                      <a:pt x="241643" y="339010"/>
                      <a:pt x="242019" y="339104"/>
                      <a:pt x="242396" y="339104"/>
                    </a:cubicBezTo>
                    <a:cubicBezTo>
                      <a:pt x="243244" y="339104"/>
                      <a:pt x="243997" y="338822"/>
                      <a:pt x="244657" y="338257"/>
                    </a:cubicBezTo>
                    <a:lnTo>
                      <a:pt x="292880" y="295364"/>
                    </a:lnTo>
                    <a:cubicBezTo>
                      <a:pt x="294481" y="293953"/>
                      <a:pt x="294670" y="291507"/>
                      <a:pt x="293351" y="289814"/>
                    </a:cubicBezTo>
                    <a:lnTo>
                      <a:pt x="261987" y="251812"/>
                    </a:lnTo>
                    <a:cubicBezTo>
                      <a:pt x="261233" y="250871"/>
                      <a:pt x="260103" y="250307"/>
                      <a:pt x="258879" y="250307"/>
                    </a:cubicBezTo>
                    <a:close/>
                    <a:moveTo>
                      <a:pt x="500465" y="66049"/>
                    </a:moveTo>
                    <a:cubicBezTo>
                      <a:pt x="548129" y="66049"/>
                      <a:pt x="562447" y="93516"/>
                      <a:pt x="565743" y="130673"/>
                    </a:cubicBezTo>
                    <a:cubicBezTo>
                      <a:pt x="565932" y="130673"/>
                      <a:pt x="566026" y="130673"/>
                      <a:pt x="566120" y="130673"/>
                    </a:cubicBezTo>
                    <a:cubicBezTo>
                      <a:pt x="577141" y="133118"/>
                      <a:pt x="583358" y="146664"/>
                      <a:pt x="580250" y="160962"/>
                    </a:cubicBezTo>
                    <a:cubicBezTo>
                      <a:pt x="577706" y="172532"/>
                      <a:pt x="569700" y="180904"/>
                      <a:pt x="560939" y="182503"/>
                    </a:cubicBezTo>
                    <a:cubicBezTo>
                      <a:pt x="554628" y="199529"/>
                      <a:pt x="543796" y="214016"/>
                      <a:pt x="531927" y="223799"/>
                    </a:cubicBezTo>
                    <a:cubicBezTo>
                      <a:pt x="528913" y="226338"/>
                      <a:pt x="527500" y="230383"/>
                      <a:pt x="528253" y="234240"/>
                    </a:cubicBezTo>
                    <a:lnTo>
                      <a:pt x="530797" y="246281"/>
                    </a:lnTo>
                    <a:cubicBezTo>
                      <a:pt x="532304" y="253806"/>
                      <a:pt x="538238" y="259732"/>
                      <a:pt x="545868" y="261143"/>
                    </a:cubicBezTo>
                    <a:lnTo>
                      <a:pt x="558961" y="263777"/>
                    </a:lnTo>
                    <a:cubicBezTo>
                      <a:pt x="578366" y="267634"/>
                      <a:pt x="593437" y="282684"/>
                      <a:pt x="597299" y="301968"/>
                    </a:cubicBezTo>
                    <a:lnTo>
                      <a:pt x="607002" y="350788"/>
                    </a:lnTo>
                    <a:cubicBezTo>
                      <a:pt x="608697" y="358972"/>
                      <a:pt x="606531" y="367438"/>
                      <a:pt x="601256" y="373835"/>
                    </a:cubicBezTo>
                    <a:cubicBezTo>
                      <a:pt x="595981" y="380325"/>
                      <a:pt x="588068" y="384088"/>
                      <a:pt x="579685" y="384088"/>
                    </a:cubicBezTo>
                    <a:lnTo>
                      <a:pt x="490386" y="384088"/>
                    </a:lnTo>
                    <a:lnTo>
                      <a:pt x="467685" y="310058"/>
                    </a:lnTo>
                    <a:cubicBezTo>
                      <a:pt x="461845" y="291150"/>
                      <a:pt x="448563" y="276194"/>
                      <a:pt x="431702" y="267445"/>
                    </a:cubicBezTo>
                    <a:cubicBezTo>
                      <a:pt x="434999" y="265940"/>
                      <a:pt x="438295" y="264529"/>
                      <a:pt x="441969" y="263777"/>
                    </a:cubicBezTo>
                    <a:lnTo>
                      <a:pt x="455157" y="261237"/>
                    </a:lnTo>
                    <a:cubicBezTo>
                      <a:pt x="462692" y="259732"/>
                      <a:pt x="468627" y="253806"/>
                      <a:pt x="470228" y="246281"/>
                    </a:cubicBezTo>
                    <a:lnTo>
                      <a:pt x="472677" y="234240"/>
                    </a:lnTo>
                    <a:cubicBezTo>
                      <a:pt x="473525" y="230383"/>
                      <a:pt x="472112" y="226338"/>
                      <a:pt x="469098" y="223893"/>
                    </a:cubicBezTo>
                    <a:cubicBezTo>
                      <a:pt x="457229" y="214016"/>
                      <a:pt x="446302" y="199529"/>
                      <a:pt x="439991" y="182503"/>
                    </a:cubicBezTo>
                    <a:cubicBezTo>
                      <a:pt x="434716" y="181563"/>
                      <a:pt x="429818" y="177894"/>
                      <a:pt x="426144" y="172720"/>
                    </a:cubicBezTo>
                    <a:cubicBezTo>
                      <a:pt x="433303" y="164725"/>
                      <a:pt x="438861" y="154754"/>
                      <a:pt x="441404" y="143278"/>
                    </a:cubicBezTo>
                    <a:cubicBezTo>
                      <a:pt x="444324" y="130485"/>
                      <a:pt x="443476" y="118068"/>
                      <a:pt x="439708" y="107438"/>
                    </a:cubicBezTo>
                    <a:cubicBezTo>
                      <a:pt x="447244" y="82699"/>
                      <a:pt x="464200" y="66049"/>
                      <a:pt x="500465" y="66049"/>
                    </a:cubicBezTo>
                    <a:close/>
                    <a:moveTo>
                      <a:pt x="107100" y="66049"/>
                    </a:moveTo>
                    <a:cubicBezTo>
                      <a:pt x="151561" y="66049"/>
                      <a:pt x="166820" y="90130"/>
                      <a:pt x="171341" y="123618"/>
                    </a:cubicBezTo>
                    <a:cubicBezTo>
                      <a:pt x="170965" y="129920"/>
                      <a:pt x="171436" y="136505"/>
                      <a:pt x="172849" y="143278"/>
                    </a:cubicBezTo>
                    <a:cubicBezTo>
                      <a:pt x="174921" y="152590"/>
                      <a:pt x="178971" y="161056"/>
                      <a:pt x="184246" y="168205"/>
                    </a:cubicBezTo>
                    <a:cubicBezTo>
                      <a:pt x="180573" y="175919"/>
                      <a:pt x="174356" y="181281"/>
                      <a:pt x="167574" y="182503"/>
                    </a:cubicBezTo>
                    <a:cubicBezTo>
                      <a:pt x="161263" y="199529"/>
                      <a:pt x="150336" y="214016"/>
                      <a:pt x="138468" y="223799"/>
                    </a:cubicBezTo>
                    <a:cubicBezTo>
                      <a:pt x="135453" y="226338"/>
                      <a:pt x="134040" y="230383"/>
                      <a:pt x="134794" y="234240"/>
                    </a:cubicBezTo>
                    <a:lnTo>
                      <a:pt x="137337" y="246281"/>
                    </a:lnTo>
                    <a:cubicBezTo>
                      <a:pt x="138939" y="253806"/>
                      <a:pt x="144873" y="259732"/>
                      <a:pt x="152408" y="261143"/>
                    </a:cubicBezTo>
                    <a:lnTo>
                      <a:pt x="165596" y="263777"/>
                    </a:lnTo>
                    <a:cubicBezTo>
                      <a:pt x="170494" y="264812"/>
                      <a:pt x="175203" y="266505"/>
                      <a:pt x="179442" y="268856"/>
                    </a:cubicBezTo>
                    <a:cubicBezTo>
                      <a:pt x="164088" y="277793"/>
                      <a:pt x="152126" y="292279"/>
                      <a:pt x="146662" y="310058"/>
                    </a:cubicBezTo>
                    <a:lnTo>
                      <a:pt x="123867" y="384088"/>
                    </a:lnTo>
                    <a:lnTo>
                      <a:pt x="27883" y="384088"/>
                    </a:lnTo>
                    <a:cubicBezTo>
                      <a:pt x="19499" y="384088"/>
                      <a:pt x="11587" y="380325"/>
                      <a:pt x="6312" y="373835"/>
                    </a:cubicBezTo>
                    <a:cubicBezTo>
                      <a:pt x="1037" y="367438"/>
                      <a:pt x="-1129" y="358972"/>
                      <a:pt x="566" y="350788"/>
                    </a:cubicBezTo>
                    <a:lnTo>
                      <a:pt x="10268" y="301968"/>
                    </a:lnTo>
                    <a:cubicBezTo>
                      <a:pt x="14130" y="282684"/>
                      <a:pt x="29202" y="267634"/>
                      <a:pt x="48606" y="263777"/>
                    </a:cubicBezTo>
                    <a:lnTo>
                      <a:pt x="61699" y="261237"/>
                    </a:lnTo>
                    <a:cubicBezTo>
                      <a:pt x="69328" y="259732"/>
                      <a:pt x="75263" y="253806"/>
                      <a:pt x="76770" y="246281"/>
                    </a:cubicBezTo>
                    <a:lnTo>
                      <a:pt x="79313" y="234240"/>
                    </a:lnTo>
                    <a:cubicBezTo>
                      <a:pt x="80067" y="230383"/>
                      <a:pt x="78654" y="226338"/>
                      <a:pt x="75639" y="223893"/>
                    </a:cubicBezTo>
                    <a:cubicBezTo>
                      <a:pt x="63771" y="214016"/>
                      <a:pt x="52939" y="199623"/>
                      <a:pt x="46628" y="182503"/>
                    </a:cubicBezTo>
                    <a:cubicBezTo>
                      <a:pt x="37867" y="180904"/>
                      <a:pt x="29861" y="172532"/>
                      <a:pt x="27318" y="160962"/>
                    </a:cubicBezTo>
                    <a:cubicBezTo>
                      <a:pt x="24115" y="146664"/>
                      <a:pt x="30426" y="133118"/>
                      <a:pt x="41447" y="130673"/>
                    </a:cubicBezTo>
                    <a:cubicBezTo>
                      <a:pt x="41541" y="130673"/>
                      <a:pt x="41729" y="130673"/>
                      <a:pt x="41824" y="130673"/>
                    </a:cubicBezTo>
                    <a:cubicBezTo>
                      <a:pt x="45403" y="93516"/>
                      <a:pt x="60192" y="66049"/>
                      <a:pt x="107100" y="66049"/>
                    </a:cubicBezTo>
                    <a:close/>
                    <a:moveTo>
                      <a:pt x="298626" y="0"/>
                    </a:moveTo>
                    <a:lnTo>
                      <a:pt x="315956" y="0"/>
                    </a:lnTo>
                    <a:cubicBezTo>
                      <a:pt x="363426" y="0"/>
                      <a:pt x="401854" y="38378"/>
                      <a:pt x="401854" y="85787"/>
                    </a:cubicBezTo>
                    <a:lnTo>
                      <a:pt x="401854" y="95476"/>
                    </a:lnTo>
                    <a:cubicBezTo>
                      <a:pt x="417301" y="99238"/>
                      <a:pt x="426154" y="118522"/>
                      <a:pt x="421633" y="138840"/>
                    </a:cubicBezTo>
                    <a:cubicBezTo>
                      <a:pt x="420880" y="142602"/>
                      <a:pt x="419467" y="146083"/>
                      <a:pt x="417960" y="149281"/>
                    </a:cubicBezTo>
                    <a:cubicBezTo>
                      <a:pt x="417677" y="149939"/>
                      <a:pt x="417395" y="150504"/>
                      <a:pt x="417112" y="151068"/>
                    </a:cubicBezTo>
                    <a:cubicBezTo>
                      <a:pt x="415417" y="154172"/>
                      <a:pt x="413533" y="157088"/>
                      <a:pt x="411273" y="159534"/>
                    </a:cubicBezTo>
                    <a:cubicBezTo>
                      <a:pt x="411179" y="159628"/>
                      <a:pt x="410990" y="159816"/>
                      <a:pt x="410896" y="159910"/>
                    </a:cubicBezTo>
                    <a:cubicBezTo>
                      <a:pt x="406092" y="165084"/>
                      <a:pt x="400159" y="168658"/>
                      <a:pt x="394037" y="169787"/>
                    </a:cubicBezTo>
                    <a:cubicBezTo>
                      <a:pt x="391494" y="176654"/>
                      <a:pt x="388385" y="183332"/>
                      <a:pt x="384900" y="189541"/>
                    </a:cubicBezTo>
                    <a:cubicBezTo>
                      <a:pt x="384806" y="189635"/>
                      <a:pt x="384806" y="189729"/>
                      <a:pt x="384712" y="189823"/>
                    </a:cubicBezTo>
                    <a:cubicBezTo>
                      <a:pt x="381227" y="196031"/>
                      <a:pt x="377460" y="201769"/>
                      <a:pt x="373316" y="207131"/>
                    </a:cubicBezTo>
                    <a:cubicBezTo>
                      <a:pt x="373127" y="207413"/>
                      <a:pt x="372939" y="207601"/>
                      <a:pt x="372750" y="207789"/>
                    </a:cubicBezTo>
                    <a:cubicBezTo>
                      <a:pt x="368700" y="213057"/>
                      <a:pt x="364368" y="217948"/>
                      <a:pt x="359847" y="222275"/>
                    </a:cubicBezTo>
                    <a:cubicBezTo>
                      <a:pt x="359658" y="222463"/>
                      <a:pt x="359376" y="222651"/>
                      <a:pt x="359188" y="222934"/>
                    </a:cubicBezTo>
                    <a:cubicBezTo>
                      <a:pt x="354667" y="227261"/>
                      <a:pt x="349957" y="231211"/>
                      <a:pt x="345154" y="234598"/>
                    </a:cubicBezTo>
                    <a:lnTo>
                      <a:pt x="345625" y="236855"/>
                    </a:lnTo>
                    <a:cubicBezTo>
                      <a:pt x="346567" y="236385"/>
                      <a:pt x="347603" y="235915"/>
                      <a:pt x="348639" y="235538"/>
                    </a:cubicBezTo>
                    <a:cubicBezTo>
                      <a:pt x="350899" y="234786"/>
                      <a:pt x="353065" y="234033"/>
                      <a:pt x="355514" y="234033"/>
                    </a:cubicBezTo>
                    <a:cubicBezTo>
                      <a:pt x="359470" y="234033"/>
                      <a:pt x="363238" y="235162"/>
                      <a:pt x="366628" y="237326"/>
                    </a:cubicBezTo>
                    <a:cubicBezTo>
                      <a:pt x="366628" y="237326"/>
                      <a:pt x="380756" y="246450"/>
                      <a:pt x="385371" y="249648"/>
                    </a:cubicBezTo>
                    <a:cubicBezTo>
                      <a:pt x="401854" y="261030"/>
                      <a:pt x="399876" y="279373"/>
                      <a:pt x="399876" y="279373"/>
                    </a:cubicBezTo>
                    <a:cubicBezTo>
                      <a:pt x="410990" y="279655"/>
                      <a:pt x="421822" y="283041"/>
                      <a:pt x="430016" y="289814"/>
                    </a:cubicBezTo>
                    <a:cubicBezTo>
                      <a:pt x="445180" y="302324"/>
                      <a:pt x="447535" y="313330"/>
                      <a:pt x="448382" y="316058"/>
                    </a:cubicBezTo>
                    <a:lnTo>
                      <a:pt x="481630" y="424515"/>
                    </a:lnTo>
                    <a:cubicBezTo>
                      <a:pt x="482855" y="428371"/>
                      <a:pt x="483608" y="432416"/>
                      <a:pt x="483891" y="436461"/>
                    </a:cubicBezTo>
                    <a:cubicBezTo>
                      <a:pt x="484644" y="448595"/>
                      <a:pt x="481159" y="460730"/>
                      <a:pt x="473718" y="470700"/>
                    </a:cubicBezTo>
                    <a:cubicBezTo>
                      <a:pt x="466372" y="480671"/>
                      <a:pt x="455823" y="487538"/>
                      <a:pt x="443956" y="490360"/>
                    </a:cubicBezTo>
                    <a:cubicBezTo>
                      <a:pt x="440000" y="491301"/>
                      <a:pt x="435950" y="491771"/>
                      <a:pt x="431805" y="491771"/>
                    </a:cubicBezTo>
                    <a:lnTo>
                      <a:pt x="325375" y="491771"/>
                    </a:lnTo>
                    <a:lnTo>
                      <a:pt x="337430" y="415296"/>
                    </a:lnTo>
                    <a:cubicBezTo>
                      <a:pt x="338749" y="406454"/>
                      <a:pt x="337807" y="397424"/>
                      <a:pt x="334605" y="389052"/>
                    </a:cubicBezTo>
                    <a:lnTo>
                      <a:pt x="323962" y="360927"/>
                    </a:lnTo>
                    <a:lnTo>
                      <a:pt x="337430" y="347476"/>
                    </a:lnTo>
                    <a:lnTo>
                      <a:pt x="307196" y="317281"/>
                    </a:lnTo>
                    <a:lnTo>
                      <a:pt x="276868" y="347476"/>
                    </a:lnTo>
                    <a:lnTo>
                      <a:pt x="290337" y="360927"/>
                    </a:lnTo>
                    <a:lnTo>
                      <a:pt x="279694" y="389052"/>
                    </a:lnTo>
                    <a:cubicBezTo>
                      <a:pt x="276586" y="397424"/>
                      <a:pt x="275644" y="406454"/>
                      <a:pt x="276963" y="415296"/>
                    </a:cubicBezTo>
                    <a:lnTo>
                      <a:pt x="288736" y="491771"/>
                    </a:lnTo>
                    <a:lnTo>
                      <a:pt x="182493" y="491771"/>
                    </a:lnTo>
                    <a:cubicBezTo>
                      <a:pt x="178443" y="491771"/>
                      <a:pt x="174299" y="491301"/>
                      <a:pt x="170437" y="490360"/>
                    </a:cubicBezTo>
                    <a:cubicBezTo>
                      <a:pt x="158570" y="487538"/>
                      <a:pt x="148021" y="480671"/>
                      <a:pt x="140675" y="470700"/>
                    </a:cubicBezTo>
                    <a:cubicBezTo>
                      <a:pt x="130785" y="457343"/>
                      <a:pt x="127865" y="440223"/>
                      <a:pt x="132669" y="424515"/>
                    </a:cubicBezTo>
                    <a:lnTo>
                      <a:pt x="166011" y="316058"/>
                    </a:lnTo>
                    <a:cubicBezTo>
                      <a:pt x="166858" y="313330"/>
                      <a:pt x="170908" y="300631"/>
                      <a:pt x="184377" y="289814"/>
                    </a:cubicBezTo>
                    <a:cubicBezTo>
                      <a:pt x="192666" y="283229"/>
                      <a:pt x="203403" y="279655"/>
                      <a:pt x="214517" y="279373"/>
                    </a:cubicBezTo>
                    <a:lnTo>
                      <a:pt x="214517" y="279279"/>
                    </a:lnTo>
                    <a:cubicBezTo>
                      <a:pt x="214140" y="273447"/>
                      <a:pt x="211880" y="260654"/>
                      <a:pt x="229022" y="249648"/>
                    </a:cubicBezTo>
                    <a:cubicBezTo>
                      <a:pt x="233731" y="246638"/>
                      <a:pt x="247765" y="237326"/>
                      <a:pt x="247765" y="237326"/>
                    </a:cubicBezTo>
                    <a:cubicBezTo>
                      <a:pt x="251061" y="235162"/>
                      <a:pt x="254923" y="234033"/>
                      <a:pt x="258879" y="234033"/>
                    </a:cubicBezTo>
                    <a:cubicBezTo>
                      <a:pt x="261328" y="234033"/>
                      <a:pt x="263494" y="234786"/>
                      <a:pt x="265754" y="235538"/>
                    </a:cubicBezTo>
                    <a:cubicBezTo>
                      <a:pt x="266790" y="236009"/>
                      <a:pt x="267826" y="236385"/>
                      <a:pt x="268768" y="236855"/>
                    </a:cubicBezTo>
                    <a:lnTo>
                      <a:pt x="269239" y="234598"/>
                    </a:lnTo>
                    <a:cubicBezTo>
                      <a:pt x="264436" y="231211"/>
                      <a:pt x="259726" y="227261"/>
                      <a:pt x="255205" y="222934"/>
                    </a:cubicBezTo>
                    <a:cubicBezTo>
                      <a:pt x="254923" y="222651"/>
                      <a:pt x="254735" y="222463"/>
                      <a:pt x="254546" y="222275"/>
                    </a:cubicBezTo>
                    <a:cubicBezTo>
                      <a:pt x="250025" y="217948"/>
                      <a:pt x="245693" y="213057"/>
                      <a:pt x="241548" y="207789"/>
                    </a:cubicBezTo>
                    <a:cubicBezTo>
                      <a:pt x="241454" y="207601"/>
                      <a:pt x="241266" y="207413"/>
                      <a:pt x="241077" y="207225"/>
                    </a:cubicBezTo>
                    <a:cubicBezTo>
                      <a:pt x="236933" y="201769"/>
                      <a:pt x="233072" y="196031"/>
                      <a:pt x="229681" y="189823"/>
                    </a:cubicBezTo>
                    <a:cubicBezTo>
                      <a:pt x="229587" y="189729"/>
                      <a:pt x="229587" y="189635"/>
                      <a:pt x="229493" y="189635"/>
                    </a:cubicBezTo>
                    <a:cubicBezTo>
                      <a:pt x="226008" y="183332"/>
                      <a:pt x="222899" y="176654"/>
                      <a:pt x="220356" y="169787"/>
                    </a:cubicBezTo>
                    <a:cubicBezTo>
                      <a:pt x="214140" y="168658"/>
                      <a:pt x="208301" y="165084"/>
                      <a:pt x="203497" y="159910"/>
                    </a:cubicBezTo>
                    <a:cubicBezTo>
                      <a:pt x="203309" y="159722"/>
                      <a:pt x="203214" y="159628"/>
                      <a:pt x="203120" y="159534"/>
                    </a:cubicBezTo>
                    <a:cubicBezTo>
                      <a:pt x="200860" y="157088"/>
                      <a:pt x="198976" y="154172"/>
                      <a:pt x="197281" y="151068"/>
                    </a:cubicBezTo>
                    <a:cubicBezTo>
                      <a:pt x="196998" y="150504"/>
                      <a:pt x="196716" y="149939"/>
                      <a:pt x="196433" y="149281"/>
                    </a:cubicBezTo>
                    <a:cubicBezTo>
                      <a:pt x="194832" y="146083"/>
                      <a:pt x="193513" y="142602"/>
                      <a:pt x="192666" y="138840"/>
                    </a:cubicBezTo>
                    <a:cubicBezTo>
                      <a:pt x="188145" y="118428"/>
                      <a:pt x="197092" y="99050"/>
                      <a:pt x="212727" y="95476"/>
                    </a:cubicBezTo>
                    <a:lnTo>
                      <a:pt x="212727" y="85787"/>
                    </a:lnTo>
                    <a:cubicBezTo>
                      <a:pt x="212727" y="38378"/>
                      <a:pt x="251155" y="0"/>
                      <a:pt x="298626" y="0"/>
                    </a:cubicBezTo>
                    <a:close/>
                  </a:path>
                </a:pathLst>
              </a:custGeom>
              <a:solidFill>
                <a:schemeClr val="bg1"/>
              </a:solidFill>
              <a:ln>
                <a:noFill/>
              </a:ln>
            </p:spPr>
            <p:txBody>
              <a:bodyPr anchor="t" anchorCtr="0" bIns="45720" compatLnSpc="1" lIns="91440" numCol="1" rIns="91440" tIns="45720" vert="horz" wrap="square">
                <a:prstTxWarp prst="textNoShape">
                  <a:avLst/>
                </a:prstTxWarp>
                <a:normAutofit/>
              </a:bodyPr>
              <a:lstStyle>
                <a:defPPr>
                  <a:defRPr lang="zh-CN"/>
                </a:defPPr>
                <a:lvl1pPr algn="l" defTabSz="914400" eaLnBrk="1" hangingPunct="1" latinLnBrk="0" marL="0" rtl="0">
                  <a:defRPr kern="1200" sz="1800">
                    <a:solidFill>
                      <a:schemeClr val="tx1"/>
                    </a:solidFill>
                  </a:defRPr>
                </a:lvl1pPr>
                <a:lvl2pPr algn="l" defTabSz="914400" eaLnBrk="1" hangingPunct="1" latinLnBrk="0" marL="457200" rtl="0">
                  <a:defRPr kern="1200" sz="1800">
                    <a:solidFill>
                      <a:schemeClr val="tx1"/>
                    </a:solidFill>
                  </a:defRPr>
                </a:lvl2pPr>
                <a:lvl3pPr algn="l" defTabSz="914400" eaLnBrk="1" hangingPunct="1" latinLnBrk="0" marL="914400" rtl="0">
                  <a:defRPr kern="1200" sz="1800">
                    <a:solidFill>
                      <a:schemeClr val="tx1"/>
                    </a:solidFill>
                  </a:defRPr>
                </a:lvl3pPr>
                <a:lvl4pPr algn="l" defTabSz="914400" eaLnBrk="1" hangingPunct="1" latinLnBrk="0" marL="1371600" rtl="0">
                  <a:defRPr kern="1200" sz="1800">
                    <a:solidFill>
                      <a:schemeClr val="tx1"/>
                    </a:solidFill>
                  </a:defRPr>
                </a:lvl4pPr>
                <a:lvl5pPr algn="l" defTabSz="914400" eaLnBrk="1" hangingPunct="1" latinLnBrk="0" marL="1828800" rtl="0">
                  <a:defRPr kern="1200" sz="1800">
                    <a:solidFill>
                      <a:schemeClr val="tx1"/>
                    </a:solidFill>
                  </a:defRPr>
                </a:lvl5pPr>
                <a:lvl6pPr algn="l" defTabSz="914400" eaLnBrk="1" hangingPunct="1" latinLnBrk="0" marL="2286000" rtl="0">
                  <a:defRPr kern="1200" sz="1800">
                    <a:solidFill>
                      <a:schemeClr val="tx1"/>
                    </a:solidFill>
                  </a:defRPr>
                </a:lvl6pPr>
                <a:lvl7pPr algn="l" defTabSz="914400" eaLnBrk="1" hangingPunct="1" latinLnBrk="0" marL="2743200" rtl="0">
                  <a:defRPr kern="1200" sz="1800">
                    <a:solidFill>
                      <a:schemeClr val="tx1"/>
                    </a:solidFill>
                  </a:defRPr>
                </a:lvl7pPr>
                <a:lvl8pPr algn="l" defTabSz="914400" eaLnBrk="1" hangingPunct="1" latinLnBrk="0" marL="3200400" rtl="0">
                  <a:defRPr kern="1200" sz="1800">
                    <a:solidFill>
                      <a:schemeClr val="tx1"/>
                    </a:solidFill>
                  </a:defRPr>
                </a:lvl8pPr>
                <a:lvl9pPr algn="l" defTabSz="914400" eaLnBrk="1" hangingPunct="1" latinLnBrk="0" marL="3657600" rtl="0">
                  <a:defRPr kern="1200" sz="1800">
                    <a:solidFill>
                      <a:schemeClr val="tx1"/>
                    </a:solidFill>
                  </a:defRPr>
                </a:lvl9pPr>
              </a:lstStyle>
              <a:p>
                <a:endParaRPr lang="id-ID"/>
              </a:p>
            </p:txBody>
          </p:sp>
          <p:sp>
            <p:nvSpPr>
              <p:cNvPr id="54" name="iṥ1ïḋé">
                <a:extLst>
                  <a:ext uri="{FF2B5EF4-FFF2-40B4-BE49-F238E27FC236}">
                    <a16:creationId xmlns:a16="http://schemas.microsoft.com/office/drawing/2014/main" id="{B0E5DE44-B0DD-4473-A898-B837A69E39DE}"/>
                  </a:ext>
                </a:extLst>
              </p:cNvPr>
              <p:cNvSpPr/>
              <p:nvPr/>
            </p:nvSpPr>
            <p:spPr bwMode="auto">
              <a:xfrm>
                <a:off x="5196255" y="4397117"/>
                <a:ext cx="453690" cy="335642"/>
              </a:xfrm>
              <a:custGeom>
                <a:gdLst>
                  <a:gd fmla="*/ 278945 h 440259" name="T0"/>
                  <a:gd fmla="*/ 278945 h 440259" name="T1"/>
                  <a:gd fmla="*/ 278945 h 440259" name="T2"/>
                  <a:gd fmla="*/ 278945 h 440259" name="T3"/>
                  <a:gd fmla="*/ 278945 h 440259" name="T4"/>
                  <a:gd fmla="*/ 278945 h 440259" name="T5"/>
                  <a:gd fmla="*/ 278945 h 440259" name="T6"/>
                  <a:gd fmla="*/ 278945 h 440259" name="T7"/>
                  <a:gd fmla="*/ 278945 h 440259" name="T8"/>
                  <a:gd fmla="*/ 278945 h 440259" name="T9"/>
                  <a:gd fmla="*/ 278945 h 440259" name="T10"/>
                  <a:gd fmla="*/ 278945 h 440259" name="T11"/>
                  <a:gd fmla="*/ 278945 h 440259" name="T12"/>
                  <a:gd fmla="*/ 278945 h 440259" name="T13"/>
                  <a:gd fmla="*/ 278945 h 440259" name="T14"/>
                  <a:gd fmla="*/ 278945 h 440259" name="T15"/>
                  <a:gd fmla="*/ 278945 h 440259" name="T16"/>
                  <a:gd fmla="*/ 278945 h 440259" name="T17"/>
                  <a:gd fmla="*/ 278945 h 440259" name="T18"/>
                  <a:gd fmla="*/ 278945 h 440259" name="T19"/>
                  <a:gd fmla="*/ 278945 h 440259" name="T20"/>
                  <a:gd fmla="*/ 278945 h 440259" name="T21"/>
                  <a:gd fmla="*/ 278945 h 440259" name="T22"/>
                  <a:gd fmla="*/ 278945 h 440259" name="T23"/>
                  <a:gd fmla="*/ 278945 h 440259" name="T24"/>
                  <a:gd fmla="*/ 278945 h 440259" name="T25"/>
                  <a:gd fmla="*/ 278945 h 440259" name="T26"/>
                  <a:gd fmla="*/ 278945 h 440259" name="T27"/>
                  <a:gd fmla="*/ 278945 h 440259" name="T28"/>
                  <a:gd fmla="*/ 278945 h 440259" name="T29"/>
                  <a:gd fmla="*/ 88862 h 440259" name="T30"/>
                  <a:gd fmla="*/ 88862 h 440259" name="T31"/>
                  <a:gd fmla="*/ 278945 h 440259" name="T32"/>
                  <a:gd fmla="*/ 278945 h 440259" name="T33"/>
                  <a:gd fmla="*/ 278945 h 440259" name="T34"/>
                  <a:gd fmla="*/ 278945 h 440259" name="T35"/>
                  <a:gd fmla="*/ 278945 h 440259" name="T36"/>
                  <a:gd fmla="*/ 278945 h 440259" name="T37"/>
                  <a:gd fmla="*/ 278945 h 440259" name="T38"/>
                  <a:gd fmla="*/ 278945 h 440259" name="T39"/>
                  <a:gd fmla="*/ 278945 h 440259" name="T40"/>
                  <a:gd fmla="*/ 278945 h 440259" name="T41"/>
                  <a:gd fmla="*/ 278945 h 440259" name="T42"/>
                  <a:gd fmla="*/ 278945 h 440259" name="T43"/>
                  <a:gd fmla="*/ 278945 h 440259" name="T44"/>
                  <a:gd fmla="*/ 278945 h 440259" name="T45"/>
                  <a:gd fmla="*/ 278945 h 440259" name="T46"/>
                  <a:gd fmla="*/ 278945 h 440259" name="T47"/>
                  <a:gd fmla="*/ 278945 h 440259" name="T48"/>
                  <a:gd fmla="*/ 278945 h 440259" name="T49"/>
                  <a:gd fmla="*/ 278945 h 440259" name="T50"/>
                  <a:gd fmla="*/ 278945 h 440259" name="T51"/>
                  <a:gd fmla="*/ 278945 h 440259" name="T52"/>
                  <a:gd fmla="*/ 278945 h 440259" name="T53"/>
                  <a:gd fmla="*/ 278945 h 440259" name="T54"/>
                  <a:gd fmla="*/ 278945 h 440259" name="T55"/>
                  <a:gd fmla="*/ 278945 h 440259" name="T56"/>
                  <a:gd fmla="*/ 278945 h 440259" name="T57"/>
                  <a:gd fmla="*/ 278945 h 440259" name="T58"/>
                  <a:gd fmla="*/ 278945 h 440259" name="T59"/>
                  <a:gd fmla="*/ 278945 h 440259" name="T60"/>
                  <a:gd fmla="*/ 278945 h 440259" name="T61"/>
                  <a:gd fmla="*/ 278945 h 440259" name="T62"/>
                  <a:gd fmla="*/ 278945 h 440259" name="T63"/>
                  <a:gd fmla="*/ 278945 h 440259" name="T64"/>
                  <a:gd fmla="*/ 278945 h 440259" name="T65"/>
                  <a:gd fmla="*/ 278945 h 440259" name="T66"/>
                  <a:gd fmla="*/ 278945 h 440259" name="T67"/>
                  <a:gd fmla="*/ 278945 h 440259" name="T68"/>
                  <a:gd fmla="*/ 278945 h 440259" name="T69"/>
                  <a:gd fmla="*/ 278945 h 440259" name="T70"/>
                  <a:gd fmla="*/ 278945 h 440259" name="T7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b="b" l="0" r="r" t="0"/>
                <a:pathLst>
                  <a:path h="4896" w="6607">
                    <a:moveTo>
                      <a:pt x="6608" y="638"/>
                    </a:moveTo>
                    <a:lnTo>
                      <a:pt x="6608" y="2638"/>
                    </a:lnTo>
                    <a:cubicBezTo>
                      <a:pt x="6608" y="2638"/>
                      <a:pt x="6180" y="2723"/>
                      <a:pt x="6092" y="2734"/>
                    </a:cubicBezTo>
                    <a:cubicBezTo>
                      <a:pt x="6004" y="2745"/>
                      <a:pt x="5728" y="2834"/>
                      <a:pt x="5528" y="2642"/>
                    </a:cubicBezTo>
                    <a:cubicBezTo>
                      <a:pt x="5219" y="2346"/>
                      <a:pt x="4122" y="1254"/>
                      <a:pt x="4122" y="1254"/>
                    </a:cubicBezTo>
                    <a:cubicBezTo>
                      <a:pt x="4122" y="1254"/>
                      <a:pt x="3932" y="1069"/>
                      <a:pt x="3629" y="1229"/>
                    </a:cubicBezTo>
                    <a:cubicBezTo>
                      <a:pt x="3350" y="1376"/>
                      <a:pt x="2936" y="1592"/>
                      <a:pt x="2764" y="1675"/>
                    </a:cubicBezTo>
                    <a:cubicBezTo>
                      <a:pt x="2437" y="1849"/>
                      <a:pt x="2167" y="1574"/>
                      <a:pt x="2167" y="1364"/>
                    </a:cubicBezTo>
                    <a:cubicBezTo>
                      <a:pt x="2167" y="1201"/>
                      <a:pt x="2269" y="1090"/>
                      <a:pt x="2414" y="1009"/>
                    </a:cubicBezTo>
                    <a:cubicBezTo>
                      <a:pt x="2808" y="770"/>
                      <a:pt x="3637" y="305"/>
                      <a:pt x="3983" y="121"/>
                    </a:cubicBezTo>
                    <a:cubicBezTo>
                      <a:pt x="4193" y="9"/>
                      <a:pt x="4344" y="0"/>
                      <a:pt x="4633" y="243"/>
                    </a:cubicBezTo>
                    <a:cubicBezTo>
                      <a:pt x="4988" y="541"/>
                      <a:pt x="5304" y="814"/>
                      <a:pt x="5304" y="814"/>
                    </a:cubicBezTo>
                    <a:cubicBezTo>
                      <a:pt x="5304" y="814"/>
                      <a:pt x="5407" y="900"/>
                      <a:pt x="5571" y="865"/>
                    </a:cubicBezTo>
                    <a:cubicBezTo>
                      <a:pt x="5975" y="780"/>
                      <a:pt x="6608" y="638"/>
                      <a:pt x="6608" y="638"/>
                    </a:cubicBezTo>
                    <a:close/>
                    <a:moveTo>
                      <a:pt x="2241" y="4027"/>
                    </a:moveTo>
                    <a:cubicBezTo>
                      <a:pt x="2294" y="3891"/>
                      <a:pt x="2277" y="3738"/>
                      <a:pt x="2175" y="3633"/>
                    </a:cubicBezTo>
                    <a:cubicBezTo>
                      <a:pt x="2083" y="3540"/>
                      <a:pt x="1950" y="3515"/>
                      <a:pt x="1822" y="3544"/>
                    </a:cubicBezTo>
                    <a:cubicBezTo>
                      <a:pt x="1858" y="3418"/>
                      <a:pt x="1838" y="3283"/>
                      <a:pt x="1746" y="3188"/>
                    </a:cubicBezTo>
                    <a:cubicBezTo>
                      <a:pt x="1654" y="3095"/>
                      <a:pt x="1521" y="3070"/>
                      <a:pt x="1394" y="3099"/>
                    </a:cubicBezTo>
                    <a:cubicBezTo>
                      <a:pt x="1429" y="2973"/>
                      <a:pt x="1409" y="2838"/>
                      <a:pt x="1317" y="2744"/>
                    </a:cubicBezTo>
                    <a:cubicBezTo>
                      <a:pt x="1173" y="2596"/>
                      <a:pt x="924" y="2602"/>
                      <a:pt x="760" y="2758"/>
                    </a:cubicBezTo>
                    <a:cubicBezTo>
                      <a:pt x="597" y="2915"/>
                      <a:pt x="492" y="3198"/>
                      <a:pt x="638" y="3365"/>
                    </a:cubicBezTo>
                    <a:cubicBezTo>
                      <a:pt x="783" y="3531"/>
                      <a:pt x="950" y="3430"/>
                      <a:pt x="1077" y="3401"/>
                    </a:cubicBezTo>
                    <a:cubicBezTo>
                      <a:pt x="1042" y="3527"/>
                      <a:pt x="936" y="3645"/>
                      <a:pt x="1066" y="3810"/>
                    </a:cubicBezTo>
                    <a:cubicBezTo>
                      <a:pt x="1197" y="3975"/>
                      <a:pt x="1378" y="3875"/>
                      <a:pt x="1506" y="3846"/>
                    </a:cubicBezTo>
                    <a:cubicBezTo>
                      <a:pt x="1470" y="3972"/>
                      <a:pt x="1369" y="4101"/>
                      <a:pt x="1494" y="4254"/>
                    </a:cubicBezTo>
                    <a:cubicBezTo>
                      <a:pt x="1621" y="4408"/>
                      <a:pt x="1829" y="4326"/>
                      <a:pt x="1966" y="4283"/>
                    </a:cubicBezTo>
                    <a:cubicBezTo>
                      <a:pt x="1913" y="4419"/>
                      <a:pt x="1799" y="4566"/>
                      <a:pt x="1945" y="4730"/>
                    </a:cubicBezTo>
                    <a:cubicBezTo>
                      <a:pt x="2090" y="4896"/>
                      <a:pt x="2426" y="4819"/>
                      <a:pt x="2590" y="4663"/>
                    </a:cubicBezTo>
                    <a:cubicBezTo>
                      <a:pt x="2753" y="4506"/>
                      <a:pt x="2769" y="4258"/>
                      <a:pt x="2625" y="4110"/>
                    </a:cubicBezTo>
                    <a:cubicBezTo>
                      <a:pt x="2526" y="4008"/>
                      <a:pt x="2378" y="3985"/>
                      <a:pt x="2241" y="4027"/>
                    </a:cubicBezTo>
                    <a:close/>
                    <a:moveTo>
                      <a:pt x="5233" y="2987"/>
                    </a:moveTo>
                    <a:cubicBezTo>
                      <a:pt x="4047" y="1802"/>
                      <a:pt x="4605" y="2359"/>
                      <a:pt x="3967" y="1720"/>
                    </a:cubicBezTo>
                    <a:cubicBezTo>
                      <a:pt x="3967" y="1720"/>
                      <a:pt x="3775" y="1529"/>
                      <a:pt x="3523" y="1640"/>
                    </a:cubicBezTo>
                    <a:cubicBezTo>
                      <a:pt x="3346" y="1718"/>
                      <a:pt x="3117" y="1824"/>
                      <a:pt x="2945" y="1905"/>
                    </a:cubicBezTo>
                    <a:cubicBezTo>
                      <a:pt x="2757" y="2004"/>
                      <a:pt x="2621" y="2034"/>
                      <a:pt x="2557" y="2034"/>
                    </a:cubicBezTo>
                    <a:cubicBezTo>
                      <a:pt x="2192" y="2031"/>
                      <a:pt x="1896" y="1738"/>
                      <a:pt x="1896" y="1373"/>
                    </a:cubicBezTo>
                    <a:cubicBezTo>
                      <a:pt x="1896" y="1137"/>
                      <a:pt x="2022" y="931"/>
                      <a:pt x="2209" y="814"/>
                    </a:cubicBezTo>
                    <a:cubicBezTo>
                      <a:pt x="2472" y="632"/>
                      <a:pt x="3078" y="310"/>
                      <a:pt x="3078" y="310"/>
                    </a:cubicBezTo>
                    <a:cubicBezTo>
                      <a:pt x="3078" y="310"/>
                      <a:pt x="2894" y="76"/>
                      <a:pt x="2489" y="76"/>
                    </a:cubicBezTo>
                    <a:cubicBezTo>
                      <a:pt x="2085" y="76"/>
                      <a:pt x="1240" y="629"/>
                      <a:pt x="1240" y="629"/>
                    </a:cubicBezTo>
                    <a:cubicBezTo>
                      <a:pt x="1240" y="629"/>
                      <a:pt x="1000" y="783"/>
                      <a:pt x="659" y="644"/>
                    </a:cubicBezTo>
                    <a:lnTo>
                      <a:pt x="0" y="415"/>
                    </a:lnTo>
                    <a:lnTo>
                      <a:pt x="0" y="2704"/>
                    </a:lnTo>
                    <a:cubicBezTo>
                      <a:pt x="0" y="2704"/>
                      <a:pt x="188" y="2758"/>
                      <a:pt x="357" y="2827"/>
                    </a:cubicBezTo>
                    <a:cubicBezTo>
                      <a:pt x="395" y="2719"/>
                      <a:pt x="457" y="2618"/>
                      <a:pt x="542" y="2535"/>
                    </a:cubicBezTo>
                    <a:cubicBezTo>
                      <a:pt x="822" y="2268"/>
                      <a:pt x="1287" y="2265"/>
                      <a:pt x="1542" y="2528"/>
                    </a:cubicBezTo>
                    <a:cubicBezTo>
                      <a:pt x="1619" y="2608"/>
                      <a:pt x="1673" y="2703"/>
                      <a:pt x="1700" y="2808"/>
                    </a:cubicBezTo>
                    <a:cubicBezTo>
                      <a:pt x="1803" y="2840"/>
                      <a:pt x="1896" y="2896"/>
                      <a:pt x="1971" y="2973"/>
                    </a:cubicBezTo>
                    <a:cubicBezTo>
                      <a:pt x="2048" y="3053"/>
                      <a:pt x="2101" y="3148"/>
                      <a:pt x="2129" y="3253"/>
                    </a:cubicBezTo>
                    <a:cubicBezTo>
                      <a:pt x="2231" y="3285"/>
                      <a:pt x="2324" y="3341"/>
                      <a:pt x="2399" y="3418"/>
                    </a:cubicBezTo>
                    <a:cubicBezTo>
                      <a:pt x="2484" y="3505"/>
                      <a:pt x="2540" y="3611"/>
                      <a:pt x="2566" y="3725"/>
                    </a:cubicBezTo>
                    <a:cubicBezTo>
                      <a:pt x="2674" y="3756"/>
                      <a:pt x="2771" y="3814"/>
                      <a:pt x="2849" y="3894"/>
                    </a:cubicBezTo>
                    <a:cubicBezTo>
                      <a:pt x="3002" y="4051"/>
                      <a:pt x="3056" y="4265"/>
                      <a:pt x="3023" y="4471"/>
                    </a:cubicBezTo>
                    <a:cubicBezTo>
                      <a:pt x="3024" y="4471"/>
                      <a:pt x="3024" y="4471"/>
                      <a:pt x="3024" y="4472"/>
                    </a:cubicBezTo>
                    <a:cubicBezTo>
                      <a:pt x="3027" y="4475"/>
                      <a:pt x="3119" y="4578"/>
                      <a:pt x="3177" y="4636"/>
                    </a:cubicBezTo>
                    <a:cubicBezTo>
                      <a:pt x="3290" y="4749"/>
                      <a:pt x="3475" y="4749"/>
                      <a:pt x="3588" y="4636"/>
                    </a:cubicBezTo>
                    <a:cubicBezTo>
                      <a:pt x="3700" y="4523"/>
                      <a:pt x="3701" y="4339"/>
                      <a:pt x="3588" y="4225"/>
                    </a:cubicBezTo>
                    <a:cubicBezTo>
                      <a:pt x="3584" y="4221"/>
                      <a:pt x="3180" y="3799"/>
                      <a:pt x="3213" y="3766"/>
                    </a:cubicBezTo>
                    <a:cubicBezTo>
                      <a:pt x="3245" y="3734"/>
                      <a:pt x="3759" y="4269"/>
                      <a:pt x="3769" y="4279"/>
                    </a:cubicBezTo>
                    <a:cubicBezTo>
                      <a:pt x="3882" y="4391"/>
                      <a:pt x="4066" y="4391"/>
                      <a:pt x="4179" y="4279"/>
                    </a:cubicBezTo>
                    <a:cubicBezTo>
                      <a:pt x="4292" y="4166"/>
                      <a:pt x="4292" y="3981"/>
                      <a:pt x="4179" y="3868"/>
                    </a:cubicBezTo>
                    <a:cubicBezTo>
                      <a:pt x="4174" y="3863"/>
                      <a:pt x="4151" y="3841"/>
                      <a:pt x="4142" y="3832"/>
                    </a:cubicBezTo>
                    <a:cubicBezTo>
                      <a:pt x="4142" y="3832"/>
                      <a:pt x="3632" y="3378"/>
                      <a:pt x="3671" y="3339"/>
                    </a:cubicBezTo>
                    <a:cubicBezTo>
                      <a:pt x="3710" y="3300"/>
                      <a:pt x="4343" y="3891"/>
                      <a:pt x="4345" y="3891"/>
                    </a:cubicBezTo>
                    <a:cubicBezTo>
                      <a:pt x="4458" y="3993"/>
                      <a:pt x="4634" y="3992"/>
                      <a:pt x="4743" y="3883"/>
                    </a:cubicBezTo>
                    <a:cubicBezTo>
                      <a:pt x="4850" y="3776"/>
                      <a:pt x="4852" y="3608"/>
                      <a:pt x="4758" y="3494"/>
                    </a:cubicBezTo>
                    <a:cubicBezTo>
                      <a:pt x="4756" y="3488"/>
                      <a:pt x="4275" y="2986"/>
                      <a:pt x="4312" y="2948"/>
                    </a:cubicBezTo>
                    <a:cubicBezTo>
                      <a:pt x="4351" y="2910"/>
                      <a:pt x="4826" y="3400"/>
                      <a:pt x="4827" y="3401"/>
                    </a:cubicBezTo>
                    <a:cubicBezTo>
                      <a:pt x="4940" y="3513"/>
                      <a:pt x="5124" y="3513"/>
                      <a:pt x="5238" y="3401"/>
                    </a:cubicBezTo>
                    <a:cubicBezTo>
                      <a:pt x="5350" y="3288"/>
                      <a:pt x="5350" y="3103"/>
                      <a:pt x="5238" y="2990"/>
                    </a:cubicBezTo>
                    <a:cubicBezTo>
                      <a:pt x="5236" y="2989"/>
                      <a:pt x="5234" y="2988"/>
                      <a:pt x="5233" y="2987"/>
                    </a:cubicBezTo>
                    <a:close/>
                  </a:path>
                </a:pathLst>
              </a:custGeom>
              <a:solidFill>
                <a:schemeClr val="bg1"/>
              </a:solidFill>
              <a:ln>
                <a:noFill/>
              </a:ln>
            </p:spPr>
            <p:txBody>
              <a:bodyPr bIns="45720" lIns="91440" rIns="91440" tIns="45720" wrap="square">
                <a:normAutofit/>
              </a:bodyPr>
              <a:lstStyle/>
              <a:p>
                <a:endParaRPr altLang="en-US" lang="zh-CN"/>
              </a:p>
            </p:txBody>
          </p:sp>
        </p:grpSp>
        <p:sp>
          <p:nvSpPr>
            <p:cNvPr id="44" name="í$ḻíḓé">
              <a:extLst>
                <a:ext uri="{FF2B5EF4-FFF2-40B4-BE49-F238E27FC236}">
                  <a16:creationId xmlns:a16="http://schemas.microsoft.com/office/drawing/2014/main" id="{198CA246-0426-4BF0-A479-F2DCC793429D}"/>
                </a:ext>
              </a:extLst>
            </p:cNvPr>
            <p:cNvSpPr/>
            <p:nvPr/>
          </p:nvSpPr>
          <p:spPr>
            <a:xfrm>
              <a:off x="5556553" y="3405722"/>
              <a:ext cx="1050311" cy="490322"/>
            </a:xfrm>
            <a:prstGeom prst="rect">
              <a:avLst/>
            </a:prstGeom>
          </p:spPr>
          <p:txBody>
            <a:bodyPr anchor="ctr" bIns="45720" lIns="91440" rIns="91440" tIns="45720" wrap="square">
              <a:noAutofit/>
            </a:bodyPr>
            <a:lstStyle/>
            <a:p>
              <a:pPr algn="ctr"/>
              <a:r>
                <a:rPr altLang="en-US" b="1" lang="zh-CN" sz="2000">
                  <a:solidFill>
                    <a:schemeClr val="tx1">
                      <a:lumMod val="75000"/>
                      <a:lumOff val="25000"/>
                    </a:schemeClr>
                  </a:solidFill>
                </a:rPr>
                <a:t>共同点的层次</a:t>
              </a:r>
            </a:p>
          </p:txBody>
        </p:sp>
        <p:sp>
          <p:nvSpPr>
            <p:cNvPr id="45" name="arrow-shuffle_32238">
              <a:extLst>
                <a:ext uri="{FF2B5EF4-FFF2-40B4-BE49-F238E27FC236}">
                  <a16:creationId xmlns:a16="http://schemas.microsoft.com/office/drawing/2014/main" id="{5F7D5426-EC77-46F3-9706-92BF9A9A810A}"/>
                </a:ext>
              </a:extLst>
            </p:cNvPr>
            <p:cNvSpPr>
              <a:spLocks noChangeAspect="1"/>
            </p:cNvSpPr>
            <p:nvPr/>
          </p:nvSpPr>
          <p:spPr bwMode="auto">
            <a:xfrm>
              <a:off x="4753494" y="3058830"/>
              <a:ext cx="468000" cy="374869"/>
            </a:xfrm>
            <a:custGeom>
              <a:gdLst>
                <a:gd fmla="*/ 2103 w 6570" name="T0"/>
                <a:gd fmla="*/ 2919 h 5271" name="T1"/>
                <a:gd fmla="*/ 2664 w 6570" name="T2"/>
                <a:gd fmla="*/ 3628 h 5271" name="T3"/>
                <a:gd fmla="*/ 0 w 6570" name="T4"/>
                <a:gd fmla="*/ 4730 h 5271" name="T5"/>
                <a:gd fmla="*/ 0 w 6570" name="T6"/>
                <a:gd fmla="*/ 3680 h 5271" name="T7"/>
                <a:gd fmla="*/ 2003 w 6570" name="T8"/>
                <a:gd fmla="*/ 2781 h 5271" name="T9"/>
                <a:gd fmla="*/ 2103 w 6570" name="T10"/>
                <a:gd fmla="*/ 2919 h 5271" name="T11"/>
                <a:gd fmla="*/ 3224 w 6570" name="T12"/>
                <a:gd fmla="*/ 2114 h 5271" name="T13"/>
                <a:gd fmla="*/ 3523 w 6570" name="T14"/>
                <a:gd fmla="*/ 2515 h 5271" name="T15"/>
                <a:gd fmla="*/ 5135 w 6570" name="T16"/>
                <a:gd fmla="*/ 1807 h 5271" name="T17"/>
                <a:gd fmla="*/ 4880 w 6570" name="T18"/>
                <a:gd fmla="*/ 2454 h 5271" name="T19"/>
                <a:gd fmla="*/ 4901 w 6570" name="T20"/>
                <a:gd fmla="*/ 2528 h 5271" name="T21"/>
                <a:gd fmla="*/ 4939 w 6570" name="T22"/>
                <a:gd fmla="*/ 2541 h 5271" name="T23"/>
                <a:gd fmla="*/ 4978 w 6570" name="T24"/>
                <a:gd fmla="*/ 2528 h 5271" name="T25"/>
                <a:gd fmla="*/ 6545 w 6570" name="T26"/>
                <a:gd fmla="*/ 1324 h 5271" name="T27"/>
                <a:gd fmla="*/ 6569 w 6570" name="T28"/>
                <a:gd fmla="*/ 1273 h 5271" name="T29"/>
                <a:gd fmla="*/ 6545 w 6570" name="T30"/>
                <a:gd fmla="*/ 1222 h 5271" name="T31"/>
                <a:gd fmla="*/ 4978 w 6570" name="T32"/>
                <a:gd fmla="*/ 18 h 5271" name="T33"/>
                <a:gd fmla="*/ 4901 w 6570" name="T34"/>
                <a:gd fmla="*/ 18 h 5271" name="T35"/>
                <a:gd fmla="*/ 4880 w 6570" name="T36"/>
                <a:gd fmla="*/ 92 h 5271" name="T37"/>
                <a:gd fmla="*/ 5142 w 6570" name="T38"/>
                <a:gd fmla="*/ 757 h 5271" name="T39"/>
                <a:gd fmla="*/ 2886 w 6570" name="T40"/>
                <a:gd fmla="*/ 1664 h 5271" name="T41"/>
                <a:gd fmla="*/ 3224 w 6570" name="T42"/>
                <a:gd fmla="*/ 2114 h 5271" name="T43"/>
                <a:gd fmla="*/ 4978 w 6570" name="T44"/>
                <a:gd fmla="*/ 2743 h 5271" name="T45"/>
                <a:gd fmla="*/ 4939 w 6570" name="T46"/>
                <a:gd fmla="*/ 2730 h 5271" name="T47"/>
                <a:gd fmla="*/ 4901 w 6570" name="T48"/>
                <a:gd fmla="*/ 2743 h 5271" name="T49"/>
                <a:gd fmla="*/ 4880 w 6570" name="T50"/>
                <a:gd fmla="*/ 2818 h 5271" name="T51"/>
                <a:gd fmla="*/ 5135 w 6570" name="T52"/>
                <a:gd fmla="*/ 3464 h 5271" name="T53"/>
                <a:gd fmla="*/ 3100 w 6570" name="T54"/>
                <a:gd fmla="*/ 2211 h 5271" name="T55"/>
                <a:gd fmla="*/ 0 w 6570" name="T56"/>
                <a:gd fmla="*/ 542 h 5271" name="T57"/>
                <a:gd fmla="*/ 0 w 6570" name="T58"/>
                <a:gd fmla="*/ 1591 h 5271" name="T59"/>
                <a:gd fmla="*/ 2247 w 6570" name="T60"/>
                <a:gd fmla="*/ 2822 h 5271" name="T61"/>
                <a:gd fmla="*/ 5142 w 6570" name="T62"/>
                <a:gd fmla="*/ 4515 h 5271" name="T63"/>
                <a:gd fmla="*/ 4880 w 6570" name="T64"/>
                <a:gd fmla="*/ 5179 h 5271" name="T65"/>
                <a:gd fmla="*/ 4901 w 6570" name="T66"/>
                <a:gd fmla="*/ 5254 h 5271" name="T67"/>
                <a:gd fmla="*/ 4978 w 6570" name="T68"/>
                <a:gd fmla="*/ 5254 h 5271" name="T69"/>
                <a:gd fmla="*/ 6545 w 6570" name="T70"/>
                <a:gd fmla="*/ 4049 h 5271" name="T71"/>
                <a:gd fmla="*/ 6570 w 6570" name="T72"/>
                <a:gd fmla="*/ 3999 h 5271" name="T73"/>
                <a:gd fmla="*/ 6545 w 6570" name="T74"/>
                <a:gd fmla="*/ 3948 h 5271" name="T75"/>
                <a:gd fmla="*/ 4978 w 6570" name="T76"/>
                <a:gd fmla="*/ 2743 h 5271" name="T7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b="b" l="0" r="r" t="0"/>
              <a:pathLst>
                <a:path h="5271" w="6570">
                  <a:moveTo>
                    <a:pt x="2103" y="2919"/>
                  </a:moveTo>
                  <a:cubicBezTo>
                    <a:pt x="2267" y="3148"/>
                    <a:pt x="2444" y="3394"/>
                    <a:pt x="2664" y="3628"/>
                  </a:cubicBezTo>
                  <a:cubicBezTo>
                    <a:pt x="2163" y="4205"/>
                    <a:pt x="1433" y="4730"/>
                    <a:pt x="0" y="4730"/>
                  </a:cubicBezTo>
                  <a:lnTo>
                    <a:pt x="0" y="3680"/>
                  </a:lnTo>
                  <a:cubicBezTo>
                    <a:pt x="1136" y="3680"/>
                    <a:pt x="1596" y="3304"/>
                    <a:pt x="2003" y="2781"/>
                  </a:cubicBezTo>
                  <a:cubicBezTo>
                    <a:pt x="2036" y="2826"/>
                    <a:pt x="2069" y="2872"/>
                    <a:pt x="2103" y="2919"/>
                  </a:cubicBezTo>
                  <a:close/>
                  <a:moveTo>
                    <a:pt x="3224" y="2114"/>
                  </a:moveTo>
                  <a:cubicBezTo>
                    <a:pt x="3327" y="2257"/>
                    <a:pt x="3423" y="2391"/>
                    <a:pt x="3523" y="2515"/>
                  </a:cubicBezTo>
                  <a:cubicBezTo>
                    <a:pt x="3869" y="2133"/>
                    <a:pt x="4304" y="1860"/>
                    <a:pt x="5135" y="1807"/>
                  </a:cubicBezTo>
                  <a:lnTo>
                    <a:pt x="4880" y="2454"/>
                  </a:lnTo>
                  <a:cubicBezTo>
                    <a:pt x="4869" y="2481"/>
                    <a:pt x="4878" y="2511"/>
                    <a:pt x="4901" y="2528"/>
                  </a:cubicBezTo>
                  <a:cubicBezTo>
                    <a:pt x="4912" y="2537"/>
                    <a:pt x="4926" y="2541"/>
                    <a:pt x="4939" y="2541"/>
                  </a:cubicBezTo>
                  <a:cubicBezTo>
                    <a:pt x="4953" y="2541"/>
                    <a:pt x="4967" y="2537"/>
                    <a:pt x="4978" y="2528"/>
                  </a:cubicBezTo>
                  <a:lnTo>
                    <a:pt x="6545" y="1324"/>
                  </a:lnTo>
                  <a:cubicBezTo>
                    <a:pt x="6560" y="1312"/>
                    <a:pt x="6569" y="1293"/>
                    <a:pt x="6569" y="1273"/>
                  </a:cubicBezTo>
                  <a:cubicBezTo>
                    <a:pt x="6569" y="1253"/>
                    <a:pt x="6560" y="1234"/>
                    <a:pt x="6545" y="1222"/>
                  </a:cubicBezTo>
                  <a:lnTo>
                    <a:pt x="4978" y="18"/>
                  </a:lnTo>
                  <a:cubicBezTo>
                    <a:pt x="4955" y="0"/>
                    <a:pt x="4923" y="0"/>
                    <a:pt x="4901" y="18"/>
                  </a:cubicBezTo>
                  <a:cubicBezTo>
                    <a:pt x="4878" y="35"/>
                    <a:pt x="4869" y="65"/>
                    <a:pt x="4880" y="92"/>
                  </a:cubicBezTo>
                  <a:lnTo>
                    <a:pt x="5142" y="757"/>
                  </a:lnTo>
                  <a:cubicBezTo>
                    <a:pt x="4017" y="815"/>
                    <a:pt x="3354" y="1204"/>
                    <a:pt x="2886" y="1664"/>
                  </a:cubicBezTo>
                  <a:cubicBezTo>
                    <a:pt x="3012" y="1818"/>
                    <a:pt x="3122" y="1971"/>
                    <a:pt x="3224" y="2114"/>
                  </a:cubicBezTo>
                  <a:close/>
                  <a:moveTo>
                    <a:pt x="4978" y="2743"/>
                  </a:moveTo>
                  <a:cubicBezTo>
                    <a:pt x="4966" y="2735"/>
                    <a:pt x="4953" y="2730"/>
                    <a:pt x="4939" y="2730"/>
                  </a:cubicBezTo>
                  <a:cubicBezTo>
                    <a:pt x="4925" y="2730"/>
                    <a:pt x="4912" y="2735"/>
                    <a:pt x="4901" y="2743"/>
                  </a:cubicBezTo>
                  <a:cubicBezTo>
                    <a:pt x="4878" y="2760"/>
                    <a:pt x="4869" y="2791"/>
                    <a:pt x="4880" y="2818"/>
                  </a:cubicBezTo>
                  <a:lnTo>
                    <a:pt x="5135" y="3464"/>
                  </a:lnTo>
                  <a:cubicBezTo>
                    <a:pt x="3945" y="3388"/>
                    <a:pt x="3568" y="2863"/>
                    <a:pt x="3100" y="2211"/>
                  </a:cubicBezTo>
                  <a:cubicBezTo>
                    <a:pt x="2567" y="1467"/>
                    <a:pt x="1903" y="542"/>
                    <a:pt x="0" y="542"/>
                  </a:cubicBezTo>
                  <a:lnTo>
                    <a:pt x="0" y="1591"/>
                  </a:lnTo>
                  <a:cubicBezTo>
                    <a:pt x="1364" y="1591"/>
                    <a:pt x="1754" y="2134"/>
                    <a:pt x="2247" y="2822"/>
                  </a:cubicBezTo>
                  <a:cubicBezTo>
                    <a:pt x="2762" y="3540"/>
                    <a:pt x="3397" y="4423"/>
                    <a:pt x="5142" y="4515"/>
                  </a:cubicBezTo>
                  <a:lnTo>
                    <a:pt x="4880" y="5179"/>
                  </a:lnTo>
                  <a:cubicBezTo>
                    <a:pt x="4869" y="5206"/>
                    <a:pt x="4878" y="5237"/>
                    <a:pt x="4901" y="5254"/>
                  </a:cubicBezTo>
                  <a:cubicBezTo>
                    <a:pt x="4923" y="5271"/>
                    <a:pt x="4955" y="5271"/>
                    <a:pt x="4978" y="5254"/>
                  </a:cubicBezTo>
                  <a:lnTo>
                    <a:pt x="6545" y="4049"/>
                  </a:lnTo>
                  <a:cubicBezTo>
                    <a:pt x="6560" y="4037"/>
                    <a:pt x="6570" y="4018"/>
                    <a:pt x="6570" y="3999"/>
                  </a:cubicBezTo>
                  <a:cubicBezTo>
                    <a:pt x="6570" y="3979"/>
                    <a:pt x="6560" y="3960"/>
                    <a:pt x="6545" y="3948"/>
                  </a:cubicBezTo>
                  <a:lnTo>
                    <a:pt x="4978" y="2743"/>
                  </a:lnTo>
                  <a:close/>
                </a:path>
              </a:pathLst>
            </a:custGeom>
            <a:solidFill>
              <a:schemeClr val="bg1"/>
            </a:solidFill>
            <a:ln>
              <a:noFill/>
            </a:ln>
          </p:spPr>
          <p:txBody>
            <a:bodyPr/>
            <a:lstStyle/>
            <a:p/>
          </p:txBody>
        </p:sp>
        <p:sp>
          <p:nvSpPr>
            <p:cNvPr id="46" name="key-open-file-format_28956">
              <a:extLst>
                <a:ext uri="{FF2B5EF4-FFF2-40B4-BE49-F238E27FC236}">
                  <a16:creationId xmlns:a16="http://schemas.microsoft.com/office/drawing/2014/main" id="{550AD85C-6D09-4239-95ED-2C5699BD85C8}"/>
                </a:ext>
              </a:extLst>
            </p:cNvPr>
            <p:cNvSpPr>
              <a:spLocks noChangeAspect="1"/>
            </p:cNvSpPr>
            <p:nvPr/>
          </p:nvSpPr>
          <p:spPr bwMode="auto">
            <a:xfrm>
              <a:off x="5853016" y="2247732"/>
              <a:ext cx="485527" cy="504000"/>
            </a:xfrm>
            <a:custGeom>
              <a:gdLst>
                <a:gd fmla="*/ 7013 w 7514" name="T0"/>
                <a:gd fmla="*/ 653 h 7812" name="T1"/>
                <a:gd fmla="*/ 4616 w 7514" name="T2"/>
                <a:gd fmla="*/ 655 h 7812" name="T3"/>
                <a:gd fmla="*/ 0 w 7514" name="T4"/>
                <a:gd fmla="*/ 616 h 7812" name="T5"/>
                <a:gd fmla="*/ 4616 w 7514" name="T6"/>
                <a:gd fmla="*/ 7812 h 7812" name="T7"/>
                <a:gd fmla="*/ 4647 w 7514" name="T8"/>
                <a:gd fmla="*/ 7139 h 7812" name="T9"/>
                <a:gd fmla="*/ 7514 w 7514" name="T10"/>
                <a:gd fmla="*/ 6638 h 7812" name="T11"/>
                <a:gd fmla="*/ 4616 w 7514" name="T12"/>
                <a:gd fmla="*/ 4561 h 7812" name="T13"/>
                <a:gd fmla="*/ 4834 w 7514" name="T14"/>
                <a:gd fmla="*/ 5094 h 7812" name="T15"/>
                <a:gd fmla="*/ 4616 w 7514" name="T16"/>
                <a:gd fmla="*/ 4561 h 7812" name="T17"/>
                <a:gd fmla="*/ 1202 w 7514" name="T18"/>
                <a:gd fmla="*/ 4737 h 7812" name="T19"/>
                <a:gd fmla="*/ 784 w 7514" name="T20"/>
                <a:gd fmla="*/ 4273 h 7812" name="T21"/>
                <a:gd fmla="*/ 513 w 7514" name="T22"/>
                <a:gd fmla="*/ 4710 h 7812" name="T23"/>
                <a:gd fmla="*/ 784 w 7514" name="T24"/>
                <a:gd fmla="*/ 3350 h 7812" name="T25"/>
                <a:gd fmla="*/ 790 w 7514" name="T26"/>
                <a:gd fmla="*/ 3956 h 7812" name="T27"/>
                <a:gd fmla="*/ 1161 w 7514" name="T28"/>
                <a:gd fmla="*/ 3335 h 7812" name="T29"/>
                <a:gd fmla="*/ 1093 w 7514" name="T30"/>
                <a:gd fmla="*/ 3932 h 7812" name="T31"/>
                <a:gd fmla="*/ 1202 w 7514" name="T32"/>
                <a:gd fmla="*/ 4737 h 7812" name="T33"/>
                <a:gd fmla="*/ 1674 w 7514" name="T34"/>
                <a:gd fmla="*/ 4756 h 7812" name="T35"/>
                <a:gd fmla="*/ 2557 w 7514" name="T36"/>
                <a:gd fmla="*/ 3278 h 7812" name="T37"/>
                <a:gd fmla="*/ 1989 w 7514" name="T38"/>
                <a:gd fmla="*/ 3573 h 7812" name="T39"/>
                <a:gd fmla="*/ 2523 w 7514" name="T40"/>
                <a:gd fmla="*/ 3873 h 7812" name="T41"/>
                <a:gd fmla="*/ 1989 w 7514" name="T42"/>
                <a:gd fmla="*/ 4148 h 7812" name="T43"/>
                <a:gd fmla="*/ 2588 w 7514" name="T44"/>
                <a:gd fmla="*/ 4511 h 7812" name="T45"/>
                <a:gd fmla="*/ 3555 w 7514" name="T46"/>
                <a:gd fmla="*/ 4830 h 7812" name="T47"/>
                <a:gd fmla="*/ 3187 w 7514" name="T48"/>
                <a:gd fmla="*/ 4175 h 7812" name="T49"/>
                <a:gd fmla="*/ 3095 w 7514" name="T50"/>
                <a:gd fmla="*/ 3256 h 7812" name="T51"/>
                <a:gd fmla="*/ 3384 w 7514" name="T52"/>
                <a:gd fmla="*/ 3926 h 7812" name="T53"/>
                <a:gd fmla="*/ 3513 w 7514" name="T54"/>
                <a:gd fmla="*/ 3621 h 7812" name="T55"/>
                <a:gd fmla="*/ 4118 w 7514" name="T56"/>
                <a:gd fmla="*/ 3214 h 7812" name="T57"/>
                <a:gd fmla="*/ 3555 w 7514" name="T58"/>
                <a:gd fmla="*/ 4830 h 7812" name="T59"/>
                <a:gd fmla="*/ 7013 w 7514" name="T60"/>
                <a:gd fmla="*/ 6853 h 7812" name="T61"/>
                <a:gd fmla="*/ 4616 w 7514" name="T62"/>
                <a:gd fmla="*/ 6850 h 7812" name="T63"/>
                <a:gd fmla="*/ 5369 w 7514" name="T64"/>
                <a:gd fmla="*/ 5201 h 7812" name="T65"/>
                <a:gd fmla="*/ 5815 w 7514" name="T66"/>
                <a:gd fmla="*/ 4019 h 7812" name="T67"/>
                <a:gd fmla="*/ 5833 w 7514" name="T68"/>
                <a:gd fmla="*/ 3807 h 7812" name="T69"/>
                <a:gd fmla="*/ 6046 w 7514" name="T70"/>
                <a:gd fmla="*/ 3787 h 7812" name="T71"/>
                <a:gd fmla="*/ 6065 w 7514" name="T72"/>
                <a:gd fmla="*/ 3718 h 7812" name="T73"/>
                <a:gd fmla="*/ 6211 w 7514" name="T74"/>
                <a:gd fmla="*/ 3570 h 7812" name="T75"/>
                <a:gd fmla="*/ 6271 w 7514" name="T76"/>
                <a:gd fmla="*/ 3508 h 7812" name="T77"/>
                <a:gd fmla="*/ 6435 w 7514" name="T78"/>
                <a:gd fmla="*/ 3364 h 7812" name="T79"/>
                <a:gd fmla="*/ 6495 w 7514" name="T80"/>
                <a:gd fmla="*/ 3301 h 7812" name="T81"/>
                <a:gd fmla="*/ 6671 w 7514" name="T82"/>
                <a:gd fmla="*/ 3139 h 7812" name="T83"/>
                <a:gd fmla="*/ 6816 w 7514" name="T84"/>
                <a:gd fmla="*/ 3018 h 7812" name="T85"/>
                <a:gd fmla="*/ 6974 w 7514" name="T86"/>
                <a:gd fmla="*/ 2508 h 7812" name="T87"/>
                <a:gd fmla="*/ 6835 w 7514" name="T88"/>
                <a:gd fmla="*/ 2365 h 7812" name="T89"/>
                <a:gd fmla="*/ 6294 w 7514" name="T90"/>
                <a:gd fmla="*/ 2516 h 7812" name="T91"/>
                <a:gd fmla="*/ 4616 w 7514" name="T92"/>
                <a:gd fmla="*/ 3757 h 7812" name="T93"/>
                <a:gd fmla="*/ 4647 w 7514" name="T94"/>
                <a:gd fmla="*/ 940 h 7812" name="T95"/>
                <a:gd fmla="*/ 7228 w 7514" name="T96"/>
                <a:gd fmla="*/ 1155 h 7812" name="T97"/>
                <a:gd fmla="*/ 5238 w 7514" name="T98"/>
                <a:gd fmla="*/ 3808 h 7812" name="T99"/>
                <a:gd fmla="*/ 6434 w 7514" name="T100"/>
                <a:gd fmla="*/ 2574 h 7812" name="T101"/>
                <a:gd fmla="*/ 5238 w 7514" name="T102"/>
                <a:gd fmla="*/ 3808 h 7812" name="T103"/>
                <a:gd fmla="*/ 6553 w 7514" name="T104"/>
                <a:gd fmla="*/ 2692 h 7812" name="T105"/>
                <a:gd fmla="*/ 5296 w 7514" name="T106"/>
                <a:gd fmla="*/ 3866 h 7812" name="T10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b="b" l="0" r="r" t="0"/>
              <a:pathLst>
                <a:path h="7811" w="7514">
                  <a:moveTo>
                    <a:pt x="7514" y="1155"/>
                  </a:moveTo>
                  <a:cubicBezTo>
                    <a:pt x="7514" y="878"/>
                    <a:pt x="7289" y="653"/>
                    <a:pt x="7013" y="653"/>
                  </a:cubicBezTo>
                  <a:lnTo>
                    <a:pt x="4647" y="653"/>
                  </a:lnTo>
                  <a:cubicBezTo>
                    <a:pt x="4637" y="653"/>
                    <a:pt x="4627" y="654"/>
                    <a:pt x="4616" y="655"/>
                  </a:cubicBezTo>
                  <a:lnTo>
                    <a:pt x="4616" y="0"/>
                  </a:lnTo>
                  <a:lnTo>
                    <a:pt x="0" y="616"/>
                  </a:lnTo>
                  <a:lnTo>
                    <a:pt x="0" y="7180"/>
                  </a:lnTo>
                  <a:lnTo>
                    <a:pt x="4616" y="7812"/>
                  </a:lnTo>
                  <a:lnTo>
                    <a:pt x="4616" y="7138"/>
                  </a:lnTo>
                  <a:cubicBezTo>
                    <a:pt x="4627" y="7139"/>
                    <a:pt x="4637" y="7139"/>
                    <a:pt x="4647" y="7139"/>
                  </a:cubicBezTo>
                  <a:lnTo>
                    <a:pt x="7013" y="7139"/>
                  </a:lnTo>
                  <a:cubicBezTo>
                    <a:pt x="7289" y="7139"/>
                    <a:pt x="7514" y="6914"/>
                    <a:pt x="7514" y="6638"/>
                  </a:cubicBezTo>
                  <a:lnTo>
                    <a:pt x="7514" y="1155"/>
                  </a:lnTo>
                  <a:close/>
                  <a:moveTo>
                    <a:pt x="4616" y="4561"/>
                  </a:moveTo>
                  <a:cubicBezTo>
                    <a:pt x="4652" y="4584"/>
                    <a:pt x="4687" y="4611"/>
                    <a:pt x="4719" y="4643"/>
                  </a:cubicBezTo>
                  <a:cubicBezTo>
                    <a:pt x="4872" y="4796"/>
                    <a:pt x="4925" y="5003"/>
                    <a:pt x="4834" y="5094"/>
                  </a:cubicBezTo>
                  <a:cubicBezTo>
                    <a:pt x="4785" y="5142"/>
                    <a:pt x="4704" y="5149"/>
                    <a:pt x="4616" y="5123"/>
                  </a:cubicBezTo>
                  <a:lnTo>
                    <a:pt x="4616" y="4561"/>
                  </a:lnTo>
                  <a:lnTo>
                    <a:pt x="4616" y="4561"/>
                  </a:lnTo>
                  <a:close/>
                  <a:moveTo>
                    <a:pt x="1202" y="4737"/>
                  </a:moveTo>
                  <a:lnTo>
                    <a:pt x="891" y="4129"/>
                  </a:lnTo>
                  <a:lnTo>
                    <a:pt x="784" y="4273"/>
                  </a:lnTo>
                  <a:lnTo>
                    <a:pt x="784" y="4721"/>
                  </a:lnTo>
                  <a:lnTo>
                    <a:pt x="513" y="4710"/>
                  </a:lnTo>
                  <a:lnTo>
                    <a:pt x="513" y="3361"/>
                  </a:lnTo>
                  <a:lnTo>
                    <a:pt x="784" y="3350"/>
                  </a:lnTo>
                  <a:lnTo>
                    <a:pt x="784" y="3956"/>
                  </a:lnTo>
                  <a:lnTo>
                    <a:pt x="790" y="3956"/>
                  </a:lnTo>
                  <a:cubicBezTo>
                    <a:pt x="817" y="3903"/>
                    <a:pt x="846" y="3854"/>
                    <a:pt x="874" y="3804"/>
                  </a:cubicBezTo>
                  <a:lnTo>
                    <a:pt x="1161" y="3335"/>
                  </a:lnTo>
                  <a:lnTo>
                    <a:pt x="1526" y="3320"/>
                  </a:lnTo>
                  <a:lnTo>
                    <a:pt x="1093" y="3932"/>
                  </a:lnTo>
                  <a:lnTo>
                    <a:pt x="1550" y="4751"/>
                  </a:lnTo>
                  <a:lnTo>
                    <a:pt x="1202" y="4737"/>
                  </a:lnTo>
                  <a:close/>
                  <a:moveTo>
                    <a:pt x="2588" y="4792"/>
                  </a:moveTo>
                  <a:lnTo>
                    <a:pt x="1674" y="4756"/>
                  </a:lnTo>
                  <a:lnTo>
                    <a:pt x="1674" y="3314"/>
                  </a:lnTo>
                  <a:lnTo>
                    <a:pt x="2557" y="3278"/>
                  </a:lnTo>
                  <a:lnTo>
                    <a:pt x="2557" y="3558"/>
                  </a:lnTo>
                  <a:lnTo>
                    <a:pt x="1989" y="3573"/>
                  </a:lnTo>
                  <a:lnTo>
                    <a:pt x="1989" y="3878"/>
                  </a:lnTo>
                  <a:lnTo>
                    <a:pt x="2523" y="3873"/>
                  </a:lnTo>
                  <a:lnTo>
                    <a:pt x="2523" y="4151"/>
                  </a:lnTo>
                  <a:lnTo>
                    <a:pt x="1989" y="4148"/>
                  </a:lnTo>
                  <a:lnTo>
                    <a:pt x="1989" y="4496"/>
                  </a:lnTo>
                  <a:lnTo>
                    <a:pt x="2588" y="4511"/>
                  </a:lnTo>
                  <a:lnTo>
                    <a:pt x="2588" y="4792"/>
                  </a:lnTo>
                  <a:close/>
                  <a:moveTo>
                    <a:pt x="3555" y="4830"/>
                  </a:moveTo>
                  <a:lnTo>
                    <a:pt x="3187" y="4815"/>
                  </a:lnTo>
                  <a:lnTo>
                    <a:pt x="3187" y="4175"/>
                  </a:lnTo>
                  <a:lnTo>
                    <a:pt x="2694" y="3272"/>
                  </a:lnTo>
                  <a:lnTo>
                    <a:pt x="3095" y="3256"/>
                  </a:lnTo>
                  <a:lnTo>
                    <a:pt x="3258" y="3626"/>
                  </a:lnTo>
                  <a:cubicBezTo>
                    <a:pt x="3309" y="3740"/>
                    <a:pt x="3343" y="3823"/>
                    <a:pt x="3384" y="3926"/>
                  </a:cubicBezTo>
                  <a:lnTo>
                    <a:pt x="3388" y="3926"/>
                  </a:lnTo>
                  <a:cubicBezTo>
                    <a:pt x="3425" y="3827"/>
                    <a:pt x="3464" y="3735"/>
                    <a:pt x="3513" y="3621"/>
                  </a:cubicBezTo>
                  <a:lnTo>
                    <a:pt x="3681" y="3232"/>
                  </a:lnTo>
                  <a:lnTo>
                    <a:pt x="4118" y="3214"/>
                  </a:lnTo>
                  <a:lnTo>
                    <a:pt x="3555" y="4166"/>
                  </a:lnTo>
                  <a:lnTo>
                    <a:pt x="3555" y="4830"/>
                  </a:lnTo>
                  <a:close/>
                  <a:moveTo>
                    <a:pt x="7228" y="6638"/>
                  </a:moveTo>
                  <a:cubicBezTo>
                    <a:pt x="7228" y="6756"/>
                    <a:pt x="7131" y="6853"/>
                    <a:pt x="7013" y="6853"/>
                  </a:cubicBezTo>
                  <a:lnTo>
                    <a:pt x="4647" y="6853"/>
                  </a:lnTo>
                  <a:cubicBezTo>
                    <a:pt x="4637" y="6853"/>
                    <a:pt x="4626" y="6851"/>
                    <a:pt x="4616" y="6850"/>
                  </a:cubicBezTo>
                  <a:lnTo>
                    <a:pt x="4616" y="5437"/>
                  </a:lnTo>
                  <a:cubicBezTo>
                    <a:pt x="4882" y="5484"/>
                    <a:pt x="5165" y="5405"/>
                    <a:pt x="5369" y="5201"/>
                  </a:cubicBezTo>
                  <a:cubicBezTo>
                    <a:pt x="5612" y="4958"/>
                    <a:pt x="5684" y="4592"/>
                    <a:pt x="5557" y="4277"/>
                  </a:cubicBezTo>
                  <a:lnTo>
                    <a:pt x="5815" y="4019"/>
                  </a:lnTo>
                  <a:cubicBezTo>
                    <a:pt x="5826" y="4007"/>
                    <a:pt x="5833" y="3992"/>
                    <a:pt x="5833" y="3975"/>
                  </a:cubicBezTo>
                  <a:lnTo>
                    <a:pt x="5833" y="3807"/>
                  </a:lnTo>
                  <a:lnTo>
                    <a:pt x="5984" y="3802"/>
                  </a:lnTo>
                  <a:cubicBezTo>
                    <a:pt x="6012" y="3803"/>
                    <a:pt x="6035" y="3796"/>
                    <a:pt x="6046" y="3787"/>
                  </a:cubicBezTo>
                  <a:lnTo>
                    <a:pt x="6051" y="3783"/>
                  </a:lnTo>
                  <a:cubicBezTo>
                    <a:pt x="6068" y="3766"/>
                    <a:pt x="6064" y="3751"/>
                    <a:pt x="6065" y="3718"/>
                  </a:cubicBezTo>
                  <a:lnTo>
                    <a:pt x="6065" y="3575"/>
                  </a:lnTo>
                  <a:lnTo>
                    <a:pt x="6211" y="3570"/>
                  </a:lnTo>
                  <a:cubicBezTo>
                    <a:pt x="6227" y="3570"/>
                    <a:pt x="6242" y="3563"/>
                    <a:pt x="6253" y="3552"/>
                  </a:cubicBezTo>
                  <a:cubicBezTo>
                    <a:pt x="6264" y="3541"/>
                    <a:pt x="6271" y="3525"/>
                    <a:pt x="6271" y="3508"/>
                  </a:cubicBezTo>
                  <a:lnTo>
                    <a:pt x="6271" y="3369"/>
                  </a:lnTo>
                  <a:lnTo>
                    <a:pt x="6435" y="3364"/>
                  </a:lnTo>
                  <a:cubicBezTo>
                    <a:pt x="6451" y="3363"/>
                    <a:pt x="6466" y="3356"/>
                    <a:pt x="6477" y="3345"/>
                  </a:cubicBezTo>
                  <a:cubicBezTo>
                    <a:pt x="6488" y="3334"/>
                    <a:pt x="6495" y="3319"/>
                    <a:pt x="6495" y="3301"/>
                  </a:cubicBezTo>
                  <a:lnTo>
                    <a:pt x="6495" y="3145"/>
                  </a:lnTo>
                  <a:lnTo>
                    <a:pt x="6671" y="3139"/>
                  </a:lnTo>
                  <a:cubicBezTo>
                    <a:pt x="6687" y="3138"/>
                    <a:pt x="6702" y="3132"/>
                    <a:pt x="6713" y="3121"/>
                  </a:cubicBezTo>
                  <a:lnTo>
                    <a:pt x="6816" y="3018"/>
                  </a:lnTo>
                  <a:cubicBezTo>
                    <a:pt x="6829" y="3004"/>
                    <a:pt x="6840" y="2987"/>
                    <a:pt x="6845" y="2968"/>
                  </a:cubicBezTo>
                  <a:lnTo>
                    <a:pt x="6974" y="2508"/>
                  </a:lnTo>
                  <a:cubicBezTo>
                    <a:pt x="6985" y="2468"/>
                    <a:pt x="6974" y="2426"/>
                    <a:pt x="6945" y="2396"/>
                  </a:cubicBezTo>
                  <a:cubicBezTo>
                    <a:pt x="6917" y="2367"/>
                    <a:pt x="6875" y="2355"/>
                    <a:pt x="6835" y="2365"/>
                  </a:cubicBezTo>
                  <a:lnTo>
                    <a:pt x="6347" y="2486"/>
                  </a:lnTo>
                  <a:cubicBezTo>
                    <a:pt x="6327" y="2491"/>
                    <a:pt x="6309" y="2502"/>
                    <a:pt x="6294" y="2516"/>
                  </a:cubicBezTo>
                  <a:lnTo>
                    <a:pt x="5026" y="3784"/>
                  </a:lnTo>
                  <a:cubicBezTo>
                    <a:pt x="4892" y="3741"/>
                    <a:pt x="4751" y="3733"/>
                    <a:pt x="4616" y="3757"/>
                  </a:cubicBezTo>
                  <a:lnTo>
                    <a:pt x="4616" y="943"/>
                  </a:lnTo>
                  <a:cubicBezTo>
                    <a:pt x="4626" y="941"/>
                    <a:pt x="4637" y="940"/>
                    <a:pt x="4647" y="940"/>
                  </a:cubicBezTo>
                  <a:lnTo>
                    <a:pt x="7013" y="940"/>
                  </a:lnTo>
                  <a:cubicBezTo>
                    <a:pt x="7131" y="940"/>
                    <a:pt x="7228" y="1036"/>
                    <a:pt x="7228" y="1155"/>
                  </a:cubicBezTo>
                  <a:lnTo>
                    <a:pt x="7228" y="6638"/>
                  </a:lnTo>
                  <a:close/>
                  <a:moveTo>
                    <a:pt x="5238" y="3808"/>
                  </a:moveTo>
                  <a:lnTo>
                    <a:pt x="5219" y="3788"/>
                  </a:lnTo>
                  <a:lnTo>
                    <a:pt x="6434" y="2574"/>
                  </a:lnTo>
                  <a:lnTo>
                    <a:pt x="6453" y="2593"/>
                  </a:lnTo>
                  <a:lnTo>
                    <a:pt x="5238" y="3808"/>
                  </a:lnTo>
                  <a:close/>
                  <a:moveTo>
                    <a:pt x="6511" y="2651"/>
                  </a:moveTo>
                  <a:lnTo>
                    <a:pt x="6553" y="2692"/>
                  </a:lnTo>
                  <a:lnTo>
                    <a:pt x="5338" y="3907"/>
                  </a:lnTo>
                  <a:lnTo>
                    <a:pt x="5296" y="3866"/>
                  </a:lnTo>
                  <a:lnTo>
                    <a:pt x="6511" y="2651"/>
                  </a:lnTo>
                  <a:close/>
                </a:path>
              </a:pathLst>
            </a:custGeom>
            <a:solidFill>
              <a:schemeClr val="bg1"/>
            </a:solidFill>
            <a:ln>
              <a:noFill/>
            </a:ln>
          </p:spPr>
          <p:txBody>
            <a:bodyPr/>
            <a:lstStyle/>
            <a:p/>
          </p:txBody>
        </p:sp>
      </p:grpSp>
    </p:spTree>
    <p:extLst>
      <p:ext uri="{BB962C8B-B14F-4D97-AF65-F5344CB8AC3E}">
        <p14:creationId val="3792715835"/>
      </p:ext>
    </p:extLst>
  </p:cSld>
  <p:clrMapOvr>
    <a:masterClrMapping/>
  </p:clrMapOvr>
  <mc:AlternateContent>
    <mc:Choice Requires="p14">
      <p:transition p14:dur="1250" spd="slow">
        <p14:flip dir="r"/>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3" presetSubtype="32">
                                  <p:stCondLst>
                                    <p:cond delay="0"/>
                                  </p:stCondLst>
                                  <p:iterate type="lt">
                                    <p:tmPct val="10000"/>
                                  </p:iterate>
                                  <p:childTnLst>
                                    <p:set>
                                      <p:cBhvr>
                                        <p:cTn dur="1" fill="hold" id="6">
                                          <p:stCondLst>
                                            <p:cond delay="0"/>
                                          </p:stCondLst>
                                        </p:cTn>
                                        <p:tgtEl>
                                          <p:spTgt spid="87"/>
                                        </p:tgtEl>
                                        <p:attrNameLst>
                                          <p:attrName>style.visibility</p:attrName>
                                        </p:attrNameLst>
                                      </p:cBhvr>
                                      <p:to>
                                        <p:strVal val="visible"/>
                                      </p:to>
                                    </p:set>
                                    <p:anim calcmode="lin" valueType="num">
                                      <p:cBhvr>
                                        <p:cTn dur="500" fill="hold" id="7"/>
                                        <p:tgtEl>
                                          <p:spTgt spid="87"/>
                                        </p:tgtEl>
                                        <p:attrNameLst>
                                          <p:attrName>ppt_w</p:attrName>
                                        </p:attrNameLst>
                                      </p:cBhvr>
                                      <p:tavLst>
                                        <p:tav tm="0">
                                          <p:val>
                                            <p:strVal val="4*#ppt_w"/>
                                          </p:val>
                                        </p:tav>
                                        <p:tav tm="100000">
                                          <p:val>
                                            <p:strVal val="#ppt_w"/>
                                          </p:val>
                                        </p:tav>
                                      </p:tavLst>
                                    </p:anim>
                                    <p:anim calcmode="lin" valueType="num">
                                      <p:cBhvr>
                                        <p:cTn dur="500" fill="hold" id="8"/>
                                        <p:tgtEl>
                                          <p:spTgt spid="87"/>
                                        </p:tgtEl>
                                        <p:attrNameLst>
                                          <p:attrName>ppt_h</p:attrName>
                                        </p:attrNameLst>
                                      </p:cBhvr>
                                      <p:tavLst>
                                        <p:tav tm="0">
                                          <p:val>
                                            <p:strVal val="4*#ppt_h"/>
                                          </p:val>
                                        </p:tav>
                                        <p:tav tm="100000">
                                          <p:val>
                                            <p:strVal val="#ppt_h"/>
                                          </p:val>
                                        </p:tav>
                                      </p:tavLst>
                                    </p:anim>
                                  </p:childTnLst>
                                </p:cTn>
                              </p:par>
                            </p:childTnLst>
                          </p:cTn>
                        </p:par>
                        <p:par>
                          <p:cTn fill="hold" id="9" nodeType="afterGroup">
                            <p:stCondLst>
                              <p:cond delay="500"/>
                            </p:stCondLst>
                            <p:childTnLst>
                              <p:par>
                                <p:cTn fill="hold" id="10" nodeType="afterEffect" presetClass="entr" presetID="23" presetSubtype="32">
                                  <p:stCondLst>
                                    <p:cond delay="0"/>
                                  </p:stCondLst>
                                  <p:childTnLst>
                                    <p:set>
                                      <p:cBhvr>
                                        <p:cTn dur="1" fill="hold" id="11">
                                          <p:stCondLst>
                                            <p:cond delay="0"/>
                                          </p:stCondLst>
                                        </p:cTn>
                                        <p:tgtEl>
                                          <p:spTgt spid="42"/>
                                        </p:tgtEl>
                                        <p:attrNameLst>
                                          <p:attrName>style.visibility</p:attrName>
                                        </p:attrNameLst>
                                      </p:cBhvr>
                                      <p:to>
                                        <p:strVal val="visible"/>
                                      </p:to>
                                    </p:set>
                                    <p:anim calcmode="lin" valueType="num">
                                      <p:cBhvr>
                                        <p:cTn dur="750" fill="hold" id="12"/>
                                        <p:tgtEl>
                                          <p:spTgt spid="42"/>
                                        </p:tgtEl>
                                        <p:attrNameLst>
                                          <p:attrName>ppt_w</p:attrName>
                                        </p:attrNameLst>
                                      </p:cBhvr>
                                      <p:tavLst>
                                        <p:tav tm="0">
                                          <p:val>
                                            <p:strVal val="4*#ppt_w"/>
                                          </p:val>
                                        </p:tav>
                                        <p:tav tm="100000">
                                          <p:val>
                                            <p:strVal val="#ppt_w"/>
                                          </p:val>
                                        </p:tav>
                                      </p:tavLst>
                                    </p:anim>
                                    <p:anim calcmode="lin" valueType="num">
                                      <p:cBhvr>
                                        <p:cTn dur="750" fill="hold" id="13"/>
                                        <p:tgtEl>
                                          <p:spTgt spid="42"/>
                                        </p:tgtEl>
                                        <p:attrNameLst>
                                          <p:attrName>ppt_h</p:attrName>
                                        </p:attrNameLst>
                                      </p:cBhvr>
                                      <p:tavLst>
                                        <p:tav tm="0">
                                          <p:val>
                                            <p:strVal val="4*#ppt_h"/>
                                          </p:val>
                                        </p:tav>
                                        <p:tav tm="100000">
                                          <p:val>
                                            <p:strVal val="#ppt_h"/>
                                          </p:val>
                                        </p:tav>
                                      </p:tavLst>
                                    </p:anim>
                                  </p:childTnLst>
                                </p:cTn>
                              </p:par>
                              <p:par>
                                <p:cTn fill="hold" id="14" nodeType="withEffect" presetClass="emph" presetID="8" presetSubtype="0">
                                  <p:stCondLst>
                                    <p:cond delay="250"/>
                                  </p:stCondLst>
                                  <p:childTnLst>
                                    <p:animRot by="21600000">
                                      <p:cBhvr>
                                        <p:cTn dur="750" fill="hold" id="15"/>
                                        <p:tgtEl>
                                          <p:spTgt spid="42"/>
                                        </p:tgtEl>
                                        <p:attrNameLst>
                                          <p:attrName>r</p:attrName>
                                        </p:attrNameLst>
                                      </p:cBhvr>
                                    </p:animRot>
                                  </p:childTnLst>
                                </p:cTn>
                              </p:par>
                            </p:childTnLst>
                          </p:cTn>
                        </p:par>
                        <p:par>
                          <p:cTn fill="hold" id="16" nodeType="afterGroup">
                            <p:stCondLst>
                              <p:cond delay="1500"/>
                            </p:stCondLst>
                            <p:childTnLst>
                              <p:par>
                                <p:cTn fill="hold" id="17" nodeType="afterEffect" presetClass="entr" presetID="22" presetSubtype="2">
                                  <p:stCondLst>
                                    <p:cond delay="0"/>
                                  </p:stCondLst>
                                  <p:childTnLst>
                                    <p:set>
                                      <p:cBhvr>
                                        <p:cTn dur="1" fill="hold" id="18">
                                          <p:stCondLst>
                                            <p:cond delay="0"/>
                                          </p:stCondLst>
                                        </p:cTn>
                                        <p:tgtEl>
                                          <p:spTgt spid="25"/>
                                        </p:tgtEl>
                                        <p:attrNameLst>
                                          <p:attrName>style.visibility</p:attrName>
                                        </p:attrNameLst>
                                      </p:cBhvr>
                                      <p:to>
                                        <p:strVal val="visible"/>
                                      </p:to>
                                    </p:set>
                                    <p:animEffect filter="wipe(right)" transition="in">
                                      <p:cBhvr>
                                        <p:cTn dur="500" id="19"/>
                                        <p:tgtEl>
                                          <p:spTgt spid="25"/>
                                        </p:tgtEl>
                                      </p:cBhvr>
                                    </p:animEffect>
                                  </p:childTnLst>
                                </p:cTn>
                              </p:par>
                            </p:childTnLst>
                          </p:cTn>
                        </p:par>
                        <p:par>
                          <p:cTn fill="hold" id="20" nodeType="afterGroup">
                            <p:stCondLst>
                              <p:cond delay="2000"/>
                            </p:stCondLst>
                            <p:childTnLst>
                              <p:par>
                                <p:cTn fill="hold" id="21" nodeType="afterEffect" presetClass="entr" presetID="2" presetSubtype="8">
                                  <p:stCondLst>
                                    <p:cond delay="0"/>
                                  </p:stCondLst>
                                  <p:childTnLst>
                                    <p:set>
                                      <p:cBhvr>
                                        <p:cTn dur="1" fill="hold" id="22">
                                          <p:stCondLst>
                                            <p:cond delay="0"/>
                                          </p:stCondLst>
                                        </p:cTn>
                                        <p:tgtEl>
                                          <p:spTgt spid="39"/>
                                        </p:tgtEl>
                                        <p:attrNameLst>
                                          <p:attrName>style.visibility</p:attrName>
                                        </p:attrNameLst>
                                      </p:cBhvr>
                                      <p:to>
                                        <p:strVal val="visible"/>
                                      </p:to>
                                    </p:set>
                                    <p:anim calcmode="lin" valueType="num">
                                      <p:cBhvr additive="base">
                                        <p:cTn dur="500" fill="hold" id="23"/>
                                        <p:tgtEl>
                                          <p:spTgt spid="39"/>
                                        </p:tgtEl>
                                        <p:attrNameLst>
                                          <p:attrName>ppt_x</p:attrName>
                                        </p:attrNameLst>
                                      </p:cBhvr>
                                      <p:tavLst>
                                        <p:tav tm="0">
                                          <p:val>
                                            <p:strVal val="0-#ppt_w/2"/>
                                          </p:val>
                                        </p:tav>
                                        <p:tav tm="100000">
                                          <p:val>
                                            <p:strVal val="#ppt_x"/>
                                          </p:val>
                                        </p:tav>
                                      </p:tavLst>
                                    </p:anim>
                                    <p:anim calcmode="lin" valueType="num">
                                      <p:cBhvr additive="base">
                                        <p:cTn dur="500" fill="hold" id="24"/>
                                        <p:tgtEl>
                                          <p:spTgt spid="39"/>
                                        </p:tgtEl>
                                        <p:attrNameLst>
                                          <p:attrName>ppt_y</p:attrName>
                                        </p:attrNameLst>
                                      </p:cBhvr>
                                      <p:tavLst>
                                        <p:tav tm="0">
                                          <p:val>
                                            <p:strVal val="#ppt_y"/>
                                          </p:val>
                                        </p:tav>
                                        <p:tav tm="100000">
                                          <p:val>
                                            <p:strVal val="#ppt_y"/>
                                          </p:val>
                                        </p:tav>
                                      </p:tavLst>
                                    </p:anim>
                                  </p:childTnLst>
                                </p:cTn>
                              </p:par>
                            </p:childTnLst>
                          </p:cTn>
                        </p:par>
                        <p:par>
                          <p:cTn fill="hold" id="25" nodeType="afterGroup">
                            <p:stCondLst>
                              <p:cond delay="2500"/>
                            </p:stCondLst>
                            <p:childTnLst>
                              <p:par>
                                <p:cTn fill="hold" id="26" nodeType="afterEffect" presetClass="entr" presetID="22" presetSubtype="2">
                                  <p:stCondLst>
                                    <p:cond delay="0"/>
                                  </p:stCondLst>
                                  <p:childTnLst>
                                    <p:set>
                                      <p:cBhvr>
                                        <p:cTn dur="1" fill="hold" id="27">
                                          <p:stCondLst>
                                            <p:cond delay="0"/>
                                          </p:stCondLst>
                                        </p:cTn>
                                        <p:tgtEl>
                                          <p:spTgt spid="26"/>
                                        </p:tgtEl>
                                        <p:attrNameLst>
                                          <p:attrName>style.visibility</p:attrName>
                                        </p:attrNameLst>
                                      </p:cBhvr>
                                      <p:to>
                                        <p:strVal val="visible"/>
                                      </p:to>
                                    </p:set>
                                    <p:animEffect filter="wipe(right)" transition="in">
                                      <p:cBhvr>
                                        <p:cTn dur="500" id="28"/>
                                        <p:tgtEl>
                                          <p:spTgt spid="26"/>
                                        </p:tgtEl>
                                      </p:cBhvr>
                                    </p:animEffect>
                                  </p:childTnLst>
                                </p:cTn>
                              </p:par>
                            </p:childTnLst>
                          </p:cTn>
                        </p:par>
                        <p:par>
                          <p:cTn fill="hold" id="29" nodeType="afterGroup">
                            <p:stCondLst>
                              <p:cond delay="3000"/>
                            </p:stCondLst>
                            <p:childTnLst>
                              <p:par>
                                <p:cTn fill="hold" id="30" nodeType="afterEffect" presetClass="entr" presetID="2" presetSubtype="8">
                                  <p:stCondLst>
                                    <p:cond delay="0"/>
                                  </p:stCondLst>
                                  <p:childTnLst>
                                    <p:set>
                                      <p:cBhvr>
                                        <p:cTn dur="1" fill="hold" id="31">
                                          <p:stCondLst>
                                            <p:cond delay="0"/>
                                          </p:stCondLst>
                                        </p:cTn>
                                        <p:tgtEl>
                                          <p:spTgt spid="27"/>
                                        </p:tgtEl>
                                        <p:attrNameLst>
                                          <p:attrName>style.visibility</p:attrName>
                                        </p:attrNameLst>
                                      </p:cBhvr>
                                      <p:to>
                                        <p:strVal val="visible"/>
                                      </p:to>
                                    </p:set>
                                    <p:anim calcmode="lin" valueType="num">
                                      <p:cBhvr additive="base">
                                        <p:cTn dur="500" fill="hold" id="32"/>
                                        <p:tgtEl>
                                          <p:spTgt spid="27"/>
                                        </p:tgtEl>
                                        <p:attrNameLst>
                                          <p:attrName>ppt_x</p:attrName>
                                        </p:attrNameLst>
                                      </p:cBhvr>
                                      <p:tavLst>
                                        <p:tav tm="0">
                                          <p:val>
                                            <p:strVal val="0-#ppt_w/2"/>
                                          </p:val>
                                        </p:tav>
                                        <p:tav tm="100000">
                                          <p:val>
                                            <p:strVal val="#ppt_x"/>
                                          </p:val>
                                        </p:tav>
                                      </p:tavLst>
                                    </p:anim>
                                    <p:anim calcmode="lin" valueType="num">
                                      <p:cBhvr additive="base">
                                        <p:cTn dur="500" fill="hold" id="33"/>
                                        <p:tgtEl>
                                          <p:spTgt spid="27"/>
                                        </p:tgtEl>
                                        <p:attrNameLst>
                                          <p:attrName>ppt_y</p:attrName>
                                        </p:attrNameLst>
                                      </p:cBhvr>
                                      <p:tavLst>
                                        <p:tav tm="0">
                                          <p:val>
                                            <p:strVal val="#ppt_y"/>
                                          </p:val>
                                        </p:tav>
                                        <p:tav tm="100000">
                                          <p:val>
                                            <p:strVal val="#ppt_y"/>
                                          </p:val>
                                        </p:tav>
                                      </p:tavLst>
                                    </p:anim>
                                  </p:childTnLst>
                                </p:cTn>
                              </p:par>
                            </p:childTnLst>
                          </p:cTn>
                        </p:par>
                        <p:par>
                          <p:cTn fill="hold" id="34" nodeType="afterGroup">
                            <p:stCondLst>
                              <p:cond delay="3500"/>
                            </p:stCondLst>
                            <p:childTnLst>
                              <p:par>
                                <p:cTn fill="hold" id="35" nodeType="afterEffect" presetClass="entr" presetID="22" presetSubtype="8">
                                  <p:stCondLst>
                                    <p:cond delay="0"/>
                                  </p:stCondLst>
                                  <p:childTnLst>
                                    <p:set>
                                      <p:cBhvr>
                                        <p:cTn dur="1" fill="hold" id="36">
                                          <p:stCondLst>
                                            <p:cond delay="0"/>
                                          </p:stCondLst>
                                        </p:cTn>
                                        <p:tgtEl>
                                          <p:spTgt spid="22"/>
                                        </p:tgtEl>
                                        <p:attrNameLst>
                                          <p:attrName>style.visibility</p:attrName>
                                        </p:attrNameLst>
                                      </p:cBhvr>
                                      <p:to>
                                        <p:strVal val="visible"/>
                                      </p:to>
                                    </p:set>
                                    <p:animEffect filter="wipe(left)" transition="in">
                                      <p:cBhvr>
                                        <p:cTn dur="500" id="37"/>
                                        <p:tgtEl>
                                          <p:spTgt spid="22"/>
                                        </p:tgtEl>
                                      </p:cBhvr>
                                    </p:animEffect>
                                  </p:childTnLst>
                                </p:cTn>
                              </p:par>
                            </p:childTnLst>
                          </p:cTn>
                        </p:par>
                        <p:par>
                          <p:cTn fill="hold" id="38" nodeType="afterGroup">
                            <p:stCondLst>
                              <p:cond delay="4000"/>
                            </p:stCondLst>
                            <p:childTnLst>
                              <p:par>
                                <p:cTn fill="hold" id="39" nodeType="afterEffect" presetClass="entr" presetID="2" presetSubtype="2">
                                  <p:stCondLst>
                                    <p:cond delay="0"/>
                                  </p:stCondLst>
                                  <p:childTnLst>
                                    <p:set>
                                      <p:cBhvr>
                                        <p:cTn dur="1" fill="hold" id="40">
                                          <p:stCondLst>
                                            <p:cond delay="0"/>
                                          </p:stCondLst>
                                        </p:cTn>
                                        <p:tgtEl>
                                          <p:spTgt spid="36"/>
                                        </p:tgtEl>
                                        <p:attrNameLst>
                                          <p:attrName>style.visibility</p:attrName>
                                        </p:attrNameLst>
                                      </p:cBhvr>
                                      <p:to>
                                        <p:strVal val="visible"/>
                                      </p:to>
                                    </p:set>
                                    <p:anim calcmode="lin" valueType="num">
                                      <p:cBhvr additive="base">
                                        <p:cTn dur="500" fill="hold" id="41"/>
                                        <p:tgtEl>
                                          <p:spTgt spid="36"/>
                                        </p:tgtEl>
                                        <p:attrNameLst>
                                          <p:attrName>ppt_x</p:attrName>
                                        </p:attrNameLst>
                                      </p:cBhvr>
                                      <p:tavLst>
                                        <p:tav tm="0">
                                          <p:val>
                                            <p:strVal val="1+#ppt_w/2"/>
                                          </p:val>
                                        </p:tav>
                                        <p:tav tm="100000">
                                          <p:val>
                                            <p:strVal val="#ppt_x"/>
                                          </p:val>
                                        </p:tav>
                                      </p:tavLst>
                                    </p:anim>
                                    <p:anim calcmode="lin" valueType="num">
                                      <p:cBhvr additive="base">
                                        <p:cTn dur="500" fill="hold" id="42"/>
                                        <p:tgtEl>
                                          <p:spTgt spid="36"/>
                                        </p:tgtEl>
                                        <p:attrNameLst>
                                          <p:attrName>ppt_y</p:attrName>
                                        </p:attrNameLst>
                                      </p:cBhvr>
                                      <p:tavLst>
                                        <p:tav tm="0">
                                          <p:val>
                                            <p:strVal val="#ppt_y"/>
                                          </p:val>
                                        </p:tav>
                                        <p:tav tm="100000">
                                          <p:val>
                                            <p:strVal val="#ppt_y"/>
                                          </p:val>
                                        </p:tav>
                                      </p:tavLst>
                                    </p:anim>
                                  </p:childTnLst>
                                </p:cTn>
                              </p:par>
                            </p:childTnLst>
                          </p:cTn>
                        </p:par>
                        <p:par>
                          <p:cTn fill="hold" id="43" nodeType="afterGroup">
                            <p:stCondLst>
                              <p:cond delay="4500"/>
                            </p:stCondLst>
                            <p:childTnLst>
                              <p:par>
                                <p:cTn fill="hold" id="44" nodeType="afterEffect" presetClass="entr" presetID="22" presetSubtype="8">
                                  <p:stCondLst>
                                    <p:cond delay="0"/>
                                  </p:stCondLst>
                                  <p:childTnLst>
                                    <p:set>
                                      <p:cBhvr>
                                        <p:cTn dur="1" fill="hold" id="45">
                                          <p:stCondLst>
                                            <p:cond delay="0"/>
                                          </p:stCondLst>
                                        </p:cTn>
                                        <p:tgtEl>
                                          <p:spTgt spid="23"/>
                                        </p:tgtEl>
                                        <p:attrNameLst>
                                          <p:attrName>style.visibility</p:attrName>
                                        </p:attrNameLst>
                                      </p:cBhvr>
                                      <p:to>
                                        <p:strVal val="visible"/>
                                      </p:to>
                                    </p:set>
                                    <p:animEffect filter="wipe(left)" transition="in">
                                      <p:cBhvr>
                                        <p:cTn dur="500" id="46"/>
                                        <p:tgtEl>
                                          <p:spTgt spid="23"/>
                                        </p:tgtEl>
                                      </p:cBhvr>
                                    </p:animEffect>
                                  </p:childTnLst>
                                </p:cTn>
                              </p:par>
                            </p:childTnLst>
                          </p:cTn>
                        </p:par>
                        <p:par>
                          <p:cTn fill="hold" id="47" nodeType="afterGroup">
                            <p:stCondLst>
                              <p:cond delay="5000"/>
                            </p:stCondLst>
                            <p:childTnLst>
                              <p:par>
                                <p:cTn fill="hold" id="48" nodeType="afterEffect" presetClass="entr" presetID="2" presetSubtype="2">
                                  <p:stCondLst>
                                    <p:cond delay="0"/>
                                  </p:stCondLst>
                                  <p:childTnLst>
                                    <p:set>
                                      <p:cBhvr>
                                        <p:cTn dur="1" fill="hold" id="49">
                                          <p:stCondLst>
                                            <p:cond delay="0"/>
                                          </p:stCondLst>
                                        </p:cTn>
                                        <p:tgtEl>
                                          <p:spTgt spid="33"/>
                                        </p:tgtEl>
                                        <p:attrNameLst>
                                          <p:attrName>style.visibility</p:attrName>
                                        </p:attrNameLst>
                                      </p:cBhvr>
                                      <p:to>
                                        <p:strVal val="visible"/>
                                      </p:to>
                                    </p:set>
                                    <p:anim calcmode="lin" valueType="num">
                                      <p:cBhvr additive="base">
                                        <p:cTn dur="500" fill="hold" id="50"/>
                                        <p:tgtEl>
                                          <p:spTgt spid="33"/>
                                        </p:tgtEl>
                                        <p:attrNameLst>
                                          <p:attrName>ppt_x</p:attrName>
                                        </p:attrNameLst>
                                      </p:cBhvr>
                                      <p:tavLst>
                                        <p:tav tm="0">
                                          <p:val>
                                            <p:strVal val="1+#ppt_w/2"/>
                                          </p:val>
                                        </p:tav>
                                        <p:tav tm="100000">
                                          <p:val>
                                            <p:strVal val="#ppt_x"/>
                                          </p:val>
                                        </p:tav>
                                      </p:tavLst>
                                    </p:anim>
                                    <p:anim calcmode="lin" valueType="num">
                                      <p:cBhvr additive="base">
                                        <p:cTn dur="500" fill="hold" id="51"/>
                                        <p:tgtEl>
                                          <p:spTgt spid="33"/>
                                        </p:tgtEl>
                                        <p:attrNameLst>
                                          <p:attrName>ppt_y</p:attrName>
                                        </p:attrNameLst>
                                      </p:cBhvr>
                                      <p:tavLst>
                                        <p:tav tm="0">
                                          <p:val>
                                            <p:strVal val="#ppt_y"/>
                                          </p:val>
                                        </p:tav>
                                        <p:tav tm="100000">
                                          <p:val>
                                            <p:strVal val="#ppt_y"/>
                                          </p:val>
                                        </p:tav>
                                      </p:tavLst>
                                    </p:anim>
                                  </p:childTnLst>
                                </p:cTn>
                              </p:par>
                            </p:childTnLst>
                          </p:cTn>
                        </p:par>
                        <p:par>
                          <p:cTn fill="hold" id="52" nodeType="afterGroup">
                            <p:stCondLst>
                              <p:cond delay="5500"/>
                            </p:stCondLst>
                            <p:childTnLst>
                              <p:par>
                                <p:cTn fill="hold" id="53" nodeType="afterEffect" presetClass="entr" presetID="22" presetSubtype="8">
                                  <p:stCondLst>
                                    <p:cond delay="0"/>
                                  </p:stCondLst>
                                  <p:childTnLst>
                                    <p:set>
                                      <p:cBhvr>
                                        <p:cTn dur="1" fill="hold" id="54">
                                          <p:stCondLst>
                                            <p:cond delay="0"/>
                                          </p:stCondLst>
                                        </p:cTn>
                                        <p:tgtEl>
                                          <p:spTgt spid="24"/>
                                        </p:tgtEl>
                                        <p:attrNameLst>
                                          <p:attrName>style.visibility</p:attrName>
                                        </p:attrNameLst>
                                      </p:cBhvr>
                                      <p:to>
                                        <p:strVal val="visible"/>
                                      </p:to>
                                    </p:set>
                                    <p:animEffect filter="wipe(left)" transition="in">
                                      <p:cBhvr>
                                        <p:cTn dur="500" id="55"/>
                                        <p:tgtEl>
                                          <p:spTgt spid="24"/>
                                        </p:tgtEl>
                                      </p:cBhvr>
                                    </p:animEffect>
                                  </p:childTnLst>
                                </p:cTn>
                              </p:par>
                            </p:childTnLst>
                          </p:cTn>
                        </p:par>
                        <p:par>
                          <p:cTn fill="hold" id="56" nodeType="afterGroup">
                            <p:stCondLst>
                              <p:cond delay="6000"/>
                            </p:stCondLst>
                            <p:childTnLst>
                              <p:par>
                                <p:cTn fill="hold" id="57" nodeType="afterEffect" presetClass="entr" presetID="2" presetSubtype="2">
                                  <p:stCondLst>
                                    <p:cond delay="0"/>
                                  </p:stCondLst>
                                  <p:childTnLst>
                                    <p:set>
                                      <p:cBhvr>
                                        <p:cTn dur="1" fill="hold" id="58">
                                          <p:stCondLst>
                                            <p:cond delay="0"/>
                                          </p:stCondLst>
                                        </p:cTn>
                                        <p:tgtEl>
                                          <p:spTgt spid="30"/>
                                        </p:tgtEl>
                                        <p:attrNameLst>
                                          <p:attrName>style.visibility</p:attrName>
                                        </p:attrNameLst>
                                      </p:cBhvr>
                                      <p:to>
                                        <p:strVal val="visible"/>
                                      </p:to>
                                    </p:set>
                                    <p:anim calcmode="lin" valueType="num">
                                      <p:cBhvr additive="base">
                                        <p:cTn dur="500" fill="hold" id="59"/>
                                        <p:tgtEl>
                                          <p:spTgt spid="30"/>
                                        </p:tgtEl>
                                        <p:attrNameLst>
                                          <p:attrName>ppt_x</p:attrName>
                                        </p:attrNameLst>
                                      </p:cBhvr>
                                      <p:tavLst>
                                        <p:tav tm="0">
                                          <p:val>
                                            <p:strVal val="1+#ppt_w/2"/>
                                          </p:val>
                                        </p:tav>
                                        <p:tav tm="100000">
                                          <p:val>
                                            <p:strVal val="#ppt_x"/>
                                          </p:val>
                                        </p:tav>
                                      </p:tavLst>
                                    </p:anim>
                                    <p:anim calcmode="lin" valueType="num">
                                      <p:cBhvr additive="base">
                                        <p:cTn dur="500" fill="hold" id="60"/>
                                        <p:tgtEl>
                                          <p:spTgt spid="30"/>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87"/>
    </p:bldLst>
  </p:timing>
</p:sld>
</file>

<file path=ppt/slides/slide2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chemeClr val="bg1"/>
        </a:solidFill>
        <a:effectLst/>
      </p:bgPr>
    </p:bg>
    <p:spTree>
      <p:nvGrpSpPr>
        <p:cNvPr id="1" name=""/>
        <p:cNvGrpSpPr/>
        <p:nvPr/>
      </p:nvGrpSpPr>
      <p:grpSpPr>
        <a:xfrm>
          <a:off x="0" y="0"/>
          <a:ext cx="0" cy="0"/>
        </a:xfrm>
      </p:grpSpPr>
      <p:sp>
        <p:nvSpPr>
          <p:cNvPr id="3" name="矩形 2">
            <a:extLst>
              <a:ext uri="{FF2B5EF4-FFF2-40B4-BE49-F238E27FC236}">
                <a16:creationId xmlns:a16="http://schemas.microsoft.com/office/drawing/2014/main" id="{10706784-A0D9-4125-8A74-1959A1566C50}"/>
              </a:ext>
            </a:extLst>
          </p:cNvPr>
          <p:cNvSpPr/>
          <p:nvPr/>
        </p:nvSpPr>
        <p:spPr>
          <a:xfrm>
            <a:off x="1" y="0"/>
            <a:ext cx="12192000" cy="6858000"/>
          </a:xfrm>
          <a:prstGeom prst="rect">
            <a:avLst/>
          </a:prstGeom>
          <a:solidFill>
            <a:srgbClr val="EBF6F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7" name="TextBox 72">
            <a:extLst>
              <a:ext uri="{FF2B5EF4-FFF2-40B4-BE49-F238E27FC236}">
                <a16:creationId xmlns:a16="http://schemas.microsoft.com/office/drawing/2014/main" id="{D85CEAB1-A015-45D8-9125-8E3B71FB237F}"/>
              </a:ext>
            </a:extLst>
          </p:cNvPr>
          <p:cNvSpPr txBox="1"/>
          <p:nvPr/>
        </p:nvSpPr>
        <p:spPr>
          <a:xfrm>
            <a:off x="1094282" y="193555"/>
            <a:ext cx="3641548" cy="457200"/>
          </a:xfrm>
          <a:prstGeom prst="rect">
            <a:avLst/>
          </a:prstGeom>
          <a:noFill/>
        </p:spPr>
        <p:txBody>
          <a:bodyPr rtlCol="0"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dist" defTabSz="432037">
              <a:defRPr/>
            </a:pPr>
            <a:r>
              <a:rPr altLang="en-US" kern="0" lang="zh-CN" sz="2400">
                <a:solidFill>
                  <a:sysClr lastClr="000000" val="windowText">
                    <a:lumMod val="65000"/>
                    <a:lumOff val="35000"/>
                  </a:sysClr>
                </a:solidFill>
                <a:latin charset="-122" panose="020b0503020204020204" pitchFamily="34" typeface="微软雅黑"/>
                <a:ea charset="-122" panose="020b0503020204020204" pitchFamily="34" typeface="微软雅黑"/>
                <a:cs charset="0" panose="020b0604020202020204" pitchFamily="34" typeface="Arial"/>
              </a:rPr>
              <a:t>注重和建立共同点</a:t>
            </a:r>
          </a:p>
        </p:txBody>
      </p:sp>
      <p:grpSp>
        <p:nvGrpSpPr>
          <p:cNvPr id="5" name="组合 4">
            <a:extLst>
              <a:ext uri="{FF2B5EF4-FFF2-40B4-BE49-F238E27FC236}">
                <a16:creationId xmlns:a16="http://schemas.microsoft.com/office/drawing/2014/main" id="{D6894B82-68E8-45DF-BE57-D33A01A4B029}"/>
              </a:ext>
            </a:extLst>
          </p:cNvPr>
          <p:cNvGrpSpPr/>
          <p:nvPr/>
        </p:nvGrpSpPr>
        <p:grpSpPr>
          <a:xfrm>
            <a:off x="93570" y="132241"/>
            <a:ext cx="907141" cy="553998"/>
            <a:chOff x="93570" y="207191"/>
            <a:chExt cx="907141" cy="553998"/>
          </a:xfrm>
        </p:grpSpPr>
        <p:sp>
          <p:nvSpPr>
            <p:cNvPr id="2" name="矩形: 圆角 1">
              <a:extLst>
                <a:ext uri="{FF2B5EF4-FFF2-40B4-BE49-F238E27FC236}">
                  <a16:creationId xmlns:a16="http://schemas.microsoft.com/office/drawing/2014/main" id="{84531094-231B-42EA-B155-25F7A3A5F838}"/>
                </a:ext>
              </a:extLst>
            </p:cNvPr>
            <p:cNvSpPr/>
            <p:nvPr/>
          </p:nvSpPr>
          <p:spPr>
            <a:xfrm>
              <a:off x="187141" y="268190"/>
              <a:ext cx="720000" cy="432000"/>
            </a:xfrm>
            <a:prstGeom prst="roundRect">
              <a:avLst/>
            </a:prstGeom>
            <a:solidFill>
              <a:schemeClr val="accent2"/>
            </a:solidFill>
            <a:ln w="28575">
              <a:solidFill>
                <a:srgbClr val="F08247"/>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文本框 15">
              <a:extLst>
                <a:ext uri="{FF2B5EF4-FFF2-40B4-BE49-F238E27FC236}">
                  <a16:creationId xmlns:a16="http://schemas.microsoft.com/office/drawing/2014/main" id="{DF88DA1A-4F95-46DF-AB66-BCCA71DB9F9E}"/>
                </a:ext>
              </a:extLst>
            </p:cNvPr>
            <p:cNvSpPr txBox="1"/>
            <p:nvPr/>
          </p:nvSpPr>
          <p:spPr>
            <a:xfrm>
              <a:off x="93570" y="207191"/>
              <a:ext cx="907141" cy="548640"/>
            </a:xfrm>
            <a:prstGeom prst="rect">
              <a:avLst/>
            </a:prstGeom>
            <a:noFill/>
          </p:spPr>
          <p:txBody>
            <a:bodyPr rtlCol="0" wrap="square">
              <a:spAutoFit/>
            </a:bodyPr>
            <a:lstStyle/>
            <a:p>
              <a:pPr algn="ctr"/>
              <a:r>
                <a:rPr altLang="zh-CN" lang="en-US" sz="3000">
                  <a:solidFill>
                    <a:schemeClr val="bg1"/>
                  </a:solidFill>
                  <a:latin charset="-122" panose="020b0503020204020204" pitchFamily="34" typeface="微软雅黑"/>
                  <a:ea charset="-122" panose="020b0503020204020204" pitchFamily="34" typeface="微软雅黑"/>
                </a:rPr>
                <a:t>05</a:t>
              </a:r>
            </a:p>
          </p:txBody>
        </p:sp>
      </p:grpSp>
      <p:grpSp>
        <p:nvGrpSpPr>
          <p:cNvPr id="8" name="组合 7">
            <a:extLst>
              <a:ext uri="{FF2B5EF4-FFF2-40B4-BE49-F238E27FC236}">
                <a16:creationId xmlns:a16="http://schemas.microsoft.com/office/drawing/2014/main" id="{87C99E64-D4A2-4FE0-A3F9-76DCEC9302C8}"/>
              </a:ext>
            </a:extLst>
          </p:cNvPr>
          <p:cNvGrpSpPr/>
          <p:nvPr/>
        </p:nvGrpSpPr>
        <p:grpSpPr>
          <a:xfrm>
            <a:off x="11315548" y="66583"/>
            <a:ext cx="702039" cy="702039"/>
            <a:chOff x="5638800" y="2971800"/>
            <a:chExt cx="914400" cy="914400"/>
          </a:xfrm>
        </p:grpSpPr>
        <p:sp>
          <p:nvSpPr>
            <p:cNvPr id="6" name="椭圆 5">
              <a:extLst>
                <a:ext uri="{FF2B5EF4-FFF2-40B4-BE49-F238E27FC236}">
                  <a16:creationId xmlns:a16="http://schemas.microsoft.com/office/drawing/2014/main" id="{8F7CF43B-17AE-415A-AFF4-64B7A93905AE}"/>
                </a:ext>
              </a:extLst>
            </p:cNvPr>
            <p:cNvSpPr/>
            <p:nvPr/>
          </p:nvSpPr>
          <p:spPr>
            <a:xfrm>
              <a:off x="5638800" y="2971800"/>
              <a:ext cx="914400" cy="914400"/>
            </a:xfrm>
            <a:prstGeom prst="ellipse">
              <a:avLst/>
            </a:prstGeom>
            <a:solidFill>
              <a:schemeClr val="bg1"/>
            </a:solidFill>
            <a:ln>
              <a:solidFill>
                <a:srgbClr val="F08247"/>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 name="businessmen_47858">
              <a:extLst>
                <a:ext uri="{FF2B5EF4-FFF2-40B4-BE49-F238E27FC236}">
                  <a16:creationId xmlns:a16="http://schemas.microsoft.com/office/drawing/2014/main" id="{72635FD6-42D7-4313-A18C-126DC4150F59}"/>
                </a:ext>
              </a:extLst>
            </p:cNvPr>
            <p:cNvSpPr>
              <a:spLocks noChangeAspect="1"/>
            </p:cNvSpPr>
            <p:nvPr/>
          </p:nvSpPr>
          <p:spPr bwMode="auto">
            <a:xfrm>
              <a:off x="5791158" y="3124617"/>
              <a:ext cx="609685" cy="608767"/>
            </a:xfrm>
            <a:custGeom>
              <a:gdLst>
                <a:gd fmla="*/ 9608 w 10667" name="T0"/>
                <a:gd fmla="*/ 4056 h 10667" name="T1"/>
                <a:gd fmla="*/ 9642 w 10667" name="T2"/>
                <a:gd fmla="*/ 4561 h 10667" name="T3"/>
                <a:gd fmla="*/ 9398 w 10667" name="T4"/>
                <a:gd fmla="*/ 5365 h 10667" name="T5"/>
                <a:gd fmla="*/ 9237 w 10667" name="T6"/>
                <a:gd fmla="*/ 4433 h 10667" name="T7"/>
                <a:gd fmla="*/ 8869 w 10667" name="T8"/>
                <a:gd fmla="*/ 4582 h 10667" name="T9"/>
                <a:gd fmla="*/ 8709 w 10667" name="T10"/>
                <a:gd fmla="*/ 5514 h 10667" name="T11"/>
                <a:gd fmla="*/ 8952 w 10667" name="T12"/>
                <a:gd fmla="*/ 5395 h 10667" name="T13"/>
                <a:gd fmla="*/ 8998 w 10667" name="T14"/>
                <a:gd fmla="*/ 6944 h 10667" name="T15"/>
                <a:gd fmla="*/ 9239 w 10667" name="T16"/>
                <a:gd fmla="*/ 5720 h 10667" name="T17"/>
                <a:gd fmla="*/ 9377 w 10667" name="T18"/>
                <a:gd fmla="*/ 6807 h 10667" name="T19"/>
                <a:gd fmla="*/ 9687 w 10667" name="T20"/>
                <a:gd fmla="*/ 6787 h 10667" name="T21"/>
                <a:gd fmla="*/ 9559 w 10667" name="T22"/>
                <a:gd fmla="*/ 4821 h 10667" name="T23"/>
                <a:gd fmla="*/ 9939 w 10667" name="T24"/>
                <a:gd fmla="*/ 5391 h 10667" name="T25"/>
                <a:gd fmla="*/ 6566 w 10667" name="T26"/>
                <a:gd fmla="*/ 1130 h 10667" name="T27"/>
                <a:gd fmla="*/ 5448 w 10667" name="T28"/>
                <a:gd fmla="*/ 2261 h 10667" name="T29"/>
                <a:gd fmla="*/ 7197 w 10667" name="T30"/>
                <a:gd fmla="*/ 8282 h 10667" name="T31"/>
                <a:gd fmla="*/ 6553 w 10667" name="T32"/>
                <a:gd fmla="*/ 5860 h 10667" name="T33"/>
                <a:gd fmla="*/ 6867 w 10667" name="T34"/>
                <a:gd fmla="*/ 5540 h 10667" name="T35"/>
                <a:gd fmla="*/ 6677 w 10667" name="T36"/>
                <a:gd fmla="*/ 2794 h 10667" name="T37"/>
                <a:gd fmla="*/ 5875 w 10667" name="T38"/>
                <a:gd fmla="*/ 5440 h 10667" name="T39"/>
                <a:gd fmla="*/ 5344 w 10667" name="T40"/>
                <a:gd fmla="*/ 2372 h 10667" name="T41"/>
                <a:gd fmla="*/ 4134 w 10667" name="T42"/>
                <a:gd fmla="*/ 2863 h 10667" name="T43"/>
                <a:gd fmla="*/ 3606 w 10667" name="T44"/>
                <a:gd fmla="*/ 5931 h 10667" name="T45"/>
                <a:gd fmla="*/ 4406 w 10667" name="T46"/>
                <a:gd fmla="*/ 5536 h 10667" name="T47"/>
                <a:gd fmla="*/ 3036 w 10667" name="T48"/>
                <a:gd fmla="*/ 8836 h 10667" name="T49"/>
                <a:gd fmla="*/ 1301 w 10667" name="T50"/>
                <a:gd fmla="*/ 9187 h 10667" name="T51"/>
                <a:gd fmla="*/ 3942 w 10667" name="T52"/>
                <a:gd fmla="*/ 10566 h 10667" name="T53"/>
                <a:gd fmla="*/ 8368 w 10667" name="T54"/>
                <a:gd fmla="*/ 10227 h 10667" name="T55"/>
                <a:gd fmla="*/ 5409 w 10667" name="T56"/>
                <a:gd fmla="*/ 9687 h 10667" name="T57"/>
                <a:gd fmla="*/ 5462 w 10667" name="T58"/>
                <a:gd fmla="*/ 6588 h 10667" name="T59"/>
                <a:gd fmla="*/ 5409 w 10667" name="T60"/>
                <a:gd fmla="*/ 9687 h 10667" name="T61"/>
                <a:gd fmla="*/ 9674 w 10667" name="T62"/>
                <a:gd fmla="*/ 7185 h 10667" name="T63"/>
                <a:gd fmla="*/ 9255 w 10667" name="T64"/>
                <a:gd fmla="*/ 7228 h 10667" name="T65"/>
                <a:gd fmla="*/ 8691 w 10667" name="T66"/>
                <a:gd fmla="*/ 6602 h 10667" name="T67"/>
                <a:gd fmla="*/ 10667 w 10667" name="T68"/>
                <a:gd fmla="*/ 7058 h 10667" name="T69"/>
                <a:gd fmla="*/ 1068 w 10667" name="T70"/>
                <a:gd fmla="*/ 4056 h 10667" name="T71"/>
                <a:gd fmla="*/ 1407 w 10667" name="T72"/>
                <a:gd fmla="*/ 4399 h 10667" name="T73"/>
                <a:gd fmla="*/ 1620 w 10667" name="T74"/>
                <a:gd fmla="*/ 4469 h 10667" name="T75"/>
                <a:gd fmla="*/ 1410 w 10667" name="T76"/>
                <a:gd fmla="*/ 5515 h 10667" name="T77"/>
                <a:gd fmla="*/ 1189 w 10667" name="T78"/>
                <a:gd fmla="*/ 4467 h 10667" name="T79"/>
                <a:gd fmla="*/ 728 w 10667" name="T80"/>
                <a:gd fmla="*/ 5387 h 10667" name="T81"/>
                <a:gd fmla="*/ 967 w 10667" name="T82"/>
                <a:gd fmla="*/ 5399 h 10667" name="T83"/>
                <a:gd fmla="*/ 1088 w 10667" name="T84"/>
                <a:gd fmla="*/ 5407 h 10667" name="T85"/>
                <a:gd fmla="*/ 1148 w 10667" name="T86"/>
                <a:gd fmla="*/ 6944 h 10667" name="T87"/>
                <a:gd fmla="*/ 1411 w 10667" name="T88"/>
                <a:gd fmla="*/ 5714 h 10667" name="T89"/>
                <a:gd fmla="*/ 1671 w 10667" name="T90"/>
                <a:gd fmla="*/ 6954 h 10667" name="T91"/>
                <a:gd fmla="*/ 1743 w 10667" name="T92"/>
                <a:gd fmla="*/ 5493 h 10667" name="T93"/>
                <a:gd fmla="*/ 1838 w 10667" name="T94"/>
                <a:gd fmla="*/ 5396 h 10667" name="T95"/>
                <a:gd fmla="*/ 1780 w 10667" name="T96"/>
                <a:gd fmla="*/ 4561 h 10667" name="T97"/>
                <a:gd fmla="*/ 1813 w 10667" name="T98"/>
                <a:gd fmla="*/ 7185 h 10667" name="T99"/>
                <a:gd fmla="*/ 1394 w 10667" name="T100"/>
                <a:gd fmla="*/ 7228 h 10667" name="T101"/>
                <a:gd fmla="*/ 830 w 10667" name="T102"/>
                <a:gd fmla="*/ 6602 h 10667" name="T103"/>
                <a:gd fmla="*/ 2805 w 10667" name="T104"/>
                <a:gd fmla="*/ 7058 h 10667" name="T10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b="b" l="0" r="r" t="0"/>
              <a:pathLst>
                <a:path h="10667" w="10667">
                  <a:moveTo>
                    <a:pt x="8929" y="4056"/>
                  </a:moveTo>
                  <a:cubicBezTo>
                    <a:pt x="8929" y="3866"/>
                    <a:pt x="9081" y="3713"/>
                    <a:pt x="9268" y="3713"/>
                  </a:cubicBezTo>
                  <a:cubicBezTo>
                    <a:pt x="9456" y="3713"/>
                    <a:pt x="9608" y="3866"/>
                    <a:pt x="9608" y="4056"/>
                  </a:cubicBezTo>
                  <a:cubicBezTo>
                    <a:pt x="9608" y="4246"/>
                    <a:pt x="9456" y="4399"/>
                    <a:pt x="9268" y="4399"/>
                  </a:cubicBezTo>
                  <a:cubicBezTo>
                    <a:pt x="9081" y="4399"/>
                    <a:pt x="8929" y="4246"/>
                    <a:pt x="8929" y="4056"/>
                  </a:cubicBezTo>
                  <a:close/>
                  <a:moveTo>
                    <a:pt x="9642" y="4561"/>
                  </a:moveTo>
                  <a:cubicBezTo>
                    <a:pt x="9592" y="4523"/>
                    <a:pt x="9541" y="4489"/>
                    <a:pt x="9482" y="4469"/>
                  </a:cubicBezTo>
                  <a:cubicBezTo>
                    <a:pt x="9427" y="4449"/>
                    <a:pt x="9369" y="4439"/>
                    <a:pt x="9310" y="4434"/>
                  </a:cubicBezTo>
                  <a:lnTo>
                    <a:pt x="9398" y="5365"/>
                  </a:lnTo>
                  <a:lnTo>
                    <a:pt x="9272" y="5515"/>
                  </a:lnTo>
                  <a:lnTo>
                    <a:pt x="9127" y="5365"/>
                  </a:lnTo>
                  <a:lnTo>
                    <a:pt x="9237" y="4433"/>
                  </a:lnTo>
                  <a:cubicBezTo>
                    <a:pt x="9173" y="4435"/>
                    <a:pt x="9110" y="4446"/>
                    <a:pt x="9050" y="4467"/>
                  </a:cubicBezTo>
                  <a:cubicBezTo>
                    <a:pt x="9025" y="4476"/>
                    <a:pt x="9002" y="4487"/>
                    <a:pt x="8979" y="4500"/>
                  </a:cubicBezTo>
                  <a:cubicBezTo>
                    <a:pt x="8940" y="4523"/>
                    <a:pt x="8903" y="4551"/>
                    <a:pt x="8869" y="4582"/>
                  </a:cubicBezTo>
                  <a:cubicBezTo>
                    <a:pt x="8700" y="4734"/>
                    <a:pt x="8609" y="4997"/>
                    <a:pt x="8589" y="5387"/>
                  </a:cubicBezTo>
                  <a:cubicBezTo>
                    <a:pt x="8586" y="5454"/>
                    <a:pt x="8637" y="5511"/>
                    <a:pt x="8703" y="5514"/>
                  </a:cubicBezTo>
                  <a:cubicBezTo>
                    <a:pt x="8705" y="5514"/>
                    <a:pt x="8707" y="5514"/>
                    <a:pt x="8709" y="5514"/>
                  </a:cubicBezTo>
                  <a:cubicBezTo>
                    <a:pt x="8772" y="5514"/>
                    <a:pt x="8825" y="5464"/>
                    <a:pt x="8828" y="5399"/>
                  </a:cubicBezTo>
                  <a:cubicBezTo>
                    <a:pt x="8842" y="5135"/>
                    <a:pt x="8893" y="4938"/>
                    <a:pt x="8978" y="4821"/>
                  </a:cubicBezTo>
                  <a:cubicBezTo>
                    <a:pt x="8972" y="4944"/>
                    <a:pt x="8961" y="5167"/>
                    <a:pt x="8952" y="5395"/>
                  </a:cubicBezTo>
                  <a:cubicBezTo>
                    <a:pt x="8951" y="5399"/>
                    <a:pt x="8950" y="5403"/>
                    <a:pt x="8950" y="5407"/>
                  </a:cubicBezTo>
                  <a:lnTo>
                    <a:pt x="8854" y="6776"/>
                  </a:lnTo>
                  <a:cubicBezTo>
                    <a:pt x="8848" y="6863"/>
                    <a:pt x="8912" y="6938"/>
                    <a:pt x="8998" y="6944"/>
                  </a:cubicBezTo>
                  <a:cubicBezTo>
                    <a:pt x="9002" y="6944"/>
                    <a:pt x="9005" y="6944"/>
                    <a:pt x="9009" y="6944"/>
                  </a:cubicBezTo>
                  <a:cubicBezTo>
                    <a:pt x="9090" y="6944"/>
                    <a:pt x="9158" y="6881"/>
                    <a:pt x="9163" y="6798"/>
                  </a:cubicBezTo>
                  <a:lnTo>
                    <a:pt x="9239" y="5720"/>
                  </a:lnTo>
                  <a:cubicBezTo>
                    <a:pt x="9251" y="5717"/>
                    <a:pt x="9262" y="5714"/>
                    <a:pt x="9273" y="5714"/>
                  </a:cubicBezTo>
                  <a:cubicBezTo>
                    <a:pt x="9284" y="5714"/>
                    <a:pt x="9296" y="5716"/>
                    <a:pt x="9307" y="5717"/>
                  </a:cubicBezTo>
                  <a:lnTo>
                    <a:pt x="9377" y="6807"/>
                  </a:lnTo>
                  <a:cubicBezTo>
                    <a:pt x="9382" y="6890"/>
                    <a:pt x="9451" y="6954"/>
                    <a:pt x="9532" y="6954"/>
                  </a:cubicBezTo>
                  <a:cubicBezTo>
                    <a:pt x="9535" y="6954"/>
                    <a:pt x="9539" y="6954"/>
                    <a:pt x="9542" y="6954"/>
                  </a:cubicBezTo>
                  <a:cubicBezTo>
                    <a:pt x="9628" y="6948"/>
                    <a:pt x="9692" y="6873"/>
                    <a:pt x="9687" y="6787"/>
                  </a:cubicBezTo>
                  <a:lnTo>
                    <a:pt x="9604" y="5493"/>
                  </a:lnTo>
                  <a:cubicBezTo>
                    <a:pt x="9604" y="5486"/>
                    <a:pt x="9602" y="5479"/>
                    <a:pt x="9601" y="5472"/>
                  </a:cubicBezTo>
                  <a:cubicBezTo>
                    <a:pt x="9594" y="5274"/>
                    <a:pt x="9571" y="4981"/>
                    <a:pt x="9559" y="4821"/>
                  </a:cubicBezTo>
                  <a:cubicBezTo>
                    <a:pt x="9645" y="4939"/>
                    <a:pt x="9694" y="5134"/>
                    <a:pt x="9700" y="5396"/>
                  </a:cubicBezTo>
                  <a:cubicBezTo>
                    <a:pt x="9701" y="5462"/>
                    <a:pt x="9754" y="5514"/>
                    <a:pt x="9822" y="5514"/>
                  </a:cubicBezTo>
                  <a:cubicBezTo>
                    <a:pt x="9888" y="5513"/>
                    <a:pt x="9940" y="5458"/>
                    <a:pt x="9939" y="5391"/>
                  </a:cubicBezTo>
                  <a:cubicBezTo>
                    <a:pt x="9931" y="4988"/>
                    <a:pt x="9831" y="4709"/>
                    <a:pt x="9642" y="4561"/>
                  </a:cubicBezTo>
                  <a:close/>
                  <a:moveTo>
                    <a:pt x="5448" y="2261"/>
                  </a:moveTo>
                  <a:cubicBezTo>
                    <a:pt x="6065" y="2261"/>
                    <a:pt x="6566" y="1755"/>
                    <a:pt x="6566" y="1130"/>
                  </a:cubicBezTo>
                  <a:cubicBezTo>
                    <a:pt x="6566" y="506"/>
                    <a:pt x="6065" y="0"/>
                    <a:pt x="5448" y="0"/>
                  </a:cubicBezTo>
                  <a:cubicBezTo>
                    <a:pt x="4832" y="0"/>
                    <a:pt x="4332" y="506"/>
                    <a:pt x="4332" y="1130"/>
                  </a:cubicBezTo>
                  <a:cubicBezTo>
                    <a:pt x="4332" y="1755"/>
                    <a:pt x="4832" y="2261"/>
                    <a:pt x="5448" y="2261"/>
                  </a:cubicBezTo>
                  <a:close/>
                  <a:moveTo>
                    <a:pt x="9566" y="9187"/>
                  </a:moveTo>
                  <a:cubicBezTo>
                    <a:pt x="9566" y="8589"/>
                    <a:pt x="8569" y="8079"/>
                    <a:pt x="7146" y="7846"/>
                  </a:cubicBezTo>
                  <a:lnTo>
                    <a:pt x="7197" y="8282"/>
                  </a:lnTo>
                  <a:cubicBezTo>
                    <a:pt x="7559" y="8431"/>
                    <a:pt x="7781" y="8624"/>
                    <a:pt x="7781" y="8836"/>
                  </a:cubicBezTo>
                  <a:cubicBezTo>
                    <a:pt x="7781" y="9120"/>
                    <a:pt x="7386" y="9369"/>
                    <a:pt x="6788" y="9523"/>
                  </a:cubicBezTo>
                  <a:lnTo>
                    <a:pt x="6553" y="5860"/>
                  </a:lnTo>
                  <a:cubicBezTo>
                    <a:pt x="6552" y="5836"/>
                    <a:pt x="6547" y="5814"/>
                    <a:pt x="6542" y="5791"/>
                  </a:cubicBezTo>
                  <a:cubicBezTo>
                    <a:pt x="6519" y="5139"/>
                    <a:pt x="6446" y="4174"/>
                    <a:pt x="6403" y="3649"/>
                  </a:cubicBezTo>
                  <a:cubicBezTo>
                    <a:pt x="6689" y="4036"/>
                    <a:pt x="6850" y="4677"/>
                    <a:pt x="6867" y="5540"/>
                  </a:cubicBezTo>
                  <a:cubicBezTo>
                    <a:pt x="6872" y="5758"/>
                    <a:pt x="7047" y="5931"/>
                    <a:pt x="7269" y="5931"/>
                  </a:cubicBezTo>
                  <a:cubicBezTo>
                    <a:pt x="7487" y="5926"/>
                    <a:pt x="7660" y="5744"/>
                    <a:pt x="7655" y="5524"/>
                  </a:cubicBezTo>
                  <a:cubicBezTo>
                    <a:pt x="7628" y="4200"/>
                    <a:pt x="7299" y="3281"/>
                    <a:pt x="6677" y="2794"/>
                  </a:cubicBezTo>
                  <a:cubicBezTo>
                    <a:pt x="6515" y="2666"/>
                    <a:pt x="6346" y="2557"/>
                    <a:pt x="6150" y="2489"/>
                  </a:cubicBezTo>
                  <a:cubicBezTo>
                    <a:pt x="5969" y="2425"/>
                    <a:pt x="5778" y="2390"/>
                    <a:pt x="5587" y="2376"/>
                  </a:cubicBezTo>
                  <a:lnTo>
                    <a:pt x="5875" y="5440"/>
                  </a:lnTo>
                  <a:lnTo>
                    <a:pt x="5459" y="5934"/>
                  </a:lnTo>
                  <a:lnTo>
                    <a:pt x="4983" y="5440"/>
                  </a:lnTo>
                  <a:lnTo>
                    <a:pt x="5344" y="2372"/>
                  </a:lnTo>
                  <a:cubicBezTo>
                    <a:pt x="5135" y="2379"/>
                    <a:pt x="4926" y="2413"/>
                    <a:pt x="4729" y="2484"/>
                  </a:cubicBezTo>
                  <a:cubicBezTo>
                    <a:pt x="4648" y="2513"/>
                    <a:pt x="4570" y="2548"/>
                    <a:pt x="4496" y="2592"/>
                  </a:cubicBezTo>
                  <a:cubicBezTo>
                    <a:pt x="4366" y="2669"/>
                    <a:pt x="4247" y="2762"/>
                    <a:pt x="4134" y="2863"/>
                  </a:cubicBezTo>
                  <a:cubicBezTo>
                    <a:pt x="3578" y="3362"/>
                    <a:pt x="3276" y="4228"/>
                    <a:pt x="3213" y="5512"/>
                  </a:cubicBezTo>
                  <a:cubicBezTo>
                    <a:pt x="3202" y="5732"/>
                    <a:pt x="3369" y="5919"/>
                    <a:pt x="3586" y="5930"/>
                  </a:cubicBezTo>
                  <a:cubicBezTo>
                    <a:pt x="3593" y="5931"/>
                    <a:pt x="3600" y="5931"/>
                    <a:pt x="3606" y="5931"/>
                  </a:cubicBezTo>
                  <a:cubicBezTo>
                    <a:pt x="3815" y="5931"/>
                    <a:pt x="3989" y="5765"/>
                    <a:pt x="4000" y="5552"/>
                  </a:cubicBezTo>
                  <a:cubicBezTo>
                    <a:pt x="4043" y="4683"/>
                    <a:pt x="4213" y="4034"/>
                    <a:pt x="4493" y="3649"/>
                  </a:cubicBezTo>
                  <a:cubicBezTo>
                    <a:pt x="4473" y="4053"/>
                    <a:pt x="4437" y="4787"/>
                    <a:pt x="4406" y="5536"/>
                  </a:cubicBezTo>
                  <a:cubicBezTo>
                    <a:pt x="4404" y="5550"/>
                    <a:pt x="4400" y="5563"/>
                    <a:pt x="4399" y="5577"/>
                  </a:cubicBezTo>
                  <a:lnTo>
                    <a:pt x="4121" y="9550"/>
                  </a:lnTo>
                  <a:cubicBezTo>
                    <a:pt x="3469" y="9398"/>
                    <a:pt x="3036" y="9136"/>
                    <a:pt x="3036" y="8836"/>
                  </a:cubicBezTo>
                  <a:cubicBezTo>
                    <a:pt x="3036" y="8606"/>
                    <a:pt x="3298" y="8398"/>
                    <a:pt x="3715" y="8245"/>
                  </a:cubicBezTo>
                  <a:lnTo>
                    <a:pt x="3745" y="7843"/>
                  </a:lnTo>
                  <a:cubicBezTo>
                    <a:pt x="2309" y="8075"/>
                    <a:pt x="1301" y="8586"/>
                    <a:pt x="1301" y="9187"/>
                  </a:cubicBezTo>
                  <a:cubicBezTo>
                    <a:pt x="1301" y="9666"/>
                    <a:pt x="1867" y="9963"/>
                    <a:pt x="2241" y="10125"/>
                  </a:cubicBezTo>
                  <a:cubicBezTo>
                    <a:pt x="2579" y="10272"/>
                    <a:pt x="2936" y="10374"/>
                    <a:pt x="3295" y="10452"/>
                  </a:cubicBezTo>
                  <a:cubicBezTo>
                    <a:pt x="3509" y="10498"/>
                    <a:pt x="3725" y="10536"/>
                    <a:pt x="3942" y="10566"/>
                  </a:cubicBezTo>
                  <a:cubicBezTo>
                    <a:pt x="4438" y="10635"/>
                    <a:pt x="4931" y="10667"/>
                    <a:pt x="5434" y="10667"/>
                  </a:cubicBezTo>
                  <a:cubicBezTo>
                    <a:pt x="5609" y="10667"/>
                    <a:pt x="5784" y="10662"/>
                    <a:pt x="5959" y="10654"/>
                  </a:cubicBezTo>
                  <a:cubicBezTo>
                    <a:pt x="6767" y="10615"/>
                    <a:pt x="7596" y="10506"/>
                    <a:pt x="8368" y="10227"/>
                  </a:cubicBezTo>
                  <a:cubicBezTo>
                    <a:pt x="8794" y="10073"/>
                    <a:pt x="9463" y="9799"/>
                    <a:pt x="9557" y="9286"/>
                  </a:cubicBezTo>
                  <a:cubicBezTo>
                    <a:pt x="9563" y="9253"/>
                    <a:pt x="9566" y="9220"/>
                    <a:pt x="9566" y="9187"/>
                  </a:cubicBezTo>
                  <a:close/>
                  <a:moveTo>
                    <a:pt x="5409" y="9687"/>
                  </a:moveTo>
                  <a:cubicBezTo>
                    <a:pt x="5316" y="9687"/>
                    <a:pt x="5226" y="9685"/>
                    <a:pt x="5136" y="9681"/>
                  </a:cubicBezTo>
                  <a:lnTo>
                    <a:pt x="5351" y="6608"/>
                  </a:lnTo>
                  <a:cubicBezTo>
                    <a:pt x="5390" y="6597"/>
                    <a:pt x="5429" y="6588"/>
                    <a:pt x="5462" y="6588"/>
                  </a:cubicBezTo>
                  <a:cubicBezTo>
                    <a:pt x="5501" y="6588"/>
                    <a:pt x="5539" y="6595"/>
                    <a:pt x="5577" y="6599"/>
                  </a:cubicBezTo>
                  <a:lnTo>
                    <a:pt x="5773" y="9671"/>
                  </a:lnTo>
                  <a:cubicBezTo>
                    <a:pt x="5653" y="9678"/>
                    <a:pt x="5535" y="9687"/>
                    <a:pt x="5409" y="9687"/>
                  </a:cubicBezTo>
                  <a:close/>
                  <a:moveTo>
                    <a:pt x="9863" y="6751"/>
                  </a:moveTo>
                  <a:cubicBezTo>
                    <a:pt x="9985" y="6801"/>
                    <a:pt x="10061" y="6867"/>
                    <a:pt x="10061" y="6939"/>
                  </a:cubicBezTo>
                  <a:cubicBezTo>
                    <a:pt x="10061" y="7043"/>
                    <a:pt x="9905" y="7134"/>
                    <a:pt x="9674" y="7185"/>
                  </a:cubicBezTo>
                  <a:cubicBezTo>
                    <a:pt x="9657" y="7190"/>
                    <a:pt x="9638" y="7195"/>
                    <a:pt x="9619" y="7197"/>
                  </a:cubicBezTo>
                  <a:cubicBezTo>
                    <a:pt x="9614" y="7198"/>
                    <a:pt x="9609" y="7198"/>
                    <a:pt x="9605" y="7198"/>
                  </a:cubicBezTo>
                  <a:cubicBezTo>
                    <a:pt x="9499" y="7217"/>
                    <a:pt x="9382" y="7228"/>
                    <a:pt x="9255" y="7228"/>
                  </a:cubicBezTo>
                  <a:cubicBezTo>
                    <a:pt x="8811" y="7228"/>
                    <a:pt x="8451" y="7098"/>
                    <a:pt x="8451" y="6939"/>
                  </a:cubicBezTo>
                  <a:cubicBezTo>
                    <a:pt x="8451" y="6861"/>
                    <a:pt x="8539" y="6790"/>
                    <a:pt x="8681" y="6739"/>
                  </a:cubicBezTo>
                  <a:lnTo>
                    <a:pt x="8691" y="6602"/>
                  </a:lnTo>
                  <a:cubicBezTo>
                    <a:pt x="8203" y="6681"/>
                    <a:pt x="7861" y="6854"/>
                    <a:pt x="7861" y="7058"/>
                  </a:cubicBezTo>
                  <a:cubicBezTo>
                    <a:pt x="7861" y="7335"/>
                    <a:pt x="8489" y="7560"/>
                    <a:pt x="9264" y="7560"/>
                  </a:cubicBezTo>
                  <a:cubicBezTo>
                    <a:pt x="10039" y="7560"/>
                    <a:pt x="10667" y="7335"/>
                    <a:pt x="10667" y="7058"/>
                  </a:cubicBezTo>
                  <a:cubicBezTo>
                    <a:pt x="10667" y="6855"/>
                    <a:pt x="10328" y="6682"/>
                    <a:pt x="9845" y="6603"/>
                  </a:cubicBezTo>
                  <a:lnTo>
                    <a:pt x="9863" y="6751"/>
                  </a:lnTo>
                  <a:close/>
                  <a:moveTo>
                    <a:pt x="1068" y="4056"/>
                  </a:moveTo>
                  <a:cubicBezTo>
                    <a:pt x="1068" y="3866"/>
                    <a:pt x="1220" y="3713"/>
                    <a:pt x="1407" y="3713"/>
                  </a:cubicBezTo>
                  <a:cubicBezTo>
                    <a:pt x="1594" y="3713"/>
                    <a:pt x="1747" y="3866"/>
                    <a:pt x="1747" y="4056"/>
                  </a:cubicBezTo>
                  <a:cubicBezTo>
                    <a:pt x="1747" y="4246"/>
                    <a:pt x="1594" y="4399"/>
                    <a:pt x="1407" y="4399"/>
                  </a:cubicBezTo>
                  <a:cubicBezTo>
                    <a:pt x="1220" y="4399"/>
                    <a:pt x="1068" y="4246"/>
                    <a:pt x="1068" y="4056"/>
                  </a:cubicBezTo>
                  <a:close/>
                  <a:moveTo>
                    <a:pt x="1780" y="4561"/>
                  </a:moveTo>
                  <a:cubicBezTo>
                    <a:pt x="1731" y="4523"/>
                    <a:pt x="1680" y="4489"/>
                    <a:pt x="1620" y="4469"/>
                  </a:cubicBezTo>
                  <a:cubicBezTo>
                    <a:pt x="1565" y="4449"/>
                    <a:pt x="1507" y="4439"/>
                    <a:pt x="1449" y="4434"/>
                  </a:cubicBezTo>
                  <a:lnTo>
                    <a:pt x="1537" y="5365"/>
                  </a:lnTo>
                  <a:lnTo>
                    <a:pt x="1410" y="5515"/>
                  </a:lnTo>
                  <a:lnTo>
                    <a:pt x="1266" y="5365"/>
                  </a:lnTo>
                  <a:lnTo>
                    <a:pt x="1376" y="4433"/>
                  </a:lnTo>
                  <a:cubicBezTo>
                    <a:pt x="1312" y="4435"/>
                    <a:pt x="1248" y="4446"/>
                    <a:pt x="1189" y="4467"/>
                  </a:cubicBezTo>
                  <a:cubicBezTo>
                    <a:pt x="1164" y="4476"/>
                    <a:pt x="1140" y="4487"/>
                    <a:pt x="1118" y="4500"/>
                  </a:cubicBezTo>
                  <a:cubicBezTo>
                    <a:pt x="1078" y="4523"/>
                    <a:pt x="1042" y="4551"/>
                    <a:pt x="1008" y="4582"/>
                  </a:cubicBezTo>
                  <a:cubicBezTo>
                    <a:pt x="839" y="4734"/>
                    <a:pt x="747" y="4997"/>
                    <a:pt x="728" y="5387"/>
                  </a:cubicBezTo>
                  <a:cubicBezTo>
                    <a:pt x="725" y="5454"/>
                    <a:pt x="775" y="5511"/>
                    <a:pt x="841" y="5514"/>
                  </a:cubicBezTo>
                  <a:cubicBezTo>
                    <a:pt x="843" y="5514"/>
                    <a:pt x="845" y="5514"/>
                    <a:pt x="848" y="5514"/>
                  </a:cubicBezTo>
                  <a:cubicBezTo>
                    <a:pt x="911" y="5514"/>
                    <a:pt x="964" y="5464"/>
                    <a:pt x="967" y="5399"/>
                  </a:cubicBezTo>
                  <a:cubicBezTo>
                    <a:pt x="980" y="5135"/>
                    <a:pt x="1032" y="4938"/>
                    <a:pt x="1117" y="4821"/>
                  </a:cubicBezTo>
                  <a:cubicBezTo>
                    <a:pt x="1111" y="4944"/>
                    <a:pt x="1100" y="5167"/>
                    <a:pt x="1090" y="5395"/>
                  </a:cubicBezTo>
                  <a:cubicBezTo>
                    <a:pt x="1090" y="5399"/>
                    <a:pt x="1089" y="5403"/>
                    <a:pt x="1088" y="5407"/>
                  </a:cubicBezTo>
                  <a:lnTo>
                    <a:pt x="993" y="6776"/>
                  </a:lnTo>
                  <a:cubicBezTo>
                    <a:pt x="987" y="6863"/>
                    <a:pt x="1051" y="6938"/>
                    <a:pt x="1136" y="6944"/>
                  </a:cubicBezTo>
                  <a:cubicBezTo>
                    <a:pt x="1140" y="6944"/>
                    <a:pt x="1144" y="6944"/>
                    <a:pt x="1148" y="6944"/>
                  </a:cubicBezTo>
                  <a:cubicBezTo>
                    <a:pt x="1228" y="6944"/>
                    <a:pt x="1296" y="6881"/>
                    <a:pt x="1302" y="6798"/>
                  </a:cubicBezTo>
                  <a:lnTo>
                    <a:pt x="1378" y="5720"/>
                  </a:lnTo>
                  <a:cubicBezTo>
                    <a:pt x="1389" y="5717"/>
                    <a:pt x="1401" y="5714"/>
                    <a:pt x="1411" y="5714"/>
                  </a:cubicBezTo>
                  <a:cubicBezTo>
                    <a:pt x="1423" y="5714"/>
                    <a:pt x="1435" y="5716"/>
                    <a:pt x="1446" y="5717"/>
                  </a:cubicBezTo>
                  <a:lnTo>
                    <a:pt x="1516" y="6807"/>
                  </a:lnTo>
                  <a:cubicBezTo>
                    <a:pt x="1521" y="6890"/>
                    <a:pt x="1589" y="6954"/>
                    <a:pt x="1671" y="6954"/>
                  </a:cubicBezTo>
                  <a:cubicBezTo>
                    <a:pt x="1674" y="6954"/>
                    <a:pt x="1677" y="6954"/>
                    <a:pt x="1681" y="6954"/>
                  </a:cubicBezTo>
                  <a:cubicBezTo>
                    <a:pt x="1766" y="6948"/>
                    <a:pt x="1831" y="6873"/>
                    <a:pt x="1826" y="6787"/>
                  </a:cubicBezTo>
                  <a:lnTo>
                    <a:pt x="1743" y="5493"/>
                  </a:lnTo>
                  <a:cubicBezTo>
                    <a:pt x="1742" y="5486"/>
                    <a:pt x="1741" y="5479"/>
                    <a:pt x="1739" y="5472"/>
                  </a:cubicBezTo>
                  <a:cubicBezTo>
                    <a:pt x="1732" y="5274"/>
                    <a:pt x="1710" y="4981"/>
                    <a:pt x="1697" y="4821"/>
                  </a:cubicBezTo>
                  <a:cubicBezTo>
                    <a:pt x="1784" y="4939"/>
                    <a:pt x="1833" y="5134"/>
                    <a:pt x="1838" y="5396"/>
                  </a:cubicBezTo>
                  <a:cubicBezTo>
                    <a:pt x="1840" y="5462"/>
                    <a:pt x="1893" y="5514"/>
                    <a:pt x="1960" y="5514"/>
                  </a:cubicBezTo>
                  <a:cubicBezTo>
                    <a:pt x="2027" y="5513"/>
                    <a:pt x="2079" y="5458"/>
                    <a:pt x="2078" y="5391"/>
                  </a:cubicBezTo>
                  <a:cubicBezTo>
                    <a:pt x="2069" y="4988"/>
                    <a:pt x="1969" y="4709"/>
                    <a:pt x="1780" y="4561"/>
                  </a:cubicBezTo>
                  <a:close/>
                  <a:moveTo>
                    <a:pt x="2002" y="6751"/>
                  </a:moveTo>
                  <a:cubicBezTo>
                    <a:pt x="2124" y="6801"/>
                    <a:pt x="2200" y="6867"/>
                    <a:pt x="2200" y="6939"/>
                  </a:cubicBezTo>
                  <a:cubicBezTo>
                    <a:pt x="2200" y="7043"/>
                    <a:pt x="2044" y="7134"/>
                    <a:pt x="1813" y="7185"/>
                  </a:cubicBezTo>
                  <a:cubicBezTo>
                    <a:pt x="1795" y="7190"/>
                    <a:pt x="1777" y="7195"/>
                    <a:pt x="1758" y="7197"/>
                  </a:cubicBezTo>
                  <a:cubicBezTo>
                    <a:pt x="1753" y="7198"/>
                    <a:pt x="1748" y="7198"/>
                    <a:pt x="1743" y="7198"/>
                  </a:cubicBezTo>
                  <a:cubicBezTo>
                    <a:pt x="1637" y="7217"/>
                    <a:pt x="1520" y="7228"/>
                    <a:pt x="1394" y="7228"/>
                  </a:cubicBezTo>
                  <a:cubicBezTo>
                    <a:pt x="950" y="7228"/>
                    <a:pt x="589" y="7098"/>
                    <a:pt x="589" y="6939"/>
                  </a:cubicBezTo>
                  <a:cubicBezTo>
                    <a:pt x="589" y="6861"/>
                    <a:pt x="678" y="6790"/>
                    <a:pt x="820" y="6739"/>
                  </a:cubicBezTo>
                  <a:lnTo>
                    <a:pt x="830" y="6602"/>
                  </a:lnTo>
                  <a:cubicBezTo>
                    <a:pt x="342" y="6681"/>
                    <a:pt x="0" y="6854"/>
                    <a:pt x="0" y="7058"/>
                  </a:cubicBezTo>
                  <a:cubicBezTo>
                    <a:pt x="0" y="7335"/>
                    <a:pt x="628" y="7560"/>
                    <a:pt x="1403" y="7560"/>
                  </a:cubicBezTo>
                  <a:cubicBezTo>
                    <a:pt x="2177" y="7560"/>
                    <a:pt x="2805" y="7335"/>
                    <a:pt x="2805" y="7058"/>
                  </a:cubicBezTo>
                  <a:cubicBezTo>
                    <a:pt x="2805" y="6855"/>
                    <a:pt x="2467" y="6682"/>
                    <a:pt x="1984" y="6603"/>
                  </a:cubicBezTo>
                  <a:lnTo>
                    <a:pt x="2002" y="6751"/>
                  </a:lnTo>
                  <a:close/>
                </a:path>
              </a:pathLst>
            </a:custGeom>
            <a:solidFill>
              <a:srgbClr val="F08247"/>
            </a:solidFill>
            <a:ln>
              <a:noFill/>
            </a:ln>
          </p:spPr>
          <p:txBody>
            <a:bodyPr/>
            <a:lstStyle/>
            <a:p/>
          </p:txBody>
        </p:sp>
      </p:grpSp>
      <p:grpSp>
        <p:nvGrpSpPr>
          <p:cNvPr id="19" name="íŝļîdê">
            <a:extLst>
              <a:ext uri="{FF2B5EF4-FFF2-40B4-BE49-F238E27FC236}">
                <a16:creationId xmlns:a16="http://schemas.microsoft.com/office/drawing/2014/main" id="{6D1E4829-22CB-4468-B45E-17BF93BEF6A6}"/>
              </a:ext>
            </a:extLst>
          </p:cNvPr>
          <p:cNvGrpSpPr/>
          <p:nvPr/>
        </p:nvGrpSpPr>
        <p:grpSpPr>
          <a:xfrm>
            <a:off x="2783277" y="1567548"/>
            <a:ext cx="1865929" cy="2166327"/>
            <a:chOff x="2799285" y="1320422"/>
            <a:chExt cx="1865929" cy="2166327"/>
          </a:xfrm>
        </p:grpSpPr>
        <p:sp>
          <p:nvSpPr>
            <p:cNvPr id="20" name="ïṥḷíḑe">
              <a:extLst>
                <a:ext uri="{FF2B5EF4-FFF2-40B4-BE49-F238E27FC236}">
                  <a16:creationId xmlns:a16="http://schemas.microsoft.com/office/drawing/2014/main" id="{838A5E0A-516F-4BD5-B609-C0EE74EC18A5}"/>
                </a:ext>
              </a:extLst>
            </p:cNvPr>
            <p:cNvSpPr/>
            <p:nvPr/>
          </p:nvSpPr>
          <p:spPr>
            <a:xfrm rot="5400000">
              <a:off x="2174153" y="1945554"/>
              <a:ext cx="2166327" cy="916064"/>
            </a:xfrm>
            <a:custGeom>
              <a:gdLst>
                <a:gd fmla="*/ 0 w 2166327" name="connsiteX0"/>
                <a:gd fmla="*/ 0 h 916064" name="connsiteY0"/>
                <a:gd fmla="*/ 2166327 w 2166327" name="connsiteX1"/>
                <a:gd fmla="*/ 0 h 916064" name="connsiteY1"/>
                <a:gd fmla="*/ 2159127 w 2166327" name="connsiteX2"/>
                <a:gd fmla="*/ 12497 h 916064" name="connsiteY2"/>
                <a:gd fmla="*/ 2166326 w 2166327" name="connsiteX3"/>
                <a:gd fmla="*/ 12497 h 916064" name="connsiteY3"/>
                <a:gd fmla="*/ 1714542 w 2166327" name="connsiteX4"/>
                <a:gd fmla="*/ 916064 h 916064" name="connsiteY4"/>
                <a:gd fmla="*/ 451785 w 2166327" name="connsiteX5"/>
                <a:gd fmla="*/ 916064 h 916064" name="connsiteY5"/>
                <a:gd fmla="*/ 2 w 2166327" name="connsiteX6"/>
                <a:gd fmla="*/ 12497 h 916064" name="connsiteY6"/>
                <a:gd fmla="*/ 7200 w 2166327" name="connsiteX7"/>
                <a:gd fmla="*/ 12497 h 916064" name="connsiteY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b="b" l="l" r="r" t="t"/>
              <a:pathLst>
                <a:path h="916063" w="2166327">
                  <a:moveTo>
                    <a:pt x="0" y="0"/>
                  </a:moveTo>
                  <a:lnTo>
                    <a:pt x="2166327" y="0"/>
                  </a:lnTo>
                  <a:lnTo>
                    <a:pt x="2159127" y="12497"/>
                  </a:lnTo>
                  <a:lnTo>
                    <a:pt x="2166326" y="12497"/>
                  </a:lnTo>
                  <a:lnTo>
                    <a:pt x="1714542" y="916064"/>
                  </a:lnTo>
                  <a:lnTo>
                    <a:pt x="451785" y="916064"/>
                  </a:lnTo>
                  <a:lnTo>
                    <a:pt x="2" y="12497"/>
                  </a:lnTo>
                  <a:lnTo>
                    <a:pt x="7200" y="12497"/>
                  </a:lnTo>
                  <a:close/>
                </a:path>
              </a:pathLst>
            </a:custGeom>
            <a:solidFill>
              <a:schemeClr val="bg1">
                <a:lumMod val="85000"/>
              </a:schemeClr>
            </a:solidFill>
            <a:ln w="63500">
              <a:noFill/>
            </a:ln>
          </p:spPr>
          <p:style>
            <a:lnRef idx="2">
              <a:schemeClr val="accent1">
                <a:shade val="50000"/>
              </a:schemeClr>
            </a:lnRef>
            <a:fillRef idx="1">
              <a:schemeClr val="accent1"/>
            </a:fillRef>
            <a:effectRef idx="0">
              <a:schemeClr val="accent1"/>
            </a:effectRef>
            <a:fontRef idx="minor">
              <a:schemeClr val="lt1"/>
            </a:fontRef>
          </p:style>
          <p:txBody>
            <a:bodyPr anchor="ctr" bIns="45720" lIns="91440" rIns="91440" rtlCol="0" tIns="45720" wrap="square">
              <a:normAutofit/>
            </a:bodyPr>
            <a:lstStyle>
              <a:defPPr>
                <a:defRPr lang="en-US"/>
              </a:defPPr>
              <a:lvl1pPr algn="l" defTabSz="914400" eaLnBrk="1" hangingPunct="1" latinLnBrk="0" marL="0" rtl="0">
                <a:defRPr kern="1200" sz="1800">
                  <a:solidFill>
                    <a:schemeClr val="lt1"/>
                  </a:solidFill>
                </a:defRPr>
              </a:lvl1pPr>
              <a:lvl2pPr algn="l" defTabSz="914400" eaLnBrk="1" hangingPunct="1" latinLnBrk="0" marL="457200" rtl="0">
                <a:defRPr kern="1200" sz="1800">
                  <a:solidFill>
                    <a:schemeClr val="lt1"/>
                  </a:solidFill>
                </a:defRPr>
              </a:lvl2pPr>
              <a:lvl3pPr algn="l" defTabSz="914400" eaLnBrk="1" hangingPunct="1" latinLnBrk="0" marL="914400" rtl="0">
                <a:defRPr kern="1200" sz="1800">
                  <a:solidFill>
                    <a:schemeClr val="lt1"/>
                  </a:solidFill>
                </a:defRPr>
              </a:lvl3pPr>
              <a:lvl4pPr algn="l" defTabSz="914400" eaLnBrk="1" hangingPunct="1" latinLnBrk="0" marL="1371600" rtl="0">
                <a:defRPr kern="1200" sz="1800">
                  <a:solidFill>
                    <a:schemeClr val="lt1"/>
                  </a:solidFill>
                </a:defRPr>
              </a:lvl4pPr>
              <a:lvl5pPr algn="l" defTabSz="914400" eaLnBrk="1" hangingPunct="1" latinLnBrk="0" marL="1828800" rtl="0">
                <a:defRPr kern="1200" sz="1800">
                  <a:solidFill>
                    <a:schemeClr val="lt1"/>
                  </a:solidFill>
                </a:defRPr>
              </a:lvl5pPr>
              <a:lvl6pPr algn="l" defTabSz="914400" eaLnBrk="1" hangingPunct="1" latinLnBrk="0" marL="2286000" rtl="0">
                <a:defRPr kern="1200" sz="1800">
                  <a:solidFill>
                    <a:schemeClr val="lt1"/>
                  </a:solidFill>
                </a:defRPr>
              </a:lvl6pPr>
              <a:lvl7pPr algn="l" defTabSz="914400" eaLnBrk="1" hangingPunct="1" latinLnBrk="0" marL="2743200" rtl="0">
                <a:defRPr kern="1200" sz="1800">
                  <a:solidFill>
                    <a:schemeClr val="lt1"/>
                  </a:solidFill>
                </a:defRPr>
              </a:lvl7pPr>
              <a:lvl8pPr algn="l" defTabSz="914400" eaLnBrk="1" hangingPunct="1" latinLnBrk="0" marL="3200400" rtl="0">
                <a:defRPr kern="1200" sz="1800">
                  <a:solidFill>
                    <a:schemeClr val="lt1"/>
                  </a:solidFill>
                </a:defRPr>
              </a:lvl8pPr>
              <a:lvl9pPr algn="l" defTabSz="914400" eaLnBrk="1" hangingPunct="1" latinLnBrk="0" marL="3657600" rtl="0">
                <a:defRPr kern="1200" sz="1800">
                  <a:solidFill>
                    <a:schemeClr val="lt1"/>
                  </a:solidFill>
                </a:defRPr>
              </a:lvl9pPr>
            </a:lstStyle>
            <a:p>
              <a:pPr algn="ctr"/>
              <a:endParaRPr lang="id-ID"/>
            </a:p>
          </p:txBody>
        </p:sp>
        <p:sp>
          <p:nvSpPr>
            <p:cNvPr id="21" name="iṣḻíďê">
              <a:extLst>
                <a:ext uri="{FF2B5EF4-FFF2-40B4-BE49-F238E27FC236}">
                  <a16:creationId xmlns:a16="http://schemas.microsoft.com/office/drawing/2014/main" id="{BAB842B4-33B5-4173-A848-69F6A74FC807}"/>
                </a:ext>
              </a:extLst>
            </p:cNvPr>
            <p:cNvSpPr/>
            <p:nvPr/>
          </p:nvSpPr>
          <p:spPr>
            <a:xfrm rot="5400000">
              <a:off x="3130269" y="1951803"/>
              <a:ext cx="2166323" cy="903566"/>
            </a:xfrm>
            <a:custGeom>
              <a:gdLst>
                <a:gd fmla="*/ 1419283 w 2166323" name="connsiteX0"/>
                <a:gd fmla="*/ 178156 h 903566" name="connsiteY0"/>
                <a:gd fmla="*/ 1419283 w 2166323" name="connsiteX1"/>
                <a:gd fmla="*/ 0 h 903566" name="connsiteY1"/>
                <a:gd fmla="*/ 1714541 w 2166323" name="connsiteX2"/>
                <a:gd fmla="*/ 0 h 903566" name="connsiteY2"/>
                <a:gd fmla="*/ 2166323 w 2166323" name="connsiteX3"/>
                <a:gd fmla="*/ 903566 h 903566" name="connsiteY3"/>
                <a:gd fmla="*/ 1957743 w 2166323" name="connsiteX4"/>
                <a:gd fmla="*/ 903566 h 903566" name="connsiteY4"/>
                <a:gd fmla="*/ 1595038 w 2166323" name="connsiteX5"/>
                <a:gd fmla="*/ 178156 h 903566" name="connsiteY5"/>
                <a:gd fmla="*/ 0 w 2166323" name="connsiteX6"/>
                <a:gd fmla="*/ 903566 h 903566" name="connsiteY6"/>
                <a:gd fmla="*/ 451784 w 2166323" name="connsiteX7"/>
                <a:gd fmla="*/ 0 h 903566" name="connsiteY7"/>
                <a:gd fmla="*/ 883730 w 2166323" name="connsiteX8"/>
                <a:gd fmla="*/ 0 h 903566" name="connsiteY8"/>
                <a:gd fmla="*/ 883730 w 2166323" name="connsiteX9"/>
                <a:gd fmla="*/ 178156 h 903566" name="connsiteY9"/>
                <a:gd fmla="*/ 571289 w 2166323" name="connsiteX10"/>
                <a:gd fmla="*/ 178156 h 903566" name="connsiteY10"/>
                <a:gd fmla="*/ 208584 w 2166323" name="connsiteX11"/>
                <a:gd fmla="*/ 903566 h 903566" name="connsiteY11"/>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b="b" l="l" r="r" t="t"/>
              <a:pathLst>
                <a:path h="903566" w="2166323">
                  <a:moveTo>
                    <a:pt x="1419283" y="178156"/>
                  </a:moveTo>
                  <a:lnTo>
                    <a:pt x="1419283" y="0"/>
                  </a:lnTo>
                  <a:lnTo>
                    <a:pt x="1714541" y="0"/>
                  </a:lnTo>
                  <a:lnTo>
                    <a:pt x="2166323" y="903566"/>
                  </a:lnTo>
                  <a:lnTo>
                    <a:pt x="1957743" y="903566"/>
                  </a:lnTo>
                  <a:lnTo>
                    <a:pt x="1595038" y="178156"/>
                  </a:lnTo>
                  <a:close/>
                  <a:moveTo>
                    <a:pt x="0" y="903566"/>
                  </a:moveTo>
                  <a:lnTo>
                    <a:pt x="451784" y="0"/>
                  </a:lnTo>
                  <a:lnTo>
                    <a:pt x="883730" y="0"/>
                  </a:lnTo>
                  <a:lnTo>
                    <a:pt x="883730" y="178156"/>
                  </a:lnTo>
                  <a:lnTo>
                    <a:pt x="571289" y="178156"/>
                  </a:lnTo>
                  <a:lnTo>
                    <a:pt x="208584" y="903566"/>
                  </a:lnTo>
                  <a:close/>
                </a:path>
              </a:pathLst>
            </a:custGeom>
            <a:solidFill>
              <a:schemeClr val="bg1">
                <a:lumMod val="85000"/>
              </a:schemeClr>
            </a:solidFill>
            <a:ln w="63500">
              <a:noFill/>
            </a:ln>
          </p:spPr>
          <p:style>
            <a:lnRef idx="2">
              <a:schemeClr val="accent1">
                <a:shade val="50000"/>
              </a:schemeClr>
            </a:lnRef>
            <a:fillRef idx="1">
              <a:schemeClr val="accent1"/>
            </a:fillRef>
            <a:effectRef idx="0">
              <a:schemeClr val="accent1"/>
            </a:effectRef>
            <a:fontRef idx="minor">
              <a:schemeClr val="lt1"/>
            </a:fontRef>
          </p:style>
          <p:txBody>
            <a:bodyPr anchor="ctr" bIns="45720" lIns="91440" rIns="91440" rtlCol="0" tIns="45720" wrap="square">
              <a:normAutofit/>
            </a:bodyPr>
            <a:lstStyle>
              <a:defPPr>
                <a:defRPr lang="en-US"/>
              </a:defPPr>
              <a:lvl1pPr algn="l" defTabSz="914400" eaLnBrk="1" hangingPunct="1" latinLnBrk="0" marL="0" rtl="0">
                <a:defRPr kern="1200" sz="1800">
                  <a:solidFill>
                    <a:schemeClr val="lt1"/>
                  </a:solidFill>
                </a:defRPr>
              </a:lvl1pPr>
              <a:lvl2pPr algn="l" defTabSz="914400" eaLnBrk="1" hangingPunct="1" latinLnBrk="0" marL="457200" rtl="0">
                <a:defRPr kern="1200" sz="1800">
                  <a:solidFill>
                    <a:schemeClr val="lt1"/>
                  </a:solidFill>
                </a:defRPr>
              </a:lvl2pPr>
              <a:lvl3pPr algn="l" defTabSz="914400" eaLnBrk="1" hangingPunct="1" latinLnBrk="0" marL="914400" rtl="0">
                <a:defRPr kern="1200" sz="1800">
                  <a:solidFill>
                    <a:schemeClr val="lt1"/>
                  </a:solidFill>
                </a:defRPr>
              </a:lvl3pPr>
              <a:lvl4pPr algn="l" defTabSz="914400" eaLnBrk="1" hangingPunct="1" latinLnBrk="0" marL="1371600" rtl="0">
                <a:defRPr kern="1200" sz="1800">
                  <a:solidFill>
                    <a:schemeClr val="lt1"/>
                  </a:solidFill>
                </a:defRPr>
              </a:lvl4pPr>
              <a:lvl5pPr algn="l" defTabSz="914400" eaLnBrk="1" hangingPunct="1" latinLnBrk="0" marL="1828800" rtl="0">
                <a:defRPr kern="1200" sz="1800">
                  <a:solidFill>
                    <a:schemeClr val="lt1"/>
                  </a:solidFill>
                </a:defRPr>
              </a:lvl5pPr>
              <a:lvl6pPr algn="l" defTabSz="914400" eaLnBrk="1" hangingPunct="1" latinLnBrk="0" marL="2286000" rtl="0">
                <a:defRPr kern="1200" sz="1800">
                  <a:solidFill>
                    <a:schemeClr val="lt1"/>
                  </a:solidFill>
                </a:defRPr>
              </a:lvl6pPr>
              <a:lvl7pPr algn="l" defTabSz="914400" eaLnBrk="1" hangingPunct="1" latinLnBrk="0" marL="2743200" rtl="0">
                <a:defRPr kern="1200" sz="1800">
                  <a:solidFill>
                    <a:schemeClr val="lt1"/>
                  </a:solidFill>
                </a:defRPr>
              </a:lvl7pPr>
              <a:lvl8pPr algn="l" defTabSz="914400" eaLnBrk="1" hangingPunct="1" latinLnBrk="0" marL="3200400" rtl="0">
                <a:defRPr kern="1200" sz="1800">
                  <a:solidFill>
                    <a:schemeClr val="lt1"/>
                  </a:solidFill>
                </a:defRPr>
              </a:lvl8pPr>
              <a:lvl9pPr algn="l" defTabSz="914400" eaLnBrk="1" hangingPunct="1" latinLnBrk="0" marL="3657600" rtl="0">
                <a:defRPr kern="1200" sz="1800">
                  <a:solidFill>
                    <a:schemeClr val="lt1"/>
                  </a:solidFill>
                </a:defRPr>
              </a:lvl9pPr>
            </a:lstStyle>
            <a:p>
              <a:pPr algn="ctr"/>
              <a:endParaRPr lang="id-ID"/>
            </a:p>
          </p:txBody>
        </p:sp>
      </p:grpSp>
      <p:sp>
        <p:nvSpPr>
          <p:cNvPr id="22" name="ïŝḻîdè">
            <a:extLst>
              <a:ext uri="{FF2B5EF4-FFF2-40B4-BE49-F238E27FC236}">
                <a16:creationId xmlns:a16="http://schemas.microsoft.com/office/drawing/2014/main" id="{1B96D0A2-9AC1-457F-8F6B-90DB9DE5E012}"/>
              </a:ext>
            </a:extLst>
          </p:cNvPr>
          <p:cNvSpPr/>
          <p:nvPr/>
        </p:nvSpPr>
        <p:spPr>
          <a:xfrm>
            <a:off x="0" y="2535532"/>
            <a:ext cx="2783277" cy="279977"/>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45720" lIns="91440" rIns="91440" rtlCol="0" tIns="45720" wrap="square">
            <a:normAutofit/>
          </a:bodyPr>
          <a:lstStyle>
            <a:defPPr>
              <a:defRPr lang="en-US"/>
            </a:defPPr>
            <a:lvl1pPr algn="l" defTabSz="914400" eaLnBrk="1" hangingPunct="1" latinLnBrk="0" marL="0" rtl="0">
              <a:defRPr kern="1200" sz="1800">
                <a:solidFill>
                  <a:schemeClr val="lt1"/>
                </a:solidFill>
              </a:defRPr>
            </a:lvl1pPr>
            <a:lvl2pPr algn="l" defTabSz="914400" eaLnBrk="1" hangingPunct="1" latinLnBrk="0" marL="457200" rtl="0">
              <a:defRPr kern="1200" sz="1800">
                <a:solidFill>
                  <a:schemeClr val="lt1"/>
                </a:solidFill>
              </a:defRPr>
            </a:lvl2pPr>
            <a:lvl3pPr algn="l" defTabSz="914400" eaLnBrk="1" hangingPunct="1" latinLnBrk="0" marL="914400" rtl="0">
              <a:defRPr kern="1200" sz="1800">
                <a:solidFill>
                  <a:schemeClr val="lt1"/>
                </a:solidFill>
              </a:defRPr>
            </a:lvl3pPr>
            <a:lvl4pPr algn="l" defTabSz="914400" eaLnBrk="1" hangingPunct="1" latinLnBrk="0" marL="1371600" rtl="0">
              <a:defRPr kern="1200" sz="1800">
                <a:solidFill>
                  <a:schemeClr val="lt1"/>
                </a:solidFill>
              </a:defRPr>
            </a:lvl4pPr>
            <a:lvl5pPr algn="l" defTabSz="914400" eaLnBrk="1" hangingPunct="1" latinLnBrk="0" marL="1828800" rtl="0">
              <a:defRPr kern="1200" sz="1800">
                <a:solidFill>
                  <a:schemeClr val="lt1"/>
                </a:solidFill>
              </a:defRPr>
            </a:lvl5pPr>
            <a:lvl6pPr algn="l" defTabSz="914400" eaLnBrk="1" hangingPunct="1" latinLnBrk="0" marL="2286000" rtl="0">
              <a:defRPr kern="1200" sz="1800">
                <a:solidFill>
                  <a:schemeClr val="lt1"/>
                </a:solidFill>
              </a:defRPr>
            </a:lvl6pPr>
            <a:lvl7pPr algn="l" defTabSz="914400" eaLnBrk="1" hangingPunct="1" latinLnBrk="0" marL="2743200" rtl="0">
              <a:defRPr kern="1200" sz="1800">
                <a:solidFill>
                  <a:schemeClr val="lt1"/>
                </a:solidFill>
              </a:defRPr>
            </a:lvl7pPr>
            <a:lvl8pPr algn="l" defTabSz="914400" eaLnBrk="1" hangingPunct="1" latinLnBrk="0" marL="3200400" rtl="0">
              <a:defRPr kern="1200" sz="1800">
                <a:solidFill>
                  <a:schemeClr val="lt1"/>
                </a:solidFill>
              </a:defRPr>
            </a:lvl8pPr>
            <a:lvl9pPr algn="l" defTabSz="914400" eaLnBrk="1" hangingPunct="1" latinLnBrk="0" marL="3657600" rtl="0">
              <a:defRPr kern="1200" sz="1800">
                <a:solidFill>
                  <a:schemeClr val="lt1"/>
                </a:solidFill>
              </a:defRPr>
            </a:lvl9pPr>
          </a:lstStyle>
          <a:p>
            <a:pPr algn="ctr"/>
            <a:endParaRPr lang="en-US"/>
          </a:p>
        </p:txBody>
      </p:sp>
      <p:sp>
        <p:nvSpPr>
          <p:cNvPr id="23" name="işlíḋé">
            <a:extLst>
              <a:ext uri="{FF2B5EF4-FFF2-40B4-BE49-F238E27FC236}">
                <a16:creationId xmlns:a16="http://schemas.microsoft.com/office/drawing/2014/main" id="{83926512-3051-4F32-A540-92F07A279286}"/>
              </a:ext>
            </a:extLst>
          </p:cNvPr>
          <p:cNvSpPr/>
          <p:nvPr/>
        </p:nvSpPr>
        <p:spPr>
          <a:xfrm>
            <a:off x="6418651" y="2520575"/>
            <a:ext cx="5760000" cy="279977"/>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45720" lIns="91440" rIns="91440" rtlCol="0" tIns="45720" wrap="square">
            <a:normAutofit/>
          </a:bodyPr>
          <a:lstStyle>
            <a:defPPr>
              <a:defRPr lang="en-US"/>
            </a:defPPr>
            <a:lvl1pPr algn="l" defTabSz="914400" eaLnBrk="1" hangingPunct="1" latinLnBrk="0" marL="0" rtl="0">
              <a:defRPr kern="1200" sz="1800">
                <a:solidFill>
                  <a:schemeClr val="lt1"/>
                </a:solidFill>
              </a:defRPr>
            </a:lvl1pPr>
            <a:lvl2pPr algn="l" defTabSz="914400" eaLnBrk="1" hangingPunct="1" latinLnBrk="0" marL="457200" rtl="0">
              <a:defRPr kern="1200" sz="1800">
                <a:solidFill>
                  <a:schemeClr val="lt1"/>
                </a:solidFill>
              </a:defRPr>
            </a:lvl2pPr>
            <a:lvl3pPr algn="l" defTabSz="914400" eaLnBrk="1" hangingPunct="1" latinLnBrk="0" marL="914400" rtl="0">
              <a:defRPr kern="1200" sz="1800">
                <a:solidFill>
                  <a:schemeClr val="lt1"/>
                </a:solidFill>
              </a:defRPr>
            </a:lvl3pPr>
            <a:lvl4pPr algn="l" defTabSz="914400" eaLnBrk="1" hangingPunct="1" latinLnBrk="0" marL="1371600" rtl="0">
              <a:defRPr kern="1200" sz="1800">
                <a:solidFill>
                  <a:schemeClr val="lt1"/>
                </a:solidFill>
              </a:defRPr>
            </a:lvl4pPr>
            <a:lvl5pPr algn="l" defTabSz="914400" eaLnBrk="1" hangingPunct="1" latinLnBrk="0" marL="1828800" rtl="0">
              <a:defRPr kern="1200" sz="1800">
                <a:solidFill>
                  <a:schemeClr val="lt1"/>
                </a:solidFill>
              </a:defRPr>
            </a:lvl5pPr>
            <a:lvl6pPr algn="l" defTabSz="914400" eaLnBrk="1" hangingPunct="1" latinLnBrk="0" marL="2286000" rtl="0">
              <a:defRPr kern="1200" sz="1800">
                <a:solidFill>
                  <a:schemeClr val="lt1"/>
                </a:solidFill>
              </a:defRPr>
            </a:lvl6pPr>
            <a:lvl7pPr algn="l" defTabSz="914400" eaLnBrk="1" hangingPunct="1" latinLnBrk="0" marL="2743200" rtl="0">
              <a:defRPr kern="1200" sz="1800">
                <a:solidFill>
                  <a:schemeClr val="lt1"/>
                </a:solidFill>
              </a:defRPr>
            </a:lvl7pPr>
            <a:lvl8pPr algn="l" defTabSz="914400" eaLnBrk="1" hangingPunct="1" latinLnBrk="0" marL="3200400" rtl="0">
              <a:defRPr kern="1200" sz="1800">
                <a:solidFill>
                  <a:schemeClr val="lt1"/>
                </a:solidFill>
              </a:defRPr>
            </a:lvl8pPr>
            <a:lvl9pPr algn="l" defTabSz="914400" eaLnBrk="1" hangingPunct="1" latinLnBrk="0" marL="3657600" rtl="0">
              <a:defRPr kern="1200" sz="1800">
                <a:solidFill>
                  <a:schemeClr val="lt1"/>
                </a:solidFill>
              </a:defRPr>
            </a:lvl9pPr>
          </a:lstStyle>
          <a:p>
            <a:pPr algn="ctr"/>
            <a:endParaRPr lang="en-US"/>
          </a:p>
        </p:txBody>
      </p:sp>
      <p:sp>
        <p:nvSpPr>
          <p:cNvPr id="24" name="iṩľiḋê">
            <a:extLst>
              <a:ext uri="{FF2B5EF4-FFF2-40B4-BE49-F238E27FC236}">
                <a16:creationId xmlns:a16="http://schemas.microsoft.com/office/drawing/2014/main" id="{AE5AA653-13C3-4450-BFD1-BAA56790C234}"/>
              </a:ext>
            </a:extLst>
          </p:cNvPr>
          <p:cNvSpPr txBox="1"/>
          <p:nvPr/>
        </p:nvSpPr>
        <p:spPr bwMode="auto">
          <a:xfrm>
            <a:off x="3841011" y="2493003"/>
            <a:ext cx="2713114" cy="40091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b" anchorCtr="0" bIns="45720" lIns="91440" rIns="91440" tIns="45720" wrap="square">
            <a:noAutofit/>
          </a:bodyPr>
          <a:lstStyle>
            <a:defPPr>
              <a:defRPr lang="zh-CN"/>
            </a:defPPr>
            <a:lvl1pPr algn="l" defTabSz="914400" eaLnBrk="1" hangingPunct="1" latinLnBrk="0" marL="0" rtl="0">
              <a:defRPr kern="1200" sz="1800">
                <a:solidFill>
                  <a:schemeClr val="tx1"/>
                </a:solidFill>
              </a:defRPr>
            </a:lvl1pPr>
            <a:lvl2pPr algn="l" defTabSz="914400" eaLnBrk="1" hangingPunct="1" latinLnBrk="0" marL="457200" rtl="0">
              <a:defRPr kern="1200" sz="1800">
                <a:solidFill>
                  <a:schemeClr val="tx1"/>
                </a:solidFill>
              </a:defRPr>
            </a:lvl2pPr>
            <a:lvl3pPr algn="l" defTabSz="914400" eaLnBrk="1" hangingPunct="1" latinLnBrk="0" marL="914400" rtl="0">
              <a:defRPr kern="1200" sz="1800">
                <a:solidFill>
                  <a:schemeClr val="tx1"/>
                </a:solidFill>
              </a:defRPr>
            </a:lvl3pPr>
            <a:lvl4pPr algn="l" defTabSz="914400" eaLnBrk="1" hangingPunct="1" latinLnBrk="0" marL="1371600" rtl="0">
              <a:defRPr kern="1200" sz="1800">
                <a:solidFill>
                  <a:schemeClr val="tx1"/>
                </a:solidFill>
              </a:defRPr>
            </a:lvl4pPr>
            <a:lvl5pPr algn="l" defTabSz="914400" eaLnBrk="1" hangingPunct="1" latinLnBrk="0" marL="1828800" rtl="0">
              <a:defRPr kern="1200" sz="1800">
                <a:solidFill>
                  <a:schemeClr val="tx1"/>
                </a:solidFill>
              </a:defRPr>
            </a:lvl5pPr>
            <a:lvl6pPr algn="l" defTabSz="914400" eaLnBrk="1" hangingPunct="1" latinLnBrk="0" marL="2286000" rtl="0">
              <a:defRPr kern="1200" sz="1800">
                <a:solidFill>
                  <a:schemeClr val="tx1"/>
                </a:solidFill>
              </a:defRPr>
            </a:lvl6pPr>
            <a:lvl7pPr algn="l" defTabSz="914400" eaLnBrk="1" hangingPunct="1" latinLnBrk="0" marL="2743200" rtl="0">
              <a:defRPr kern="1200" sz="1800">
                <a:solidFill>
                  <a:schemeClr val="tx1"/>
                </a:solidFill>
              </a:defRPr>
            </a:lvl7pPr>
            <a:lvl8pPr algn="l" defTabSz="914400" eaLnBrk="1" hangingPunct="1" latinLnBrk="0" marL="3200400" rtl="0">
              <a:defRPr kern="1200" sz="1800">
                <a:solidFill>
                  <a:schemeClr val="tx1"/>
                </a:solidFill>
              </a:defRPr>
            </a:lvl8pPr>
            <a:lvl9pPr algn="l" defTabSz="914400" eaLnBrk="1" hangingPunct="1" latinLnBrk="0" marL="3657600" rtl="0">
              <a:defRPr kern="1200" sz="1800">
                <a:solidFill>
                  <a:schemeClr val="tx1"/>
                </a:solidFill>
              </a:defRPr>
            </a:lvl9pPr>
          </a:lstStyle>
          <a:p>
            <a:pPr eaLnBrk="1" hangingPunct="1">
              <a:lnSpc>
                <a:spcPct val="100000"/>
              </a:lnSpc>
              <a:spcBef>
                <a:spcPct val="0"/>
              </a:spcBef>
              <a:buFontTx/>
              <a:buNone/>
            </a:pPr>
            <a:r>
              <a:rPr altLang="en-US" lang="zh-CN" sz="2400">
                <a:solidFill>
                  <a:schemeClr val="tx1">
                    <a:lumMod val="75000"/>
                    <a:lumOff val="25000"/>
                  </a:schemeClr>
                </a:solidFill>
                <a:latin charset="-122" panose="020b0503020204020204" pitchFamily="34" typeface="微软雅黑"/>
                <a:ea charset="-122" panose="020b0503020204020204" pitchFamily="34" typeface="微软雅黑"/>
              </a:rPr>
              <a:t>建立共同点的方式</a:t>
            </a:r>
          </a:p>
        </p:txBody>
      </p:sp>
      <p:sp>
        <p:nvSpPr>
          <p:cNvPr id="25" name="îşḻïdè">
            <a:extLst>
              <a:ext uri="{FF2B5EF4-FFF2-40B4-BE49-F238E27FC236}">
                <a16:creationId xmlns:a16="http://schemas.microsoft.com/office/drawing/2014/main" id="{64FB03ED-3B1E-45C0-9A9A-2E32D0169E01}"/>
              </a:ext>
            </a:extLst>
          </p:cNvPr>
          <p:cNvSpPr/>
          <p:nvPr/>
        </p:nvSpPr>
        <p:spPr>
          <a:xfrm>
            <a:off x="3054572" y="2446900"/>
            <a:ext cx="373472" cy="407624"/>
          </a:xfrm>
          <a:custGeom>
            <a:gdLst>
              <a:gd fmla="*/ 243589 w 557114" name="connsiteX0"/>
              <a:gd fmla="*/ 355438 h 608062" name="connsiteY0"/>
              <a:gd fmla="*/ 277656 w 557114" name="connsiteX1"/>
              <a:gd fmla="*/ 355438 h 608062" name="connsiteY1"/>
              <a:gd fmla="*/ 277940 w 557114" name="connsiteX2"/>
              <a:gd fmla="*/ 355438 h 608062" name="connsiteY2"/>
              <a:gd fmla="*/ 278604 w 557114" name="connsiteX3"/>
              <a:gd fmla="*/ 355438 h 608062" name="connsiteY3"/>
              <a:gd fmla="*/ 279174 w 557114" name="connsiteX4"/>
              <a:gd fmla="*/ 355438 h 608062" name="connsiteY4"/>
              <a:gd fmla="*/ 279458 w 557114" name="connsiteX5"/>
              <a:gd fmla="*/ 355438 h 608062" name="connsiteY5"/>
              <a:gd fmla="*/ 279553 w 557114" name="connsiteX6"/>
              <a:gd fmla="*/ 355438 h 608062" name="connsiteY6"/>
              <a:gd fmla="*/ 313620 w 557114" name="connsiteX7"/>
              <a:gd fmla="*/ 355438 h 608062" name="connsiteY7"/>
              <a:gd fmla="*/ 324438 w 557114" name="connsiteX8"/>
              <a:gd fmla="*/ 375432 h 608062" name="connsiteY8"/>
              <a:gd fmla="*/ 298152 w 557114" name="connsiteX9"/>
              <a:gd fmla="*/ 430202 h 608062" name="connsiteY9"/>
              <a:gd fmla="*/ 301948 w 557114" name="connsiteX10"/>
              <a:gd fmla="*/ 510272 h 608062" name="connsiteY10"/>
              <a:gd fmla="*/ 356891 w 557114" name="connsiteX11"/>
              <a:gd fmla="*/ 389172 h 608062" name="connsiteY11"/>
              <a:gd fmla="*/ 356986 w 557114" name="connsiteX12"/>
              <a:gd fmla="*/ 389172 h 608062" name="connsiteY12"/>
              <a:gd fmla="*/ 376628 w 557114" name="connsiteX13"/>
              <a:gd fmla="*/ 375337 h 608062" name="connsiteY13"/>
              <a:gd fmla="*/ 383556 w 557114" name="connsiteX14"/>
              <a:gd fmla="*/ 376474 h 608062" name="connsiteY14"/>
              <a:gd fmla="*/ 383745 w 557114" name="connsiteX15"/>
              <a:gd fmla="*/ 376569 h 608062" name="connsiteY15"/>
              <a:gd fmla="*/ 518588 w 557114" name="connsiteX16"/>
              <a:gd fmla="*/ 438920 h 608062" name="connsiteY16"/>
              <a:gd fmla="*/ 557114 w 557114" name="connsiteX17"/>
              <a:gd fmla="*/ 482224 h 608062" name="connsiteY17"/>
              <a:gd fmla="*/ 557114 w 557114" name="connsiteX18"/>
              <a:gd fmla="*/ 608062 h 608062" name="connsiteY18"/>
              <a:gd fmla="*/ 279743 w 557114" name="connsiteX19"/>
              <a:gd fmla="*/ 608062 h 608062" name="connsiteY19"/>
              <a:gd fmla="*/ 279458 w 557114" name="connsiteX20"/>
              <a:gd fmla="*/ 608062 h 608062" name="connsiteY20"/>
              <a:gd fmla="*/ 279364 w 557114" name="connsiteX21"/>
              <a:gd fmla="*/ 608062 h 608062" name="connsiteY21"/>
              <a:gd fmla="*/ 279174 w 557114" name="connsiteX22"/>
              <a:gd fmla="*/ 608062 h 608062" name="connsiteY22"/>
              <a:gd fmla="*/ 278984 w 557114" name="connsiteX23"/>
              <a:gd fmla="*/ 608062 h 608062" name="connsiteY23"/>
              <a:gd fmla="*/ 278604 w 557114" name="connsiteX24"/>
              <a:gd fmla="*/ 608062 h 608062" name="connsiteY24"/>
              <a:gd fmla="*/ 278130 w 557114" name="connsiteX25"/>
              <a:gd fmla="*/ 608062 h 608062" name="connsiteY25"/>
              <a:gd fmla="*/ 277940 w 557114" name="connsiteX26"/>
              <a:gd fmla="*/ 608062 h 608062" name="connsiteY26"/>
              <a:gd fmla="*/ 277845 w 557114" name="connsiteX27"/>
              <a:gd fmla="*/ 608062 h 608062" name="connsiteY27"/>
              <a:gd fmla="*/ 277750 w 557114" name="connsiteX28"/>
              <a:gd fmla="*/ 608062 h 608062" name="connsiteY28"/>
              <a:gd fmla="*/ 277656 w 557114" name="connsiteX29"/>
              <a:gd fmla="*/ 608062 h 608062" name="connsiteY29"/>
              <a:gd fmla="*/ 277371 w 557114" name="connsiteX30"/>
              <a:gd fmla="*/ 608062 h 608062" name="connsiteY30"/>
              <a:gd fmla="*/ 0 w 557114" name="connsiteX31"/>
              <a:gd fmla="*/ 608062 h 608062" name="connsiteY31"/>
              <a:gd fmla="*/ 0 w 557114" name="connsiteX32"/>
              <a:gd fmla="*/ 482224 h 608062" name="connsiteY32"/>
              <a:gd fmla="*/ 38621 w 557114" name="connsiteX33"/>
              <a:gd fmla="*/ 438920 h 608062" name="connsiteY33"/>
              <a:gd fmla="*/ 173464 w 557114" name="connsiteX34"/>
              <a:gd fmla="*/ 376569 h 608062" name="connsiteY34"/>
              <a:gd fmla="*/ 173558 w 557114" name="connsiteX35"/>
              <a:gd fmla="*/ 376474 h 608062" name="connsiteY35"/>
              <a:gd fmla="*/ 180486 w 557114" name="connsiteX36"/>
              <a:gd fmla="*/ 375337 h 608062" name="connsiteY36"/>
              <a:gd fmla="*/ 200223 w 557114" name="connsiteX37"/>
              <a:gd fmla="*/ 389172 h 608062" name="connsiteY37"/>
              <a:gd fmla="*/ 255166 w 557114" name="connsiteX38"/>
              <a:gd fmla="*/ 510272 h 608062" name="connsiteY38"/>
              <a:gd fmla="*/ 258962 w 557114" name="connsiteX39"/>
              <a:gd fmla="*/ 430202 h 608062" name="connsiteY39"/>
              <a:gd fmla="*/ 232676 w 557114" name="connsiteX40"/>
              <a:gd fmla="*/ 375432 h 608062" name="connsiteY40"/>
              <a:gd fmla="*/ 243589 w 557114" name="connsiteX41"/>
              <a:gd fmla="*/ 355438 h 608062" name="connsiteY41"/>
              <a:gd fmla="*/ 276250 w 557114" name="connsiteX42"/>
              <a:gd fmla="*/ 0 h 608062" name="connsiteY42"/>
              <a:gd fmla="*/ 277674 w 557114" name="connsiteX43"/>
              <a:gd fmla="*/ 0 h 608062" name="connsiteY43"/>
              <a:gd fmla="*/ 277863 w 557114" name="connsiteX44"/>
              <a:gd fmla="*/ 0 h 608062" name="connsiteY44"/>
              <a:gd fmla="*/ 277958 w 557114" name="connsiteX45"/>
              <a:gd fmla="*/ 0 h 608062" name="connsiteY45"/>
              <a:gd fmla="*/ 279382 w 557114" name="connsiteX46"/>
              <a:gd fmla="*/ 0 h 608062" name="connsiteY46"/>
              <a:gd fmla="*/ 402570 w 557114" name="connsiteX47"/>
              <a:gd fmla="*/ 104895 h 608062" name="connsiteY47"/>
              <a:gd fmla="*/ 394693 w 557114" name="connsiteX48"/>
              <a:gd fmla="*/ 159001 h 608062" name="connsiteY48"/>
              <a:gd fmla="*/ 405892 w 557114" name="connsiteX49"/>
              <a:gd fmla="*/ 184774 h 608062" name="connsiteY49"/>
              <a:gd fmla="*/ 377040 w 557114" name="connsiteX50"/>
              <a:gd fmla="*/ 236890 h 608062" name="connsiteY50"/>
              <a:gd fmla="*/ 315731 w 557114" name="connsiteX51"/>
              <a:gd fmla="*/ 311274 h 608062" name="connsiteY51"/>
              <a:gd fmla="*/ 277958 w 557114" name="connsiteX52"/>
              <a:gd fmla="*/ 319707 h 608062" name="connsiteY52"/>
              <a:gd fmla="*/ 277958 w 557114" name="connsiteX53"/>
              <a:gd fmla="*/ 319802 h 608062" name="connsiteY53"/>
              <a:gd fmla="*/ 277863 w 557114" name="connsiteX54"/>
              <a:gd fmla="*/ 319802 h 608062" name="connsiteY54"/>
              <a:gd fmla="*/ 277674 w 557114" name="connsiteX55"/>
              <a:gd fmla="*/ 319802 h 608062" name="connsiteY55"/>
              <a:gd fmla="*/ 277674 w 557114" name="connsiteX56"/>
              <a:gd fmla="*/ 319707 h 608062" name="connsiteY56"/>
              <a:gd fmla="*/ 239901 w 557114" name="connsiteX57"/>
              <a:gd fmla="*/ 311274 h 608062" name="connsiteY57"/>
              <a:gd fmla="*/ 178592 w 557114" name="connsiteX58"/>
              <a:gd fmla="*/ 236890 h 608062" name="connsiteY58"/>
              <a:gd fmla="*/ 149740 w 557114" name="connsiteX59"/>
              <a:gd fmla="*/ 184774 h 608062" name="connsiteY59"/>
              <a:gd fmla="*/ 161034 w 557114" name="connsiteX60"/>
              <a:gd fmla="*/ 159001 h 608062" name="connsiteY60"/>
              <a:gd fmla="*/ 153062 w 557114" name="connsiteX61"/>
              <a:gd fmla="*/ 104895 h 608062" name="connsiteY61"/>
              <a:gd fmla="*/ 276250 w 557114" name="connsiteX62"/>
              <a:gd fmla="*/ 0 h 608062" name="connsiteY62"/>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Lst>
            <a:rect b="b" l="l" r="r" t="t"/>
            <a:pathLst>
              <a:path h="608062" w="557114">
                <a:moveTo>
                  <a:pt x="243589" y="355438"/>
                </a:moveTo>
                <a:lnTo>
                  <a:pt x="277656" y="355438"/>
                </a:lnTo>
                <a:lnTo>
                  <a:pt x="277940" y="355438"/>
                </a:lnTo>
                <a:lnTo>
                  <a:pt x="278604" y="355438"/>
                </a:lnTo>
                <a:lnTo>
                  <a:pt x="279174" y="355438"/>
                </a:lnTo>
                <a:lnTo>
                  <a:pt x="279458" y="355438"/>
                </a:lnTo>
                <a:lnTo>
                  <a:pt x="279553" y="355438"/>
                </a:lnTo>
                <a:lnTo>
                  <a:pt x="313620" y="355438"/>
                </a:lnTo>
                <a:cubicBezTo>
                  <a:pt x="325007" y="355438"/>
                  <a:pt x="330511" y="364630"/>
                  <a:pt x="324438" y="375432"/>
                </a:cubicBezTo>
                <a:cubicBezTo>
                  <a:pt x="321781" y="379980"/>
                  <a:pt x="298152" y="430202"/>
                  <a:pt x="298152" y="430202"/>
                </a:cubicBezTo>
                <a:lnTo>
                  <a:pt x="301948" y="510272"/>
                </a:lnTo>
                <a:cubicBezTo>
                  <a:pt x="317700" y="481655"/>
                  <a:pt x="343131" y="422432"/>
                  <a:pt x="356891" y="389172"/>
                </a:cubicBezTo>
                <a:cubicBezTo>
                  <a:pt x="356891" y="389172"/>
                  <a:pt x="356891" y="389172"/>
                  <a:pt x="356986" y="389172"/>
                </a:cubicBezTo>
                <a:cubicBezTo>
                  <a:pt x="359832" y="381117"/>
                  <a:pt x="367519" y="375337"/>
                  <a:pt x="376628" y="375337"/>
                </a:cubicBezTo>
                <a:cubicBezTo>
                  <a:pt x="379096" y="375337"/>
                  <a:pt x="381373" y="375716"/>
                  <a:pt x="383556" y="376474"/>
                </a:cubicBezTo>
                <a:cubicBezTo>
                  <a:pt x="383650" y="376474"/>
                  <a:pt x="383650" y="376474"/>
                  <a:pt x="383745" y="376569"/>
                </a:cubicBezTo>
                <a:cubicBezTo>
                  <a:pt x="387446" y="377706"/>
                  <a:pt x="464973" y="411724"/>
                  <a:pt x="518588" y="438920"/>
                </a:cubicBezTo>
                <a:cubicBezTo>
                  <a:pt x="542595" y="451049"/>
                  <a:pt x="557114" y="466305"/>
                  <a:pt x="557114" y="482224"/>
                </a:cubicBezTo>
                <a:lnTo>
                  <a:pt x="557114" y="608062"/>
                </a:lnTo>
                <a:lnTo>
                  <a:pt x="279743" y="608062"/>
                </a:lnTo>
                <a:lnTo>
                  <a:pt x="279458" y="608062"/>
                </a:lnTo>
                <a:lnTo>
                  <a:pt x="279364" y="608062"/>
                </a:lnTo>
                <a:lnTo>
                  <a:pt x="279174" y="608062"/>
                </a:lnTo>
                <a:lnTo>
                  <a:pt x="278984" y="608062"/>
                </a:lnTo>
                <a:lnTo>
                  <a:pt x="278604" y="608062"/>
                </a:lnTo>
                <a:lnTo>
                  <a:pt x="278130" y="608062"/>
                </a:lnTo>
                <a:lnTo>
                  <a:pt x="277940" y="608062"/>
                </a:lnTo>
                <a:lnTo>
                  <a:pt x="277845" y="608062"/>
                </a:lnTo>
                <a:lnTo>
                  <a:pt x="277750" y="608062"/>
                </a:lnTo>
                <a:lnTo>
                  <a:pt x="277656" y="608062"/>
                </a:lnTo>
                <a:lnTo>
                  <a:pt x="277371" y="608062"/>
                </a:lnTo>
                <a:lnTo>
                  <a:pt x="0" y="608062"/>
                </a:lnTo>
                <a:lnTo>
                  <a:pt x="0" y="482224"/>
                </a:lnTo>
                <a:cubicBezTo>
                  <a:pt x="0" y="466305"/>
                  <a:pt x="14519" y="451049"/>
                  <a:pt x="38621" y="438920"/>
                </a:cubicBezTo>
                <a:cubicBezTo>
                  <a:pt x="92141" y="411724"/>
                  <a:pt x="169668" y="377706"/>
                  <a:pt x="173464" y="376569"/>
                </a:cubicBezTo>
                <a:cubicBezTo>
                  <a:pt x="173464" y="376474"/>
                  <a:pt x="173464" y="376474"/>
                  <a:pt x="173558" y="376474"/>
                </a:cubicBezTo>
                <a:cubicBezTo>
                  <a:pt x="175741" y="375716"/>
                  <a:pt x="178018" y="375337"/>
                  <a:pt x="180486" y="375337"/>
                </a:cubicBezTo>
                <a:cubicBezTo>
                  <a:pt x="189595" y="375337"/>
                  <a:pt x="197282" y="381117"/>
                  <a:pt x="200223" y="389172"/>
                </a:cubicBezTo>
                <a:cubicBezTo>
                  <a:pt x="214078" y="422432"/>
                  <a:pt x="239414" y="481655"/>
                  <a:pt x="255166" y="510272"/>
                </a:cubicBezTo>
                <a:lnTo>
                  <a:pt x="258962" y="430202"/>
                </a:lnTo>
                <a:cubicBezTo>
                  <a:pt x="258962" y="430202"/>
                  <a:pt x="235333" y="379980"/>
                  <a:pt x="232676" y="375432"/>
                </a:cubicBezTo>
                <a:cubicBezTo>
                  <a:pt x="226603" y="364630"/>
                  <a:pt x="232107" y="355438"/>
                  <a:pt x="243589" y="355438"/>
                </a:cubicBezTo>
                <a:close/>
                <a:moveTo>
                  <a:pt x="276250" y="0"/>
                </a:moveTo>
                <a:cubicBezTo>
                  <a:pt x="276725" y="0"/>
                  <a:pt x="277199" y="0"/>
                  <a:pt x="277674" y="0"/>
                </a:cubicBezTo>
                <a:cubicBezTo>
                  <a:pt x="277769" y="0"/>
                  <a:pt x="277769" y="0"/>
                  <a:pt x="277863" y="0"/>
                </a:cubicBezTo>
                <a:cubicBezTo>
                  <a:pt x="277863" y="0"/>
                  <a:pt x="277863" y="0"/>
                  <a:pt x="277958" y="0"/>
                </a:cubicBezTo>
                <a:cubicBezTo>
                  <a:pt x="278433" y="0"/>
                  <a:pt x="278907" y="0"/>
                  <a:pt x="279382" y="0"/>
                </a:cubicBezTo>
                <a:cubicBezTo>
                  <a:pt x="385487" y="0"/>
                  <a:pt x="405417" y="75615"/>
                  <a:pt x="402570" y="104895"/>
                </a:cubicBezTo>
                <a:cubicBezTo>
                  <a:pt x="400387" y="128395"/>
                  <a:pt x="394693" y="159001"/>
                  <a:pt x="394693" y="159001"/>
                </a:cubicBezTo>
                <a:cubicBezTo>
                  <a:pt x="394693" y="159001"/>
                  <a:pt x="405892" y="164118"/>
                  <a:pt x="405892" y="184774"/>
                </a:cubicBezTo>
                <a:cubicBezTo>
                  <a:pt x="402001" y="236511"/>
                  <a:pt x="381311" y="214149"/>
                  <a:pt x="377040" y="236890"/>
                </a:cubicBezTo>
                <a:cubicBezTo>
                  <a:pt x="370017" y="274603"/>
                  <a:pt x="336610" y="301893"/>
                  <a:pt x="315731" y="311274"/>
                </a:cubicBezTo>
                <a:cubicBezTo>
                  <a:pt x="303583" y="316770"/>
                  <a:pt x="291055" y="319518"/>
                  <a:pt x="277958" y="319707"/>
                </a:cubicBezTo>
                <a:lnTo>
                  <a:pt x="277958" y="319802"/>
                </a:lnTo>
                <a:cubicBezTo>
                  <a:pt x="277863" y="319802"/>
                  <a:pt x="277863" y="319802"/>
                  <a:pt x="277863" y="319802"/>
                </a:cubicBezTo>
                <a:cubicBezTo>
                  <a:pt x="277769" y="319802"/>
                  <a:pt x="277769" y="319802"/>
                  <a:pt x="277674" y="319802"/>
                </a:cubicBezTo>
                <a:lnTo>
                  <a:pt x="277674" y="319707"/>
                </a:lnTo>
                <a:cubicBezTo>
                  <a:pt x="264577" y="319518"/>
                  <a:pt x="252049" y="316770"/>
                  <a:pt x="239901" y="311274"/>
                </a:cubicBezTo>
                <a:cubicBezTo>
                  <a:pt x="219022" y="301893"/>
                  <a:pt x="185615" y="274603"/>
                  <a:pt x="178592" y="236890"/>
                </a:cubicBezTo>
                <a:cubicBezTo>
                  <a:pt x="174321" y="214149"/>
                  <a:pt x="153631" y="236511"/>
                  <a:pt x="149740" y="184774"/>
                </a:cubicBezTo>
                <a:cubicBezTo>
                  <a:pt x="149740" y="164118"/>
                  <a:pt x="161034" y="159001"/>
                  <a:pt x="161034" y="159001"/>
                </a:cubicBezTo>
                <a:cubicBezTo>
                  <a:pt x="161034" y="159001"/>
                  <a:pt x="155245" y="128395"/>
                  <a:pt x="153062" y="104895"/>
                </a:cubicBezTo>
                <a:cubicBezTo>
                  <a:pt x="150215" y="75615"/>
                  <a:pt x="170145" y="0"/>
                  <a:pt x="276250" y="0"/>
                </a:cubicBezTo>
                <a:close/>
              </a:path>
            </a:pathLst>
          </a:custGeom>
          <a:solidFill>
            <a:srgbClr val="FF860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45720" lIns="91440" rIns="91440" rtlCol="0" tIns="45720" wrap="square">
            <a:normAutofit/>
          </a:bodyPr>
          <a:lstStyle>
            <a:defPPr>
              <a:defRPr lang="zh-CN"/>
            </a:defPPr>
            <a:lvl1pPr algn="l" defTabSz="914400" eaLnBrk="1" hangingPunct="1" latinLnBrk="0" marL="0" rtl="0">
              <a:defRPr kern="1200" sz="1800">
                <a:solidFill>
                  <a:schemeClr val="lt1"/>
                </a:solidFill>
              </a:defRPr>
            </a:lvl1pPr>
            <a:lvl2pPr algn="l" defTabSz="914400" eaLnBrk="1" hangingPunct="1" latinLnBrk="0" marL="457200" rtl="0">
              <a:defRPr kern="1200" sz="1800">
                <a:solidFill>
                  <a:schemeClr val="lt1"/>
                </a:solidFill>
              </a:defRPr>
            </a:lvl2pPr>
            <a:lvl3pPr algn="l" defTabSz="914400" eaLnBrk="1" hangingPunct="1" latinLnBrk="0" marL="914400" rtl="0">
              <a:defRPr kern="1200" sz="1800">
                <a:solidFill>
                  <a:schemeClr val="lt1"/>
                </a:solidFill>
              </a:defRPr>
            </a:lvl3pPr>
            <a:lvl4pPr algn="l" defTabSz="914400" eaLnBrk="1" hangingPunct="1" latinLnBrk="0" marL="1371600" rtl="0">
              <a:defRPr kern="1200" sz="1800">
                <a:solidFill>
                  <a:schemeClr val="lt1"/>
                </a:solidFill>
              </a:defRPr>
            </a:lvl4pPr>
            <a:lvl5pPr algn="l" defTabSz="914400" eaLnBrk="1" hangingPunct="1" latinLnBrk="0" marL="1828800" rtl="0">
              <a:defRPr kern="1200" sz="1800">
                <a:solidFill>
                  <a:schemeClr val="lt1"/>
                </a:solidFill>
              </a:defRPr>
            </a:lvl5pPr>
            <a:lvl6pPr algn="l" defTabSz="914400" eaLnBrk="1" hangingPunct="1" latinLnBrk="0" marL="2286000" rtl="0">
              <a:defRPr kern="1200" sz="1800">
                <a:solidFill>
                  <a:schemeClr val="lt1"/>
                </a:solidFill>
              </a:defRPr>
            </a:lvl6pPr>
            <a:lvl7pPr algn="l" defTabSz="914400" eaLnBrk="1" hangingPunct="1" latinLnBrk="0" marL="2743200" rtl="0">
              <a:defRPr kern="1200" sz="1800">
                <a:solidFill>
                  <a:schemeClr val="lt1"/>
                </a:solidFill>
              </a:defRPr>
            </a:lvl7pPr>
            <a:lvl8pPr algn="l" defTabSz="914400" eaLnBrk="1" hangingPunct="1" latinLnBrk="0" marL="3200400" rtl="0">
              <a:defRPr kern="1200" sz="1800">
                <a:solidFill>
                  <a:schemeClr val="lt1"/>
                </a:solidFill>
              </a:defRPr>
            </a:lvl8pPr>
            <a:lvl9pPr algn="l" defTabSz="914400" eaLnBrk="1" hangingPunct="1" latinLnBrk="0" marL="3657600" rtl="0">
              <a:defRPr kern="1200" sz="1800">
                <a:solidFill>
                  <a:schemeClr val="lt1"/>
                </a:solidFill>
              </a:defRPr>
            </a:lvl9pPr>
          </a:lstStyle>
          <a:p>
            <a:pPr algn="ctr"/>
            <a:endParaRPr altLang="en-US" lang="zh-CN"/>
          </a:p>
        </p:txBody>
      </p:sp>
      <p:sp>
        <p:nvSpPr>
          <p:cNvPr id="26" name="矩形 25">
            <a:extLst>
              <a:ext uri="{FF2B5EF4-FFF2-40B4-BE49-F238E27FC236}">
                <a16:creationId xmlns:a16="http://schemas.microsoft.com/office/drawing/2014/main" id="{940F3886-5142-429B-830B-2111B3685BB7}"/>
              </a:ext>
            </a:extLst>
          </p:cNvPr>
          <p:cNvSpPr/>
          <p:nvPr/>
        </p:nvSpPr>
        <p:spPr>
          <a:xfrm>
            <a:off x="525801" y="4509423"/>
            <a:ext cx="2339263" cy="279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a:solidFill>
                  <a:schemeClr val="tx1">
                    <a:lumMod val="65000"/>
                    <a:lumOff val="35000"/>
                  </a:schemeClr>
                </a:solidFill>
                <a:latin charset="-122" panose="020b0503020204020204" pitchFamily="34" typeface="微软雅黑"/>
                <a:ea charset="-122" panose="020b0503020204020204" pitchFamily="34" typeface="微软雅黑"/>
              </a:rPr>
              <a:t>通过声音</a:t>
            </a:r>
          </a:p>
        </p:txBody>
      </p:sp>
      <p:sp>
        <p:nvSpPr>
          <p:cNvPr id="27" name="矩形 26">
            <a:extLst>
              <a:ext uri="{FF2B5EF4-FFF2-40B4-BE49-F238E27FC236}">
                <a16:creationId xmlns:a16="http://schemas.microsoft.com/office/drawing/2014/main" id="{9D381FEC-6E27-4CB4-B175-7C16BBAB2C0F}"/>
              </a:ext>
            </a:extLst>
          </p:cNvPr>
          <p:cNvSpPr/>
          <p:nvPr/>
        </p:nvSpPr>
        <p:spPr>
          <a:xfrm>
            <a:off x="3609854" y="4454933"/>
            <a:ext cx="2339263" cy="279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a:solidFill>
                  <a:schemeClr val="tx1">
                    <a:lumMod val="65000"/>
                    <a:lumOff val="35000"/>
                  </a:schemeClr>
                </a:solidFill>
                <a:latin charset="-122" panose="020b0503020204020204" pitchFamily="34" typeface="微软雅黑"/>
                <a:ea charset="-122" panose="020b0503020204020204" pitchFamily="34" typeface="微软雅黑"/>
              </a:rPr>
              <a:t>通过语句</a:t>
            </a:r>
          </a:p>
        </p:txBody>
      </p:sp>
      <p:sp>
        <p:nvSpPr>
          <p:cNvPr id="28" name="矩形 27">
            <a:extLst>
              <a:ext uri="{FF2B5EF4-FFF2-40B4-BE49-F238E27FC236}">
                <a16:creationId xmlns:a16="http://schemas.microsoft.com/office/drawing/2014/main" id="{4213C498-E4AE-460A-B021-C4A2A079B6BB}"/>
              </a:ext>
            </a:extLst>
          </p:cNvPr>
          <p:cNvSpPr/>
          <p:nvPr/>
        </p:nvSpPr>
        <p:spPr>
          <a:xfrm>
            <a:off x="6389143" y="4509423"/>
            <a:ext cx="2339263" cy="279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a:solidFill>
                  <a:schemeClr val="tx1">
                    <a:lumMod val="65000"/>
                    <a:lumOff val="35000"/>
                  </a:schemeClr>
                </a:solidFill>
                <a:latin charset="-122" panose="020b0503020204020204" pitchFamily="34" typeface="微软雅黑"/>
                <a:ea charset="-122" panose="020b0503020204020204" pitchFamily="34" typeface="微软雅黑"/>
              </a:rPr>
              <a:t>通过谈话的风格</a:t>
            </a:r>
          </a:p>
        </p:txBody>
      </p:sp>
      <p:sp>
        <p:nvSpPr>
          <p:cNvPr id="29" name="矩形 28">
            <a:extLst>
              <a:ext uri="{FF2B5EF4-FFF2-40B4-BE49-F238E27FC236}">
                <a16:creationId xmlns:a16="http://schemas.microsoft.com/office/drawing/2014/main" id="{95BFB468-7D03-4B9A-8536-54FA2E85B6A8}"/>
              </a:ext>
            </a:extLst>
          </p:cNvPr>
          <p:cNvSpPr/>
          <p:nvPr/>
        </p:nvSpPr>
        <p:spPr>
          <a:xfrm>
            <a:off x="9314945" y="4509423"/>
            <a:ext cx="2339263" cy="279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a:solidFill>
                  <a:schemeClr val="tx1">
                    <a:lumMod val="65000"/>
                    <a:lumOff val="35000"/>
                  </a:schemeClr>
                </a:solidFill>
                <a:latin charset="-122" panose="020b0503020204020204" pitchFamily="34" typeface="微软雅黑"/>
                <a:ea charset="-122" panose="020b0503020204020204" pitchFamily="34" typeface="微软雅黑"/>
              </a:rPr>
              <a:t>大家关注的问题</a:t>
            </a:r>
          </a:p>
        </p:txBody>
      </p:sp>
      <p:grpSp>
        <p:nvGrpSpPr>
          <p:cNvPr id="42" name="Group 25">
            <a:extLst>
              <a:ext uri="{FF2B5EF4-FFF2-40B4-BE49-F238E27FC236}">
                <a16:creationId xmlns:a16="http://schemas.microsoft.com/office/drawing/2014/main" id="{A48B4AAA-8FEB-4A31-AEB1-B03AE4F67BD2}"/>
              </a:ext>
            </a:extLst>
          </p:cNvPr>
          <p:cNvGrpSpPr/>
          <p:nvPr/>
        </p:nvGrpSpPr>
        <p:grpSpPr>
          <a:xfrm>
            <a:off x="1219182" y="5332769"/>
            <a:ext cx="952500" cy="901464"/>
            <a:chOff x="5492870" y="5485590"/>
            <a:chExt cx="952500" cy="901464"/>
          </a:xfrm>
          <a:solidFill>
            <a:schemeClr val="bg1">
              <a:lumMod val="85000"/>
            </a:schemeClr>
          </a:solidFill>
        </p:grpSpPr>
        <p:sp>
          <p:nvSpPr>
            <p:cNvPr id="43" name="îṡḷiḑé">
              <a:extLst>
                <a:ext uri="{FF2B5EF4-FFF2-40B4-BE49-F238E27FC236}">
                  <a16:creationId xmlns:a16="http://schemas.microsoft.com/office/drawing/2014/main" id="{ACF6CD3A-A8F2-4AD6-AB62-782CB40EF30F}"/>
                </a:ext>
              </a:extLst>
            </p:cNvPr>
            <p:cNvSpPr/>
            <p:nvPr/>
          </p:nvSpPr>
          <p:spPr>
            <a:xfrm>
              <a:off x="5492870" y="5485590"/>
              <a:ext cx="952500" cy="901464"/>
            </a:xfrm>
            <a:prstGeom prst="ellipse">
              <a:avLst/>
            </a:prstGeom>
            <a:solidFill>
              <a:srgbClr val="B3DBDF"/>
            </a:solidFill>
            <a:ln w="3175">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prstTxWarp prst="textNoShape">
                <a:avLst/>
              </a:prstTxWarp>
              <a:normAutofit/>
            </a:bodyPr>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defTabSz="914354"/>
              <a:endParaRPr altLang="en-US" b="1" i="1" lang="zh-CN" sz="2000">
                <a:solidFill>
                  <a:schemeClr val="tx1"/>
                </a:solidFill>
              </a:endParaRPr>
            </a:p>
          </p:txBody>
        </p:sp>
        <p:sp>
          <p:nvSpPr>
            <p:cNvPr id="44" name="share_98086">
              <a:extLst>
                <a:ext uri="{FF2B5EF4-FFF2-40B4-BE49-F238E27FC236}">
                  <a16:creationId xmlns:a16="http://schemas.microsoft.com/office/drawing/2014/main" id="{4934858F-9070-46AD-987D-70CBE857DCDE}"/>
                </a:ext>
              </a:extLst>
            </p:cNvPr>
            <p:cNvSpPr>
              <a:spLocks noChangeAspect="1"/>
            </p:cNvSpPr>
            <p:nvPr/>
          </p:nvSpPr>
          <p:spPr bwMode="auto">
            <a:xfrm>
              <a:off x="5776256" y="5702322"/>
              <a:ext cx="385725" cy="467999"/>
            </a:xfrm>
            <a:custGeom>
              <a:gdLst>
                <a:gd fmla="*/ 83055 w 498897" name="connsiteX0"/>
                <a:gd fmla="*/ 419864 h 605310" name="connsiteY0"/>
                <a:gd fmla="*/ 111539 w 498897" name="connsiteX1"/>
                <a:gd fmla="*/ 476648 h 605310" name="connsiteY1"/>
                <a:gd fmla="*/ 149610 w 498897" name="connsiteX2"/>
                <a:gd fmla="*/ 446462 h 605310" name="connsiteY2"/>
                <a:gd fmla="*/ 187588 w 498897" name="connsiteX3"/>
                <a:gd fmla="*/ 476648 h 605310" name="connsiteY3"/>
                <a:gd fmla="*/ 216072 w 498897" name="connsiteX4"/>
                <a:gd fmla="*/ 419864 h 605310" name="connsiteY4"/>
                <a:gd fmla="*/ 299127 w 498897" name="connsiteX5"/>
                <a:gd fmla="*/ 518891 h 605310" name="connsiteY5"/>
                <a:gd fmla="*/ 299127 w 498897" name="connsiteX6"/>
                <a:gd fmla="*/ 584879 h 605310" name="connsiteY6"/>
                <a:gd fmla="*/ 278755 w 498897" name="connsiteX7"/>
                <a:gd fmla="*/ 605310 h 605310" name="connsiteY7"/>
                <a:gd fmla="*/ 162976 w 498897" name="connsiteX8"/>
                <a:gd fmla="*/ 605310 h 605310" name="connsiteY8"/>
                <a:gd fmla="*/ 173484 w 498897" name="connsiteX9"/>
                <a:gd fmla="*/ 500485 h 605310" name="connsiteY9"/>
                <a:gd fmla="*/ 149610 w 498897" name="connsiteX10"/>
                <a:gd fmla="*/ 476648 h 605310" name="connsiteY10"/>
                <a:gd fmla="*/ 125735 w 498897" name="connsiteX11"/>
                <a:gd fmla="*/ 500485 h 605310" name="connsiteY11"/>
                <a:gd fmla="*/ 136151 w 498897" name="connsiteX12"/>
                <a:gd fmla="*/ 605310 h 605310" name="connsiteY12"/>
                <a:gd fmla="*/ 20372 w 498897" name="connsiteX13"/>
                <a:gd fmla="*/ 605310 h 605310" name="connsiteY13"/>
                <a:gd fmla="*/ 0 w 498897" name="connsiteX14"/>
                <a:gd fmla="*/ 584879 h 605310" name="connsiteY14"/>
                <a:gd fmla="*/ 0 w 498897" name="connsiteX15"/>
                <a:gd fmla="*/ 518891 h 605310" name="connsiteY15"/>
                <a:gd fmla="*/ 83055 w 498897" name="connsiteX16"/>
                <a:gd fmla="*/ 419864 h 605310" name="connsiteY16"/>
                <a:gd fmla="*/ 341254 w 498897" name="connsiteX17"/>
                <a:gd fmla="*/ 249378 h 605310" name="connsiteY17"/>
                <a:gd fmla="*/ 434189 w 498897" name="connsiteX18"/>
                <a:gd fmla="*/ 249378 h 605310" name="connsiteY18"/>
                <a:gd fmla="*/ 434189 w 498897" name="connsiteX19"/>
                <a:gd fmla="*/ 261432 h 605310" name="connsiteY19"/>
                <a:gd fmla="*/ 402750 w 498897" name="connsiteX20"/>
                <a:gd fmla="*/ 305138 h 605310" name="connsiteY20"/>
                <a:gd fmla="*/ 387722 w 498897" name="connsiteX21"/>
                <a:gd fmla="*/ 319308 h 605310" name="connsiteY21"/>
                <a:gd fmla="*/ 372693 w 498897" name="connsiteX22"/>
                <a:gd fmla="*/ 305138 h 605310" name="connsiteY22"/>
                <a:gd fmla="*/ 341254 w 498897" name="connsiteX23"/>
                <a:gd fmla="*/ 261432 h 605310" name="connsiteY23"/>
                <a:gd fmla="*/ 149634 w 498897" name="connsiteX24"/>
                <a:gd fmla="*/ 180224 h 605310" name="connsiteY24"/>
                <a:gd fmla="*/ 240318 w 498897" name="connsiteX25"/>
                <a:gd fmla="*/ 280545 h 605310" name="connsiteY25"/>
                <a:gd fmla="*/ 240042 w 498897" name="connsiteX26"/>
                <a:gd fmla="*/ 285055 h 605310" name="connsiteY26"/>
                <a:gd fmla="*/ 245479 w 498897" name="connsiteX27"/>
                <a:gd fmla="*/ 285515 h 605310" name="connsiteY27"/>
                <a:gd fmla="*/ 251285 w 498897" name="connsiteX28"/>
                <a:gd fmla="*/ 317360 h 605310" name="connsiteY28"/>
                <a:gd fmla="*/ 229536 w 498897" name="connsiteX29"/>
                <a:gd fmla="*/ 336412 h 605310" name="connsiteY29"/>
                <a:gd fmla="*/ 187511 w 498897" name="connsiteX30"/>
                <a:gd fmla="*/ 396145 h 605310" name="connsiteY30"/>
                <a:gd fmla="*/ 187511 w 498897" name="connsiteX31"/>
                <a:gd fmla="*/ 407373 h 605310" name="connsiteY31"/>
                <a:gd fmla="*/ 188064 w 498897" name="connsiteX32"/>
                <a:gd fmla="*/ 409950 h 605310" name="connsiteY32"/>
                <a:gd fmla="*/ 149634 w 498897" name="connsiteX33"/>
                <a:gd fmla="*/ 446397 h 605310" name="connsiteY33"/>
                <a:gd fmla="*/ 111112 w 498897" name="connsiteX34"/>
                <a:gd fmla="*/ 409950 h 605310" name="connsiteY34"/>
                <a:gd fmla="*/ 111665 w 498897" name="connsiteX35"/>
                <a:gd fmla="*/ 407373 h 605310" name="connsiteY35"/>
                <a:gd fmla="*/ 111665 w 498897" name="connsiteX36"/>
                <a:gd fmla="*/ 396145 h 605310" name="connsiteY36"/>
                <a:gd fmla="*/ 69640 w 498897" name="connsiteX37"/>
                <a:gd fmla="*/ 336412 h 605310" name="connsiteY37"/>
                <a:gd fmla="*/ 47891 w 498897" name="connsiteX38"/>
                <a:gd fmla="*/ 317360 h 605310" name="connsiteY38"/>
                <a:gd fmla="*/ 53697 w 498897" name="connsiteX39"/>
                <a:gd fmla="*/ 285515 h 605310" name="connsiteY39"/>
                <a:gd fmla="*/ 59134 w 498897" name="connsiteX40"/>
                <a:gd fmla="*/ 285055 h 605310" name="connsiteY40"/>
                <a:gd fmla="*/ 58858 w 498897" name="connsiteX41"/>
                <a:gd fmla="*/ 280545 h 605310" name="connsiteY41"/>
                <a:gd fmla="*/ 149634 w 498897" name="connsiteX42"/>
                <a:gd fmla="*/ 180224 h 605310" name="connsiteY42"/>
                <a:gd fmla="*/ 417256 w 498897" name="connsiteX43"/>
                <a:gd fmla="*/ 80447 h 605310" name="connsiteY43"/>
                <a:gd fmla="*/ 424447 w 498897" name="connsiteX44"/>
                <a:gd fmla="*/ 83484 h 605310" name="connsiteY44"/>
                <a:gd fmla="*/ 449891 w 498897" name="connsiteX45"/>
                <a:gd fmla="*/ 108974 h 605310" name="connsiteY45"/>
                <a:gd fmla="*/ 449891 w 498897" name="connsiteX46"/>
                <a:gd fmla="*/ 123329 h 605310" name="connsiteY46"/>
                <a:gd fmla="*/ 435510 w 498897" name="connsiteX47"/>
                <a:gd fmla="*/ 123329 h 605310" name="connsiteY47"/>
                <a:gd fmla="*/ 417256 w 498897" name="connsiteX48"/>
                <a:gd fmla="*/ 105017 h 605310" name="connsiteY48"/>
                <a:gd fmla="*/ 395408 w 498897" name="connsiteX49"/>
                <a:gd fmla="*/ 126825 h 605310" name="connsiteY49"/>
                <a:gd fmla="*/ 388217 w 498897" name="connsiteX50"/>
                <a:gd fmla="*/ 129770 h 605310" name="connsiteY50"/>
                <a:gd fmla="*/ 380935 w 498897" name="connsiteX51"/>
                <a:gd fmla="*/ 126825 h 605310" name="connsiteY51"/>
                <a:gd fmla="*/ 359178 w 498897" name="connsiteX52"/>
                <a:gd fmla="*/ 105017 h 605310" name="connsiteY52"/>
                <a:gd fmla="*/ 339911 w 498897" name="connsiteX53"/>
                <a:gd fmla="*/ 124157 h 605310" name="connsiteY53"/>
                <a:gd fmla="*/ 325530 w 498897" name="connsiteX54"/>
                <a:gd fmla="*/ 124157 h 605310" name="connsiteY54"/>
                <a:gd fmla="*/ 325530 w 498897" name="connsiteX55"/>
                <a:gd fmla="*/ 109802 h 605310" name="connsiteY55"/>
                <a:gd fmla="*/ 351896 w 498897" name="connsiteX56"/>
                <a:gd fmla="*/ 83484 h 605310" name="connsiteY56"/>
                <a:gd fmla="*/ 366369 w 498897" name="connsiteX57"/>
                <a:gd fmla="*/ 83484 h 605310" name="connsiteY57"/>
                <a:gd fmla="*/ 388217 w 498897" name="connsiteX58"/>
                <a:gd fmla="*/ 105293 h 605310" name="connsiteY58"/>
                <a:gd fmla="*/ 410066 w 498897" name="connsiteX59"/>
                <a:gd fmla="*/ 83484 h 605310" name="connsiteY59"/>
                <a:gd fmla="*/ 417256 w 498897" name="connsiteX60"/>
                <a:gd fmla="*/ 80447 h 605310" name="connsiteY60"/>
                <a:gd fmla="*/ 387629 w 498897" name="connsiteX61"/>
                <a:gd fmla="*/ 0 h 605310" name="connsiteY61"/>
                <a:gd fmla="*/ 498897 w 498897" name="connsiteX62"/>
                <a:gd fmla="*/ 110995 h 605310" name="connsiteY62"/>
                <a:gd fmla="*/ 462945 w 498897" name="connsiteX63"/>
                <a:gd fmla="*/ 192171 h 605310" name="connsiteY63"/>
                <a:gd fmla="*/ 439161 w 498897" name="connsiteX64"/>
                <a:gd fmla="*/ 228985 h 605310" name="connsiteY64"/>
                <a:gd fmla="*/ 434183 w 498897" name="connsiteX65"/>
                <a:gd fmla="*/ 228985 h 605310" name="connsiteY65"/>
                <a:gd fmla="*/ 407080 w 498897" name="connsiteX66"/>
                <a:gd fmla="*/ 228985 h 605310" name="connsiteY66"/>
                <a:gd fmla="*/ 409754 w 498897" name="connsiteX67"/>
                <a:gd fmla="*/ 220518 h 605310" name="connsiteY67"/>
                <a:gd fmla="*/ 442295 w 498897" name="connsiteX68"/>
                <a:gd fmla="*/ 169714 h 605310" name="connsiteY68"/>
                <a:gd fmla="*/ 468291 w 498897" name="connsiteX69"/>
                <a:gd fmla="*/ 110995 h 605310" name="connsiteY69"/>
                <a:gd fmla="*/ 387629 w 498897" name="connsiteX70"/>
                <a:gd fmla="*/ 30464 h 605310" name="connsiteY70"/>
                <a:gd fmla="*/ 307059 w 498897" name="connsiteX71"/>
                <a:gd fmla="*/ 110995 h 605310" name="connsiteY71"/>
                <a:gd fmla="*/ 333056 w 498897" name="connsiteX72"/>
                <a:gd fmla="*/ 169714 h 605310" name="connsiteY72"/>
                <a:gd fmla="*/ 365597 w 498897" name="connsiteX73"/>
                <a:gd fmla="*/ 220518 h 605310" name="connsiteY73"/>
                <a:gd fmla="*/ 368270 w 498897" name="connsiteX74"/>
                <a:gd fmla="*/ 228985 h 605310" name="connsiteY74"/>
                <a:gd fmla="*/ 341260 w 498897" name="connsiteX75"/>
                <a:gd fmla="*/ 228985 h 605310" name="connsiteY75"/>
                <a:gd fmla="*/ 336190 w 498897" name="connsiteX76"/>
                <a:gd fmla="*/ 228985 h 605310" name="connsiteY76"/>
                <a:gd fmla="*/ 312406 w 498897" name="connsiteX77"/>
                <a:gd fmla="*/ 192171 h 605310" name="connsiteY77"/>
                <a:gd fmla="*/ 276546 w 498897" name="connsiteX78"/>
                <a:gd fmla="*/ 110995 h 605310" name="connsiteY78"/>
                <a:gd fmla="*/ 387629 w 498897" name="connsiteX79"/>
                <a:gd fmla="*/ 0 h 605310" name="connsiteY7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Lst>
              <a:rect b="b" l="l" r="r" t="t"/>
              <a:pathLst>
                <a:path h="605310" w="498897">
                  <a:moveTo>
                    <a:pt x="83055" y="419864"/>
                  </a:moveTo>
                  <a:lnTo>
                    <a:pt x="111539" y="476648"/>
                  </a:lnTo>
                  <a:lnTo>
                    <a:pt x="149610" y="446462"/>
                  </a:lnTo>
                  <a:lnTo>
                    <a:pt x="187588" y="476648"/>
                  </a:lnTo>
                  <a:lnTo>
                    <a:pt x="216072" y="419864"/>
                  </a:lnTo>
                  <a:cubicBezTo>
                    <a:pt x="263269" y="428331"/>
                    <a:pt x="299127" y="469286"/>
                    <a:pt x="299127" y="518891"/>
                  </a:cubicBezTo>
                  <a:lnTo>
                    <a:pt x="299127" y="584879"/>
                  </a:lnTo>
                  <a:cubicBezTo>
                    <a:pt x="299127" y="596107"/>
                    <a:pt x="290001" y="605310"/>
                    <a:pt x="278755" y="605310"/>
                  </a:cubicBezTo>
                  <a:lnTo>
                    <a:pt x="162976" y="605310"/>
                  </a:lnTo>
                  <a:lnTo>
                    <a:pt x="173484" y="500485"/>
                  </a:lnTo>
                  <a:lnTo>
                    <a:pt x="149610" y="476648"/>
                  </a:lnTo>
                  <a:lnTo>
                    <a:pt x="125735" y="500485"/>
                  </a:lnTo>
                  <a:lnTo>
                    <a:pt x="136151" y="605310"/>
                  </a:lnTo>
                  <a:lnTo>
                    <a:pt x="20372" y="605310"/>
                  </a:lnTo>
                  <a:cubicBezTo>
                    <a:pt x="9126" y="605310"/>
                    <a:pt x="0" y="596107"/>
                    <a:pt x="0" y="584879"/>
                  </a:cubicBezTo>
                  <a:lnTo>
                    <a:pt x="0" y="518891"/>
                  </a:lnTo>
                  <a:cubicBezTo>
                    <a:pt x="0" y="469286"/>
                    <a:pt x="35858" y="428331"/>
                    <a:pt x="83055" y="419864"/>
                  </a:cubicBezTo>
                  <a:close/>
                  <a:moveTo>
                    <a:pt x="341254" y="249378"/>
                  </a:moveTo>
                  <a:lnTo>
                    <a:pt x="434189" y="249378"/>
                  </a:lnTo>
                  <a:lnTo>
                    <a:pt x="434189" y="261432"/>
                  </a:lnTo>
                  <a:cubicBezTo>
                    <a:pt x="434189" y="281767"/>
                    <a:pt x="421005" y="298881"/>
                    <a:pt x="402750" y="305138"/>
                  </a:cubicBezTo>
                  <a:cubicBezTo>
                    <a:pt x="402196" y="313051"/>
                    <a:pt x="395743" y="319308"/>
                    <a:pt x="387722" y="319308"/>
                  </a:cubicBezTo>
                  <a:cubicBezTo>
                    <a:pt x="379700" y="319308"/>
                    <a:pt x="373247" y="313051"/>
                    <a:pt x="372693" y="305138"/>
                  </a:cubicBezTo>
                  <a:cubicBezTo>
                    <a:pt x="354438" y="298881"/>
                    <a:pt x="341254" y="281767"/>
                    <a:pt x="341254" y="261432"/>
                  </a:cubicBezTo>
                  <a:close/>
                  <a:moveTo>
                    <a:pt x="149634" y="180224"/>
                  </a:moveTo>
                  <a:cubicBezTo>
                    <a:pt x="199676" y="180224"/>
                    <a:pt x="240318" y="213910"/>
                    <a:pt x="240318" y="280545"/>
                  </a:cubicBezTo>
                  <a:cubicBezTo>
                    <a:pt x="240318" y="282110"/>
                    <a:pt x="240134" y="283582"/>
                    <a:pt x="240042" y="285055"/>
                  </a:cubicBezTo>
                  <a:cubicBezTo>
                    <a:pt x="241885" y="284963"/>
                    <a:pt x="243820" y="284871"/>
                    <a:pt x="245479" y="285515"/>
                  </a:cubicBezTo>
                  <a:cubicBezTo>
                    <a:pt x="254419" y="289105"/>
                    <a:pt x="256999" y="303371"/>
                    <a:pt x="251285" y="317360"/>
                  </a:cubicBezTo>
                  <a:cubicBezTo>
                    <a:pt x="246493" y="328957"/>
                    <a:pt x="237554" y="336320"/>
                    <a:pt x="229536" y="336412"/>
                  </a:cubicBezTo>
                  <a:cubicBezTo>
                    <a:pt x="220228" y="359606"/>
                    <a:pt x="205574" y="379578"/>
                    <a:pt x="187511" y="396145"/>
                  </a:cubicBezTo>
                  <a:lnTo>
                    <a:pt x="187511" y="407373"/>
                  </a:lnTo>
                  <a:cubicBezTo>
                    <a:pt x="187511" y="408294"/>
                    <a:pt x="187880" y="409122"/>
                    <a:pt x="188064" y="409950"/>
                  </a:cubicBezTo>
                  <a:lnTo>
                    <a:pt x="149634" y="446397"/>
                  </a:lnTo>
                  <a:lnTo>
                    <a:pt x="111112" y="409950"/>
                  </a:lnTo>
                  <a:cubicBezTo>
                    <a:pt x="111296" y="409122"/>
                    <a:pt x="111665" y="408294"/>
                    <a:pt x="111665" y="407373"/>
                  </a:cubicBezTo>
                  <a:lnTo>
                    <a:pt x="111665" y="396145"/>
                  </a:lnTo>
                  <a:cubicBezTo>
                    <a:pt x="93601" y="379578"/>
                    <a:pt x="78948" y="359606"/>
                    <a:pt x="69640" y="336412"/>
                  </a:cubicBezTo>
                  <a:cubicBezTo>
                    <a:pt x="61622" y="336320"/>
                    <a:pt x="52683" y="328957"/>
                    <a:pt x="47891" y="317360"/>
                  </a:cubicBezTo>
                  <a:cubicBezTo>
                    <a:pt x="42269" y="303371"/>
                    <a:pt x="44849" y="289105"/>
                    <a:pt x="53697" y="285515"/>
                  </a:cubicBezTo>
                  <a:cubicBezTo>
                    <a:pt x="55448" y="284871"/>
                    <a:pt x="57291" y="284963"/>
                    <a:pt x="59134" y="285055"/>
                  </a:cubicBezTo>
                  <a:cubicBezTo>
                    <a:pt x="59042" y="283582"/>
                    <a:pt x="58858" y="282110"/>
                    <a:pt x="58858" y="280545"/>
                  </a:cubicBezTo>
                  <a:cubicBezTo>
                    <a:pt x="58858" y="213910"/>
                    <a:pt x="99500" y="180224"/>
                    <a:pt x="149634" y="180224"/>
                  </a:cubicBezTo>
                  <a:close/>
                  <a:moveTo>
                    <a:pt x="417256" y="80447"/>
                  </a:moveTo>
                  <a:cubicBezTo>
                    <a:pt x="419930" y="80447"/>
                    <a:pt x="422511" y="81552"/>
                    <a:pt x="424447" y="83484"/>
                  </a:cubicBezTo>
                  <a:lnTo>
                    <a:pt x="449891" y="108974"/>
                  </a:lnTo>
                  <a:cubicBezTo>
                    <a:pt x="453947" y="112930"/>
                    <a:pt x="453947" y="119372"/>
                    <a:pt x="449891" y="123329"/>
                  </a:cubicBezTo>
                  <a:cubicBezTo>
                    <a:pt x="445927" y="127286"/>
                    <a:pt x="439474" y="127286"/>
                    <a:pt x="435510" y="123329"/>
                  </a:cubicBezTo>
                  <a:lnTo>
                    <a:pt x="417256" y="105017"/>
                  </a:lnTo>
                  <a:lnTo>
                    <a:pt x="395408" y="126825"/>
                  </a:lnTo>
                  <a:cubicBezTo>
                    <a:pt x="393380" y="128850"/>
                    <a:pt x="390799" y="129770"/>
                    <a:pt x="388217" y="129770"/>
                  </a:cubicBezTo>
                  <a:cubicBezTo>
                    <a:pt x="385544" y="129770"/>
                    <a:pt x="382963" y="128850"/>
                    <a:pt x="380935" y="126825"/>
                  </a:cubicBezTo>
                  <a:lnTo>
                    <a:pt x="359178" y="105017"/>
                  </a:lnTo>
                  <a:lnTo>
                    <a:pt x="339911" y="124157"/>
                  </a:lnTo>
                  <a:cubicBezTo>
                    <a:pt x="335947" y="128114"/>
                    <a:pt x="329494" y="128114"/>
                    <a:pt x="325530" y="124157"/>
                  </a:cubicBezTo>
                  <a:cubicBezTo>
                    <a:pt x="321566" y="120200"/>
                    <a:pt x="321566" y="113759"/>
                    <a:pt x="325530" y="109802"/>
                  </a:cubicBezTo>
                  <a:lnTo>
                    <a:pt x="351896" y="83484"/>
                  </a:lnTo>
                  <a:cubicBezTo>
                    <a:pt x="355952" y="79527"/>
                    <a:pt x="362405" y="79527"/>
                    <a:pt x="366369" y="83484"/>
                  </a:cubicBezTo>
                  <a:lnTo>
                    <a:pt x="388217" y="105293"/>
                  </a:lnTo>
                  <a:lnTo>
                    <a:pt x="410066" y="83484"/>
                  </a:lnTo>
                  <a:cubicBezTo>
                    <a:pt x="411910" y="81552"/>
                    <a:pt x="414491" y="80447"/>
                    <a:pt x="417256" y="80447"/>
                  </a:cubicBezTo>
                  <a:close/>
                  <a:moveTo>
                    <a:pt x="387629" y="0"/>
                  </a:moveTo>
                  <a:cubicBezTo>
                    <a:pt x="449025" y="0"/>
                    <a:pt x="498897" y="49791"/>
                    <a:pt x="498897" y="110995"/>
                  </a:cubicBezTo>
                  <a:cubicBezTo>
                    <a:pt x="498897" y="142103"/>
                    <a:pt x="486083" y="171003"/>
                    <a:pt x="462945" y="192171"/>
                  </a:cubicBezTo>
                  <a:cubicBezTo>
                    <a:pt x="451975" y="202203"/>
                    <a:pt x="443770" y="214996"/>
                    <a:pt x="439161" y="228985"/>
                  </a:cubicBezTo>
                  <a:lnTo>
                    <a:pt x="434183" y="228985"/>
                  </a:lnTo>
                  <a:lnTo>
                    <a:pt x="407080" y="228985"/>
                  </a:lnTo>
                  <a:lnTo>
                    <a:pt x="409754" y="220518"/>
                  </a:lnTo>
                  <a:cubicBezTo>
                    <a:pt x="415930" y="201098"/>
                    <a:pt x="427177" y="183519"/>
                    <a:pt x="442295" y="169714"/>
                  </a:cubicBezTo>
                  <a:cubicBezTo>
                    <a:pt x="459073" y="154344"/>
                    <a:pt x="468291" y="133544"/>
                    <a:pt x="468291" y="110995"/>
                  </a:cubicBezTo>
                  <a:cubicBezTo>
                    <a:pt x="468291" y="66634"/>
                    <a:pt x="432155" y="30464"/>
                    <a:pt x="387629" y="30464"/>
                  </a:cubicBezTo>
                  <a:cubicBezTo>
                    <a:pt x="343196" y="30464"/>
                    <a:pt x="307059" y="66634"/>
                    <a:pt x="307059" y="110995"/>
                  </a:cubicBezTo>
                  <a:cubicBezTo>
                    <a:pt x="307059" y="133452"/>
                    <a:pt x="316278" y="154344"/>
                    <a:pt x="333056" y="169714"/>
                  </a:cubicBezTo>
                  <a:cubicBezTo>
                    <a:pt x="348174" y="183519"/>
                    <a:pt x="359421" y="201098"/>
                    <a:pt x="365597" y="220518"/>
                  </a:cubicBezTo>
                  <a:lnTo>
                    <a:pt x="368270" y="228985"/>
                  </a:lnTo>
                  <a:lnTo>
                    <a:pt x="341260" y="228985"/>
                  </a:lnTo>
                  <a:lnTo>
                    <a:pt x="336190" y="228985"/>
                  </a:lnTo>
                  <a:cubicBezTo>
                    <a:pt x="331581" y="214996"/>
                    <a:pt x="323376" y="202203"/>
                    <a:pt x="312406" y="192171"/>
                  </a:cubicBezTo>
                  <a:cubicBezTo>
                    <a:pt x="289268" y="170911"/>
                    <a:pt x="276546" y="142103"/>
                    <a:pt x="276546" y="110995"/>
                  </a:cubicBezTo>
                  <a:cubicBezTo>
                    <a:pt x="276546" y="49791"/>
                    <a:pt x="326418" y="0"/>
                    <a:pt x="387629" y="0"/>
                  </a:cubicBezTo>
                  <a:close/>
                </a:path>
              </a:pathLst>
            </a:custGeom>
            <a:solidFill>
              <a:schemeClr val="bg1"/>
            </a:solidFill>
            <a:ln>
              <a:noFill/>
            </a:ln>
          </p:spPr>
          <p:txBody>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endParaRPr altLang="en-US" lang="zh-CN"/>
            </a:p>
          </p:txBody>
        </p:sp>
      </p:grpSp>
      <p:grpSp>
        <p:nvGrpSpPr>
          <p:cNvPr id="45" name="Group 28">
            <a:extLst>
              <a:ext uri="{FF2B5EF4-FFF2-40B4-BE49-F238E27FC236}">
                <a16:creationId xmlns:a16="http://schemas.microsoft.com/office/drawing/2014/main" id="{EF529343-F1D7-445A-A799-170D1321F4DF}"/>
              </a:ext>
            </a:extLst>
          </p:cNvPr>
          <p:cNvGrpSpPr/>
          <p:nvPr/>
        </p:nvGrpSpPr>
        <p:grpSpPr>
          <a:xfrm>
            <a:off x="4303237" y="5332769"/>
            <a:ext cx="952500" cy="901464"/>
            <a:chOff x="5492870" y="5485590"/>
            <a:chExt cx="952500" cy="901464"/>
          </a:xfrm>
          <a:solidFill>
            <a:schemeClr val="bg1">
              <a:lumMod val="85000"/>
            </a:schemeClr>
          </a:solidFill>
        </p:grpSpPr>
        <p:sp>
          <p:nvSpPr>
            <p:cNvPr id="46" name="îṡḷiḑé">
              <a:extLst>
                <a:ext uri="{FF2B5EF4-FFF2-40B4-BE49-F238E27FC236}">
                  <a16:creationId xmlns:a16="http://schemas.microsoft.com/office/drawing/2014/main" id="{9BC35F55-0F76-4B96-9F84-EFA3C695D658}"/>
                </a:ext>
              </a:extLst>
            </p:cNvPr>
            <p:cNvSpPr/>
            <p:nvPr/>
          </p:nvSpPr>
          <p:spPr>
            <a:xfrm>
              <a:off x="5492870" y="5485590"/>
              <a:ext cx="952500" cy="901464"/>
            </a:xfrm>
            <a:prstGeom prst="ellipse">
              <a:avLst/>
            </a:prstGeom>
            <a:solidFill>
              <a:srgbClr val="B3DBDF"/>
            </a:solidFill>
            <a:ln w="3175">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prstTxWarp prst="textNoShape">
                <a:avLst/>
              </a:prstTxWarp>
              <a:normAutofit/>
            </a:bodyPr>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defTabSz="914354"/>
              <a:endParaRPr altLang="en-US" b="1" i="1" lang="zh-CN" sz="2000">
                <a:solidFill>
                  <a:schemeClr val="tx1"/>
                </a:solidFill>
              </a:endParaRPr>
            </a:p>
          </p:txBody>
        </p:sp>
        <p:sp>
          <p:nvSpPr>
            <p:cNvPr id="47" name="share_98086">
              <a:extLst>
                <a:ext uri="{FF2B5EF4-FFF2-40B4-BE49-F238E27FC236}">
                  <a16:creationId xmlns:a16="http://schemas.microsoft.com/office/drawing/2014/main" id="{0F2D371D-CFEF-4207-ADFD-42A36C0EDDBA}"/>
                </a:ext>
              </a:extLst>
            </p:cNvPr>
            <p:cNvSpPr>
              <a:spLocks noChangeAspect="1"/>
            </p:cNvSpPr>
            <p:nvPr/>
          </p:nvSpPr>
          <p:spPr bwMode="auto">
            <a:xfrm>
              <a:off x="5735119" y="5744030"/>
              <a:ext cx="468000" cy="384582"/>
            </a:xfrm>
            <a:custGeom>
              <a:gdLst>
                <a:gd fmla="*/ 149810 w 601358" name="connsiteX0"/>
                <a:gd fmla="*/ 368705 h 494170" name="connsiteY0"/>
                <a:gd fmla="*/ 601358 w 601358" name="connsiteX1"/>
                <a:gd fmla="*/ 368705 h 494170" name="connsiteY1"/>
                <a:gd fmla="*/ 601358 w 601358" name="connsiteX2"/>
                <a:gd fmla="*/ 450843 h 494170" name="connsiteY2"/>
                <a:gd fmla="*/ 149810 w 601358" name="connsiteX3"/>
                <a:gd fmla="*/ 450843 h 494170" name="connsiteY3"/>
                <a:gd fmla="*/ 60226 w 601358" name="connsiteX4"/>
                <a:gd fmla="*/ 368705 h 494170" name="connsiteY4"/>
                <a:gd fmla="*/ 95752 w 601358" name="connsiteX5"/>
                <a:gd fmla="*/ 380094 h 494170" name="connsiteY5"/>
                <a:gd fmla="*/ 109588 w 601358" name="connsiteX6"/>
                <a:gd fmla="*/ 413141 h 494170" name="connsiteY6"/>
                <a:gd fmla="*/ 109401 w 601358" name="connsiteX7"/>
                <a:gd fmla="*/ 413514 h 494170" name="connsiteY7"/>
                <a:gd fmla="*/ 81728 w 601358" name="connsiteX8"/>
                <a:gd fmla="*/ 413514 h 494170" name="connsiteY8"/>
                <a:gd fmla="*/ 76119 w 601358" name="connsiteX9"/>
                <a:gd fmla="*/ 395964 h 494170" name="connsiteY9"/>
                <a:gd fmla="*/ 59852 w 601358" name="connsiteX10"/>
                <a:gd fmla="*/ 390363 h 494170" name="connsiteY10"/>
                <a:gd fmla="*/ 44146 w 601358" name="connsiteX11"/>
                <a:gd fmla="*/ 398204 h 494170" name="connsiteY11"/>
                <a:gd fmla="*/ 37602 w 601358" name="connsiteX12"/>
                <a:gd fmla="*/ 418555 h 494170" name="connsiteY12"/>
                <a:gd fmla="*/ 37602 w 601358" name="connsiteX13"/>
                <a:gd fmla="*/ 444133 h 494170" name="connsiteY13"/>
                <a:gd fmla="*/ 44707 w 601358" name="connsiteX14"/>
                <a:gd fmla="*/ 464857 h 494170" name="connsiteY14"/>
                <a:gd fmla="*/ 62096 w 601358" name="connsiteX15"/>
                <a:gd fmla="*/ 472699 h 494170" name="connsiteY15"/>
                <a:gd fmla="*/ 76680 w 601358" name="connsiteX16"/>
                <a:gd fmla="*/ 467471 h 494170" name="connsiteY16"/>
                <a:gd fmla="*/ 81541 w 601358" name="connsiteX17"/>
                <a:gd fmla="*/ 450855 h 494170" name="connsiteY17"/>
                <a:gd fmla="*/ 109214 w 601358" name="connsiteX18"/>
                <a:gd fmla="*/ 450855 h 494170" name="connsiteY18"/>
                <a:gd fmla="*/ 109401 w 601358" name="connsiteX19"/>
                <a:gd fmla="*/ 450668 h 494170" name="connsiteY19"/>
                <a:gd fmla="*/ 96500 w 601358" name="connsiteX20"/>
                <a:gd fmla="*/ 482968 h 494170" name="connsiteY20"/>
                <a:gd fmla="*/ 61909 w 601358" name="connsiteX21"/>
                <a:gd fmla="*/ 494170 h 494170" name="connsiteY21"/>
                <a:gd fmla="*/ 24887 w 601358" name="connsiteX22"/>
                <a:gd fmla="*/ 480354 h 494170" name="connsiteY22"/>
                <a:gd fmla="*/ 10303 w 601358" name="connsiteX23"/>
                <a:gd fmla="*/ 444133 h 494170" name="connsiteY23"/>
                <a:gd fmla="*/ 10303 w 601358" name="connsiteX24"/>
                <a:gd fmla="*/ 418742 h 494170" name="connsiteY24"/>
                <a:gd fmla="*/ 24326 w 601358" name="connsiteX25"/>
                <a:gd fmla="*/ 382521 h 494170" name="connsiteY25"/>
                <a:gd fmla="*/ 60226 w 601358" name="connsiteX26"/>
                <a:gd fmla="*/ 368705 h 494170" name="connsiteY26"/>
                <a:gd fmla="*/ 42655 w 601358" name="connsiteX27"/>
                <a:gd fmla="*/ 256640 h 494170" name="connsiteY27"/>
                <a:gd fmla="*/ 42655 w 601358" name="connsiteX28"/>
                <a:gd fmla="*/ 286523 h 494170" name="connsiteY28"/>
                <a:gd fmla="*/ 63034 w 601358" name="connsiteX29"/>
                <a:gd fmla="*/ 286523 h 494170" name="connsiteY29"/>
                <a:gd fmla="*/ 76683 w 601358" name="connsiteX30"/>
                <a:gd fmla="*/ 283161 h 494170" name="connsiteY30"/>
                <a:gd fmla="*/ 81170 w 601358" name="connsiteX31"/>
                <a:gd fmla="*/ 272515 h 494170" name="connsiteY31"/>
                <a:gd fmla="*/ 77430 w 601358" name="connsiteX32"/>
                <a:gd fmla="*/ 260562 h 494170" name="connsiteY32"/>
                <a:gd fmla="*/ 64717 w 601358" name="connsiteX33"/>
                <a:gd fmla="*/ 256640 h 494170" name="connsiteY33"/>
                <a:gd fmla="*/ 42655 w 601358" name="connsiteX34"/>
                <a:gd fmla="*/ 209200 h 494170" name="connsiteY34"/>
                <a:gd fmla="*/ 42655 w 601358" name="connsiteX35"/>
                <a:gd fmla="*/ 236655 h 494170" name="connsiteY35"/>
                <a:gd fmla="*/ 57612 w 601358" name="connsiteX36"/>
                <a:gd fmla="*/ 236655 h 494170" name="connsiteY36"/>
                <a:gd fmla="*/ 72008 w 601358" name="connsiteX37"/>
                <a:gd fmla="*/ 233480 h 494170" name="connsiteY37"/>
                <a:gd fmla="*/ 76870 w 601358" name="connsiteX38"/>
                <a:gd fmla="*/ 223768 h 494170" name="connsiteY38"/>
                <a:gd fmla="*/ 72008 w 601358" name="connsiteX39"/>
                <a:gd fmla="*/ 212562 h 494170" name="connsiteY39"/>
                <a:gd fmla="*/ 57052 w 601358" name="connsiteX40"/>
                <a:gd fmla="*/ 209200 h 494170" name="connsiteY40"/>
                <a:gd fmla="*/ 149810 w 601358" name="connsiteX41"/>
                <a:gd fmla="*/ 206757 h 494170" name="connsiteY41"/>
                <a:gd fmla="*/ 601358 w 601358" name="connsiteX42"/>
                <a:gd fmla="*/ 206757 h 494170" name="connsiteY42"/>
                <a:gd fmla="*/ 601358 w 601358" name="connsiteX43"/>
                <a:gd fmla="*/ 288895 h 494170" name="connsiteY43"/>
                <a:gd fmla="*/ 149810 w 601358" name="connsiteX44"/>
                <a:gd fmla="*/ 288895 h 494170" name="connsiteY44"/>
                <a:gd fmla="*/ 15172 w 601358" name="connsiteX45"/>
                <a:gd fmla="*/ 186787 h 494170" name="connsiteY45"/>
                <a:gd fmla="*/ 57052 w 601358" name="connsiteX46"/>
                <a:gd fmla="*/ 186787 h 494170" name="connsiteY46"/>
                <a:gd fmla="*/ 92574 w 601358" name="connsiteX47"/>
                <a:gd fmla="*/ 195192 h 494170" name="connsiteY47"/>
                <a:gd fmla="*/ 105288 w 601358" name="connsiteX48"/>
                <a:gd fmla="*/ 220406 h 494170" name="connsiteY48"/>
                <a:gd fmla="*/ 101175 w 601358" name="connsiteX49"/>
                <a:gd fmla="*/ 235908 h 494170" name="connsiteY49"/>
                <a:gd fmla="*/ 88461 w 601358" name="connsiteX50"/>
                <a:gd fmla="*/ 245994 h 494170" name="connsiteY50"/>
                <a:gd fmla="*/ 104353 w 601358" name="connsiteX51"/>
                <a:gd fmla="*/ 255893 h 494170" name="connsiteY51"/>
                <a:gd fmla="*/ 109588 w 601358" name="connsiteX52"/>
                <a:gd fmla="*/ 272702 h 494170" name="connsiteY52"/>
                <a:gd fmla="*/ 97622 w 601358" name="connsiteX53"/>
                <a:gd fmla="*/ 299784 h 494170" name="connsiteY53"/>
                <a:gd fmla="*/ 63034 w 601358" name="connsiteX54"/>
                <a:gd fmla="*/ 308936 h 494170" name="connsiteY54"/>
                <a:gd fmla="*/ 15172 w 601358" name="connsiteX55"/>
                <a:gd fmla="*/ 308936 h 494170" name="connsiteY55"/>
                <a:gd fmla="*/ 149810 w 601358" name="connsiteX56"/>
                <a:gd fmla="*/ 39940 h 494170" name="connsiteY56"/>
                <a:gd fmla="*/ 601358 w 601358" name="connsiteX57"/>
                <a:gd fmla="*/ 39940 h 494170" name="connsiteY57"/>
                <a:gd fmla="*/ 601358 w 601358" name="connsiteX58"/>
                <a:gd fmla="*/ 122149 h 494170" name="connsiteY58"/>
                <a:gd fmla="*/ 149810 w 601358" name="connsiteX59"/>
                <a:gd fmla="*/ 122149 h 494170" name="connsiteY59"/>
                <a:gd fmla="*/ 54420 w 601358" name="connsiteX60"/>
                <a:gd fmla="*/ 32498 h 494170" name="connsiteY60"/>
                <a:gd fmla="*/ 41703 w 601358" name="connsiteX61"/>
                <a:gd fmla="*/ 77324 h 494170" name="connsiteY61"/>
                <a:gd fmla="*/ 67698 w 601358" name="connsiteX62"/>
                <a:gd fmla="*/ 77324 h 494170" name="connsiteY62"/>
                <a:gd fmla="*/ 54981 w 601358" name="connsiteX63"/>
                <a:gd fmla="*/ 32498 h 494170" name="connsiteY63"/>
                <a:gd fmla="*/ 39459 w 601358" name="connsiteX64"/>
                <a:gd fmla="*/ 0 h 494170" name="connsiteY64"/>
                <a:gd fmla="*/ 69942 w 601358" name="connsiteX65"/>
                <a:gd fmla="*/ 0 h 494170" name="connsiteY65"/>
                <a:gd fmla="*/ 109588 w 601358" name="connsiteX66"/>
                <a:gd fmla="*/ 122149 h 494170" name="connsiteY66"/>
                <a:gd fmla="*/ 80975 w 601358" name="connsiteX67"/>
                <a:gd fmla="*/ 122149 h 494170" name="connsiteY67"/>
                <a:gd fmla="*/ 74056 w 601358" name="connsiteX68"/>
                <a:gd fmla="*/ 97122 h 494170" name="connsiteY68"/>
                <a:gd fmla="*/ 35532 w 601358" name="connsiteX69"/>
                <a:gd fmla="*/ 97122 h 494170" name="connsiteY69"/>
                <a:gd fmla="*/ 28613 w 601358" name="connsiteX70"/>
                <a:gd fmla="*/ 122149 h 494170" name="connsiteY70"/>
                <a:gd fmla="*/ 0 w 601358" name="connsiteX71"/>
                <a:gd fmla="*/ 122149 h 494170" name="connsiteY71"/>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Lst>
              <a:rect b="b" l="l" r="r" t="t"/>
              <a:pathLst>
                <a:path h="494170" w="601358">
                  <a:moveTo>
                    <a:pt x="149810" y="368705"/>
                  </a:moveTo>
                  <a:lnTo>
                    <a:pt x="601358" y="368705"/>
                  </a:lnTo>
                  <a:lnTo>
                    <a:pt x="601358" y="450843"/>
                  </a:lnTo>
                  <a:lnTo>
                    <a:pt x="149810" y="450843"/>
                  </a:lnTo>
                  <a:close/>
                  <a:moveTo>
                    <a:pt x="60226" y="368705"/>
                  </a:moveTo>
                  <a:cubicBezTo>
                    <a:pt x="75745" y="368705"/>
                    <a:pt x="87525" y="372439"/>
                    <a:pt x="95752" y="380094"/>
                  </a:cubicBezTo>
                  <a:cubicBezTo>
                    <a:pt x="103792" y="387935"/>
                    <a:pt x="108466" y="398764"/>
                    <a:pt x="109588" y="413141"/>
                  </a:cubicBezTo>
                  <a:lnTo>
                    <a:pt x="109401" y="413514"/>
                  </a:lnTo>
                  <a:lnTo>
                    <a:pt x="81728" y="413514"/>
                  </a:lnTo>
                  <a:cubicBezTo>
                    <a:pt x="81354" y="406046"/>
                    <a:pt x="79298" y="399885"/>
                    <a:pt x="76119" y="395964"/>
                  </a:cubicBezTo>
                  <a:cubicBezTo>
                    <a:pt x="72940" y="392043"/>
                    <a:pt x="67331" y="390363"/>
                    <a:pt x="59852" y="390363"/>
                  </a:cubicBezTo>
                  <a:cubicBezTo>
                    <a:pt x="53308" y="390363"/>
                    <a:pt x="47885" y="392977"/>
                    <a:pt x="44146" y="398204"/>
                  </a:cubicBezTo>
                  <a:cubicBezTo>
                    <a:pt x="40406" y="403432"/>
                    <a:pt x="37602" y="410153"/>
                    <a:pt x="37602" y="418555"/>
                  </a:cubicBezTo>
                  <a:lnTo>
                    <a:pt x="37602" y="444133"/>
                  </a:lnTo>
                  <a:cubicBezTo>
                    <a:pt x="37602" y="452535"/>
                    <a:pt x="40593" y="459630"/>
                    <a:pt x="44707" y="464857"/>
                  </a:cubicBezTo>
                  <a:cubicBezTo>
                    <a:pt x="48633" y="469899"/>
                    <a:pt x="55178" y="472699"/>
                    <a:pt x="62096" y="472699"/>
                  </a:cubicBezTo>
                  <a:cubicBezTo>
                    <a:pt x="69014" y="472699"/>
                    <a:pt x="73875" y="471205"/>
                    <a:pt x="76680" y="467471"/>
                  </a:cubicBezTo>
                  <a:cubicBezTo>
                    <a:pt x="79485" y="463924"/>
                    <a:pt x="81167" y="458323"/>
                    <a:pt x="81541" y="450855"/>
                  </a:cubicBezTo>
                  <a:lnTo>
                    <a:pt x="109214" y="450855"/>
                  </a:lnTo>
                  <a:lnTo>
                    <a:pt x="109401" y="450668"/>
                  </a:lnTo>
                  <a:cubicBezTo>
                    <a:pt x="108840" y="465044"/>
                    <a:pt x="104540" y="475313"/>
                    <a:pt x="96500" y="482968"/>
                  </a:cubicBezTo>
                  <a:cubicBezTo>
                    <a:pt x="88646" y="490436"/>
                    <a:pt x="77054" y="494170"/>
                    <a:pt x="61909" y="494170"/>
                  </a:cubicBezTo>
                  <a:cubicBezTo>
                    <a:pt x="46764" y="494170"/>
                    <a:pt x="34236" y="489689"/>
                    <a:pt x="24887" y="480354"/>
                  </a:cubicBezTo>
                  <a:cubicBezTo>
                    <a:pt x="15351" y="471019"/>
                    <a:pt x="10303" y="459070"/>
                    <a:pt x="10303" y="444133"/>
                  </a:cubicBezTo>
                  <a:lnTo>
                    <a:pt x="10303" y="418742"/>
                  </a:lnTo>
                  <a:cubicBezTo>
                    <a:pt x="10303" y="403992"/>
                    <a:pt x="15164" y="391856"/>
                    <a:pt x="24326" y="382521"/>
                  </a:cubicBezTo>
                  <a:cubicBezTo>
                    <a:pt x="33488" y="373186"/>
                    <a:pt x="45642" y="368705"/>
                    <a:pt x="60226" y="368705"/>
                  </a:cubicBezTo>
                  <a:close/>
                  <a:moveTo>
                    <a:pt x="42655" y="256640"/>
                  </a:moveTo>
                  <a:lnTo>
                    <a:pt x="42655" y="286523"/>
                  </a:lnTo>
                  <a:lnTo>
                    <a:pt x="63034" y="286523"/>
                  </a:lnTo>
                  <a:cubicBezTo>
                    <a:pt x="69204" y="286523"/>
                    <a:pt x="73691" y="285589"/>
                    <a:pt x="76683" y="283161"/>
                  </a:cubicBezTo>
                  <a:cubicBezTo>
                    <a:pt x="79674" y="280920"/>
                    <a:pt x="81170" y="277371"/>
                    <a:pt x="81170" y="272515"/>
                  </a:cubicBezTo>
                  <a:cubicBezTo>
                    <a:pt x="81170" y="267099"/>
                    <a:pt x="79861" y="263364"/>
                    <a:pt x="77430" y="260562"/>
                  </a:cubicBezTo>
                  <a:cubicBezTo>
                    <a:pt x="74813" y="257947"/>
                    <a:pt x="70513" y="256640"/>
                    <a:pt x="64717" y="256640"/>
                  </a:cubicBezTo>
                  <a:close/>
                  <a:moveTo>
                    <a:pt x="42655" y="209200"/>
                  </a:moveTo>
                  <a:lnTo>
                    <a:pt x="42655" y="236655"/>
                  </a:lnTo>
                  <a:lnTo>
                    <a:pt x="57612" y="236655"/>
                  </a:lnTo>
                  <a:cubicBezTo>
                    <a:pt x="64156" y="236655"/>
                    <a:pt x="68830" y="235908"/>
                    <a:pt x="72008" y="233480"/>
                  </a:cubicBezTo>
                  <a:cubicBezTo>
                    <a:pt x="75187" y="231052"/>
                    <a:pt x="76870" y="228250"/>
                    <a:pt x="76870" y="223768"/>
                  </a:cubicBezTo>
                  <a:cubicBezTo>
                    <a:pt x="76870" y="218538"/>
                    <a:pt x="75187" y="214803"/>
                    <a:pt x="72008" y="212562"/>
                  </a:cubicBezTo>
                  <a:cubicBezTo>
                    <a:pt x="68830" y="210134"/>
                    <a:pt x="63782" y="209200"/>
                    <a:pt x="57052" y="209200"/>
                  </a:cubicBezTo>
                  <a:close/>
                  <a:moveTo>
                    <a:pt x="149810" y="206757"/>
                  </a:moveTo>
                  <a:lnTo>
                    <a:pt x="601358" y="206757"/>
                  </a:lnTo>
                  <a:lnTo>
                    <a:pt x="601358" y="288895"/>
                  </a:lnTo>
                  <a:lnTo>
                    <a:pt x="149810" y="288895"/>
                  </a:lnTo>
                  <a:close/>
                  <a:moveTo>
                    <a:pt x="15172" y="186787"/>
                  </a:moveTo>
                  <a:lnTo>
                    <a:pt x="57052" y="186787"/>
                  </a:lnTo>
                  <a:cubicBezTo>
                    <a:pt x="72195" y="186787"/>
                    <a:pt x="84161" y="189589"/>
                    <a:pt x="92574" y="195192"/>
                  </a:cubicBezTo>
                  <a:cubicBezTo>
                    <a:pt x="101175" y="200795"/>
                    <a:pt x="105288" y="209200"/>
                    <a:pt x="105288" y="220406"/>
                  </a:cubicBezTo>
                  <a:cubicBezTo>
                    <a:pt x="105288" y="226196"/>
                    <a:pt x="103979" y="231239"/>
                    <a:pt x="101175" y="235908"/>
                  </a:cubicBezTo>
                  <a:cubicBezTo>
                    <a:pt x="98557" y="240391"/>
                    <a:pt x="94257" y="243753"/>
                    <a:pt x="88461" y="245994"/>
                  </a:cubicBezTo>
                  <a:cubicBezTo>
                    <a:pt x="95753" y="247675"/>
                    <a:pt x="100988" y="251037"/>
                    <a:pt x="104353" y="255893"/>
                  </a:cubicBezTo>
                  <a:cubicBezTo>
                    <a:pt x="107905" y="260749"/>
                    <a:pt x="109588" y="266352"/>
                    <a:pt x="109588" y="272702"/>
                  </a:cubicBezTo>
                  <a:cubicBezTo>
                    <a:pt x="109588" y="284656"/>
                    <a:pt x="105475" y="293621"/>
                    <a:pt x="97622" y="299784"/>
                  </a:cubicBezTo>
                  <a:cubicBezTo>
                    <a:pt x="89583" y="305761"/>
                    <a:pt x="77991" y="308936"/>
                    <a:pt x="63034" y="308936"/>
                  </a:cubicBezTo>
                  <a:lnTo>
                    <a:pt x="15172" y="308936"/>
                  </a:lnTo>
                  <a:close/>
                  <a:moveTo>
                    <a:pt x="149810" y="39940"/>
                  </a:moveTo>
                  <a:lnTo>
                    <a:pt x="601358" y="39940"/>
                  </a:lnTo>
                  <a:lnTo>
                    <a:pt x="601358" y="122149"/>
                  </a:lnTo>
                  <a:lnTo>
                    <a:pt x="149810" y="122149"/>
                  </a:lnTo>
                  <a:close/>
                  <a:moveTo>
                    <a:pt x="54420" y="32498"/>
                  </a:moveTo>
                  <a:lnTo>
                    <a:pt x="41703" y="77324"/>
                  </a:lnTo>
                  <a:lnTo>
                    <a:pt x="67698" y="77324"/>
                  </a:lnTo>
                  <a:lnTo>
                    <a:pt x="54981" y="32498"/>
                  </a:lnTo>
                  <a:close/>
                  <a:moveTo>
                    <a:pt x="39459" y="0"/>
                  </a:moveTo>
                  <a:lnTo>
                    <a:pt x="69942" y="0"/>
                  </a:lnTo>
                  <a:lnTo>
                    <a:pt x="109588" y="122149"/>
                  </a:lnTo>
                  <a:lnTo>
                    <a:pt x="80975" y="122149"/>
                  </a:lnTo>
                  <a:lnTo>
                    <a:pt x="74056" y="97122"/>
                  </a:lnTo>
                  <a:lnTo>
                    <a:pt x="35532" y="97122"/>
                  </a:lnTo>
                  <a:lnTo>
                    <a:pt x="28613" y="122149"/>
                  </a:lnTo>
                  <a:lnTo>
                    <a:pt x="0" y="122149"/>
                  </a:lnTo>
                  <a:close/>
                </a:path>
              </a:pathLst>
            </a:custGeom>
            <a:solidFill>
              <a:schemeClr val="bg1"/>
            </a:solidFill>
            <a:ln>
              <a:noFill/>
            </a:ln>
          </p:spPr>
          <p:txBody>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endParaRPr altLang="en-US" lang="zh-CN"/>
            </a:p>
          </p:txBody>
        </p:sp>
      </p:grpSp>
      <p:grpSp>
        <p:nvGrpSpPr>
          <p:cNvPr id="48" name="Group 35">
            <a:extLst>
              <a:ext uri="{FF2B5EF4-FFF2-40B4-BE49-F238E27FC236}">
                <a16:creationId xmlns:a16="http://schemas.microsoft.com/office/drawing/2014/main" id="{37DA1EB2-46D2-44B1-954F-5BCAC40EE644}"/>
              </a:ext>
            </a:extLst>
          </p:cNvPr>
          <p:cNvGrpSpPr/>
          <p:nvPr/>
        </p:nvGrpSpPr>
        <p:grpSpPr>
          <a:xfrm>
            <a:off x="7082524" y="5332769"/>
            <a:ext cx="952500" cy="901464"/>
            <a:chOff x="5492870" y="5485590"/>
            <a:chExt cx="952500" cy="901464"/>
          </a:xfrm>
          <a:solidFill>
            <a:schemeClr val="bg1">
              <a:lumMod val="85000"/>
            </a:schemeClr>
          </a:solidFill>
        </p:grpSpPr>
        <p:sp>
          <p:nvSpPr>
            <p:cNvPr id="49" name="îṡḷiḑé">
              <a:extLst>
                <a:ext uri="{FF2B5EF4-FFF2-40B4-BE49-F238E27FC236}">
                  <a16:creationId xmlns:a16="http://schemas.microsoft.com/office/drawing/2014/main" id="{D168A941-F075-4C12-9EBC-2DE7A872B30F}"/>
                </a:ext>
              </a:extLst>
            </p:cNvPr>
            <p:cNvSpPr/>
            <p:nvPr/>
          </p:nvSpPr>
          <p:spPr>
            <a:xfrm>
              <a:off x="5492870" y="5485590"/>
              <a:ext cx="952500" cy="901464"/>
            </a:xfrm>
            <a:prstGeom prst="ellipse">
              <a:avLst/>
            </a:prstGeom>
            <a:solidFill>
              <a:srgbClr val="B3DBDF"/>
            </a:solidFill>
            <a:ln w="3175">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prstTxWarp prst="textNoShape">
                <a:avLst/>
              </a:prstTxWarp>
              <a:normAutofit/>
            </a:bodyPr>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defTabSz="914354"/>
              <a:endParaRPr altLang="en-US" b="1" i="1" lang="zh-CN" sz="2000">
                <a:solidFill>
                  <a:schemeClr val="tx1"/>
                </a:solidFill>
              </a:endParaRPr>
            </a:p>
          </p:txBody>
        </p:sp>
        <p:sp>
          <p:nvSpPr>
            <p:cNvPr id="50" name="share_98086">
              <a:extLst>
                <a:ext uri="{FF2B5EF4-FFF2-40B4-BE49-F238E27FC236}">
                  <a16:creationId xmlns:a16="http://schemas.microsoft.com/office/drawing/2014/main" id="{14317904-BC06-44BC-8515-96472A1931B3}"/>
                </a:ext>
              </a:extLst>
            </p:cNvPr>
            <p:cNvSpPr>
              <a:spLocks noChangeAspect="1"/>
            </p:cNvSpPr>
            <p:nvPr/>
          </p:nvSpPr>
          <p:spPr bwMode="auto">
            <a:xfrm>
              <a:off x="5759761" y="5702322"/>
              <a:ext cx="418716" cy="468000"/>
            </a:xfrm>
            <a:custGeom>
              <a:gdLst>
                <a:gd fmla="*/ 373273 h 605239" name="connsiteX0"/>
                <a:gd fmla="*/ 373273 h 605239" name="connsiteY0"/>
                <a:gd fmla="*/ 373273 h 605239" name="connsiteX1"/>
                <a:gd fmla="*/ 373273 h 605239" name="connsiteY1"/>
                <a:gd fmla="*/ 373273 h 605239" name="connsiteX2"/>
                <a:gd fmla="*/ 373273 h 605239" name="connsiteY2"/>
                <a:gd fmla="*/ 373273 h 605239" name="connsiteX3"/>
                <a:gd fmla="*/ 373273 h 605239" name="connsiteY3"/>
                <a:gd fmla="*/ 373273 h 605239" name="connsiteX4"/>
                <a:gd fmla="*/ 373273 h 605239" name="connsiteY4"/>
                <a:gd fmla="*/ 373273 h 605239" name="connsiteX5"/>
                <a:gd fmla="*/ 373273 h 605239" name="connsiteY5"/>
                <a:gd fmla="*/ 373273 h 605239" name="connsiteX6"/>
                <a:gd fmla="*/ 373273 h 605239" name="connsiteY6"/>
                <a:gd fmla="*/ 373273 h 605239" name="connsiteX7"/>
                <a:gd fmla="*/ 373273 h 605239" name="connsiteY7"/>
                <a:gd fmla="*/ 373273 h 605239" name="connsiteX8"/>
                <a:gd fmla="*/ 373273 h 605239" name="connsiteY8"/>
                <a:gd fmla="*/ 373273 h 605239" name="connsiteX9"/>
                <a:gd fmla="*/ 373273 h 605239" name="connsiteY9"/>
                <a:gd fmla="*/ 373273 h 605239" name="connsiteX10"/>
                <a:gd fmla="*/ 373273 h 605239" name="connsiteY10"/>
                <a:gd fmla="*/ 373273 h 605239" name="connsiteX11"/>
                <a:gd fmla="*/ 373273 h 605239" name="connsiteY11"/>
                <a:gd fmla="*/ 373273 h 605239" name="connsiteX12"/>
                <a:gd fmla="*/ 373273 h 605239" name="connsiteY12"/>
                <a:gd fmla="*/ 373273 h 605239" name="connsiteX13"/>
                <a:gd fmla="*/ 373273 h 605239" name="connsiteY13"/>
                <a:gd fmla="*/ 373273 h 605239" name="connsiteX14"/>
                <a:gd fmla="*/ 373273 h 605239" name="connsiteY14"/>
                <a:gd fmla="*/ 373273 h 605239" name="connsiteX15"/>
                <a:gd fmla="*/ 373273 h 605239" name="connsiteY15"/>
                <a:gd fmla="*/ 373273 h 605239" name="connsiteX16"/>
                <a:gd fmla="*/ 373273 h 605239" name="connsiteY16"/>
                <a:gd fmla="*/ 373273 h 605239" name="connsiteX17"/>
                <a:gd fmla="*/ 373273 h 605239" name="connsiteY17"/>
                <a:gd fmla="*/ 373273 h 605239" name="connsiteX18"/>
                <a:gd fmla="*/ 373273 h 605239" name="connsiteY18"/>
                <a:gd fmla="*/ 373273 h 605239" name="connsiteX19"/>
                <a:gd fmla="*/ 373273 h 605239" name="connsiteY19"/>
                <a:gd fmla="*/ 373273 h 605239" name="connsiteX20"/>
                <a:gd fmla="*/ 373273 h 605239" name="connsiteY20"/>
                <a:gd fmla="*/ 373273 h 605239" name="connsiteX21"/>
                <a:gd fmla="*/ 373273 h 605239" name="connsiteY21"/>
                <a:gd fmla="*/ 373273 h 605239" name="connsiteX22"/>
                <a:gd fmla="*/ 373273 h 605239" name="connsiteY22"/>
                <a:gd fmla="*/ 373273 h 605239" name="connsiteX23"/>
                <a:gd fmla="*/ 373273 h 605239" name="connsiteY23"/>
                <a:gd fmla="*/ 373273 h 605239" name="connsiteX24"/>
                <a:gd fmla="*/ 373273 h 605239" name="connsiteY24"/>
                <a:gd fmla="*/ 373273 h 605239" name="connsiteX25"/>
                <a:gd fmla="*/ 373273 h 605239" name="connsiteY25"/>
                <a:gd fmla="*/ 373273 h 605239" name="connsiteX26"/>
                <a:gd fmla="*/ 373273 h 605239" name="connsiteY26"/>
                <a:gd fmla="*/ 373273 h 605239" name="connsiteX27"/>
                <a:gd fmla="*/ 373273 h 605239" name="connsiteY27"/>
                <a:gd fmla="*/ 373273 h 605239" name="connsiteX28"/>
                <a:gd fmla="*/ 373273 h 605239" name="connsiteY28"/>
                <a:gd fmla="*/ 373273 h 605239" name="connsiteX29"/>
                <a:gd fmla="*/ 373273 h 605239" name="connsiteY29"/>
                <a:gd fmla="*/ 373273 h 605239" name="connsiteX30"/>
                <a:gd fmla="*/ 373273 h 605239" name="connsiteY30"/>
                <a:gd fmla="*/ 373273 h 605239" name="connsiteX31"/>
                <a:gd fmla="*/ 373273 h 605239" name="connsiteY31"/>
                <a:gd fmla="*/ 373273 h 605239" name="connsiteX32"/>
                <a:gd fmla="*/ 373273 h 605239" name="connsiteY32"/>
                <a:gd fmla="*/ 373273 h 605239" name="connsiteX33"/>
                <a:gd fmla="*/ 373273 h 605239" name="connsiteY33"/>
                <a:gd fmla="*/ 373273 h 605239" name="connsiteX34"/>
                <a:gd fmla="*/ 373273 h 605239" name="connsiteY34"/>
                <a:gd fmla="*/ 373273 h 605239" name="connsiteX35"/>
                <a:gd fmla="*/ 373273 h 605239" name="connsiteY35"/>
                <a:gd fmla="*/ 373273 h 605239" name="connsiteX36"/>
                <a:gd fmla="*/ 373273 h 605239" name="connsiteY36"/>
                <a:gd fmla="*/ 373273 h 605239" name="connsiteX37"/>
                <a:gd fmla="*/ 373273 h 605239" name="connsiteY37"/>
                <a:gd fmla="*/ 373273 h 605239" name="connsiteX38"/>
                <a:gd fmla="*/ 373273 h 605239" name="connsiteY38"/>
                <a:gd fmla="*/ 373273 h 605239" name="connsiteX39"/>
                <a:gd fmla="*/ 373273 h 605239" name="connsiteY39"/>
                <a:gd fmla="*/ 373273 h 605239" name="connsiteX40"/>
                <a:gd fmla="*/ 373273 h 605239" name="connsiteY40"/>
                <a:gd fmla="*/ 373273 h 605239" name="connsiteX41"/>
                <a:gd fmla="*/ 373273 h 605239" name="connsiteY41"/>
                <a:gd fmla="*/ 373273 h 605239" name="connsiteX42"/>
                <a:gd fmla="*/ 373273 h 605239" name="connsiteY42"/>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b="b" l="l" r="r" t="t"/>
              <a:pathLst>
                <a:path h="606722" w="542830">
                  <a:moveTo>
                    <a:pt x="271387" y="318180"/>
                  </a:moveTo>
                  <a:cubicBezTo>
                    <a:pt x="282599" y="318180"/>
                    <a:pt x="291675" y="327244"/>
                    <a:pt x="291675" y="338440"/>
                  </a:cubicBezTo>
                  <a:lnTo>
                    <a:pt x="291675" y="415214"/>
                  </a:lnTo>
                  <a:lnTo>
                    <a:pt x="345686" y="469151"/>
                  </a:lnTo>
                  <a:cubicBezTo>
                    <a:pt x="353605" y="477059"/>
                    <a:pt x="353605" y="489855"/>
                    <a:pt x="345686" y="497764"/>
                  </a:cubicBezTo>
                  <a:cubicBezTo>
                    <a:pt x="337766" y="505672"/>
                    <a:pt x="324953" y="505672"/>
                    <a:pt x="317034" y="497764"/>
                  </a:cubicBezTo>
                  <a:lnTo>
                    <a:pt x="271387" y="452179"/>
                  </a:lnTo>
                  <a:lnTo>
                    <a:pt x="225740" y="497764"/>
                  </a:lnTo>
                  <a:cubicBezTo>
                    <a:pt x="217821" y="505672"/>
                    <a:pt x="205008" y="505672"/>
                    <a:pt x="197088" y="497764"/>
                  </a:cubicBezTo>
                  <a:cubicBezTo>
                    <a:pt x="189258" y="489855"/>
                    <a:pt x="189258" y="477059"/>
                    <a:pt x="197088" y="469151"/>
                  </a:cubicBezTo>
                  <a:lnTo>
                    <a:pt x="251188" y="415214"/>
                  </a:lnTo>
                  <a:lnTo>
                    <a:pt x="251188" y="338440"/>
                  </a:lnTo>
                  <a:cubicBezTo>
                    <a:pt x="251188" y="327244"/>
                    <a:pt x="260264" y="318180"/>
                    <a:pt x="271387" y="318180"/>
                  </a:cubicBezTo>
                  <a:close/>
                  <a:moveTo>
                    <a:pt x="455687" y="299339"/>
                  </a:moveTo>
                  <a:cubicBezTo>
                    <a:pt x="537044" y="299339"/>
                    <a:pt x="573628" y="401178"/>
                    <a:pt x="511498" y="452986"/>
                  </a:cubicBezTo>
                  <a:cubicBezTo>
                    <a:pt x="530635" y="468982"/>
                    <a:pt x="542830" y="492975"/>
                    <a:pt x="542830" y="519723"/>
                  </a:cubicBezTo>
                  <a:lnTo>
                    <a:pt x="542830" y="586461"/>
                  </a:lnTo>
                  <a:cubicBezTo>
                    <a:pt x="542830" y="597658"/>
                    <a:pt x="533751" y="606722"/>
                    <a:pt x="522535" y="606722"/>
                  </a:cubicBezTo>
                  <a:lnTo>
                    <a:pt x="388839" y="606722"/>
                  </a:lnTo>
                  <a:cubicBezTo>
                    <a:pt x="377623" y="606722"/>
                    <a:pt x="368633" y="597658"/>
                    <a:pt x="368633" y="586461"/>
                  </a:cubicBezTo>
                  <a:lnTo>
                    <a:pt x="368633" y="519723"/>
                  </a:lnTo>
                  <a:cubicBezTo>
                    <a:pt x="368633" y="492975"/>
                    <a:pt x="380828" y="468982"/>
                    <a:pt x="399965" y="452986"/>
                  </a:cubicBezTo>
                  <a:cubicBezTo>
                    <a:pt x="337657" y="401089"/>
                    <a:pt x="374508" y="299339"/>
                    <a:pt x="455687" y="299339"/>
                  </a:cubicBezTo>
                  <a:close/>
                  <a:moveTo>
                    <a:pt x="87143" y="299339"/>
                  </a:moveTo>
                  <a:cubicBezTo>
                    <a:pt x="168411" y="299339"/>
                    <a:pt x="204995" y="401178"/>
                    <a:pt x="142865" y="452986"/>
                  </a:cubicBezTo>
                  <a:cubicBezTo>
                    <a:pt x="162002" y="468982"/>
                    <a:pt x="174197" y="492975"/>
                    <a:pt x="174197" y="519723"/>
                  </a:cubicBezTo>
                  <a:lnTo>
                    <a:pt x="174197" y="586461"/>
                  </a:lnTo>
                  <a:cubicBezTo>
                    <a:pt x="174197" y="597658"/>
                    <a:pt x="165118" y="606722"/>
                    <a:pt x="153991" y="606722"/>
                  </a:cubicBezTo>
                  <a:lnTo>
                    <a:pt x="20295" y="606722"/>
                  </a:lnTo>
                  <a:cubicBezTo>
                    <a:pt x="9079" y="606722"/>
                    <a:pt x="0" y="597658"/>
                    <a:pt x="0" y="586461"/>
                  </a:cubicBezTo>
                  <a:lnTo>
                    <a:pt x="0" y="519723"/>
                  </a:lnTo>
                  <a:cubicBezTo>
                    <a:pt x="0" y="492975"/>
                    <a:pt x="12195" y="468982"/>
                    <a:pt x="31332" y="452986"/>
                  </a:cubicBezTo>
                  <a:cubicBezTo>
                    <a:pt x="-30976" y="401089"/>
                    <a:pt x="5875" y="299339"/>
                    <a:pt x="87143" y="299339"/>
                  </a:cubicBezTo>
                  <a:close/>
                  <a:moveTo>
                    <a:pt x="272076" y="0"/>
                  </a:moveTo>
                  <a:cubicBezTo>
                    <a:pt x="353344" y="0"/>
                    <a:pt x="390017" y="101839"/>
                    <a:pt x="327798" y="153647"/>
                  </a:cubicBezTo>
                  <a:cubicBezTo>
                    <a:pt x="346935" y="169643"/>
                    <a:pt x="359130" y="193636"/>
                    <a:pt x="359130" y="220384"/>
                  </a:cubicBezTo>
                  <a:lnTo>
                    <a:pt x="359130" y="287122"/>
                  </a:lnTo>
                  <a:cubicBezTo>
                    <a:pt x="359130" y="298319"/>
                    <a:pt x="350140" y="307383"/>
                    <a:pt x="338924" y="307383"/>
                  </a:cubicBezTo>
                  <a:lnTo>
                    <a:pt x="205228" y="307383"/>
                  </a:lnTo>
                  <a:cubicBezTo>
                    <a:pt x="194012" y="307383"/>
                    <a:pt x="184933" y="298319"/>
                    <a:pt x="184933" y="287122"/>
                  </a:cubicBezTo>
                  <a:lnTo>
                    <a:pt x="184933" y="220384"/>
                  </a:lnTo>
                  <a:cubicBezTo>
                    <a:pt x="184933" y="193636"/>
                    <a:pt x="197128" y="169643"/>
                    <a:pt x="216265" y="153647"/>
                  </a:cubicBezTo>
                  <a:cubicBezTo>
                    <a:pt x="154046" y="101750"/>
                    <a:pt x="190897" y="0"/>
                    <a:pt x="272076" y="0"/>
                  </a:cubicBezTo>
                  <a:close/>
                </a:path>
              </a:pathLst>
            </a:custGeom>
            <a:solidFill>
              <a:schemeClr val="bg1"/>
            </a:solidFill>
            <a:ln>
              <a:noFill/>
            </a:ln>
          </p:spPr>
          <p:txBody>
            <a:bodyPr/>
            <a:lstStyle/>
            <a:p>
              <a:endParaRPr altLang="en-US" lang="zh-CN"/>
            </a:p>
          </p:txBody>
        </p:sp>
      </p:grpSp>
      <p:grpSp>
        <p:nvGrpSpPr>
          <p:cNvPr id="51" name="Group 34">
            <a:extLst>
              <a:ext uri="{FF2B5EF4-FFF2-40B4-BE49-F238E27FC236}">
                <a16:creationId xmlns:a16="http://schemas.microsoft.com/office/drawing/2014/main" id="{1A91EFD9-39E6-47D2-AC90-E879D43081C2}"/>
              </a:ext>
            </a:extLst>
          </p:cNvPr>
          <p:cNvGrpSpPr/>
          <p:nvPr/>
        </p:nvGrpSpPr>
        <p:grpSpPr>
          <a:xfrm>
            <a:off x="10126133" y="5332769"/>
            <a:ext cx="952500" cy="901464"/>
            <a:chOff x="5492870" y="5485590"/>
            <a:chExt cx="952500" cy="901464"/>
          </a:xfrm>
          <a:solidFill>
            <a:schemeClr val="bg1">
              <a:lumMod val="85000"/>
            </a:schemeClr>
          </a:solidFill>
        </p:grpSpPr>
        <p:sp>
          <p:nvSpPr>
            <p:cNvPr id="52" name="îṡḷiḑé">
              <a:extLst>
                <a:ext uri="{FF2B5EF4-FFF2-40B4-BE49-F238E27FC236}">
                  <a16:creationId xmlns:a16="http://schemas.microsoft.com/office/drawing/2014/main" id="{1A38E4CA-5754-4015-A6A8-7A2C2B0E5375}"/>
                </a:ext>
              </a:extLst>
            </p:cNvPr>
            <p:cNvSpPr/>
            <p:nvPr/>
          </p:nvSpPr>
          <p:spPr>
            <a:xfrm>
              <a:off x="5492870" y="5485590"/>
              <a:ext cx="952500" cy="901464"/>
            </a:xfrm>
            <a:prstGeom prst="ellipse">
              <a:avLst/>
            </a:prstGeom>
            <a:solidFill>
              <a:srgbClr val="B3DBDF"/>
            </a:solidFill>
            <a:ln w="3175">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prstTxWarp prst="textNoShape">
                <a:avLst/>
              </a:prstTxWarp>
              <a:normAutofit/>
            </a:bodyPr>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defTabSz="914354"/>
              <a:endParaRPr altLang="en-US" b="1" i="1" lang="zh-CN" sz="2000">
                <a:solidFill>
                  <a:schemeClr val="tx1"/>
                </a:solidFill>
              </a:endParaRPr>
            </a:p>
          </p:txBody>
        </p:sp>
        <p:sp>
          <p:nvSpPr>
            <p:cNvPr id="53" name="share_98086">
              <a:extLst>
                <a:ext uri="{FF2B5EF4-FFF2-40B4-BE49-F238E27FC236}">
                  <a16:creationId xmlns:a16="http://schemas.microsoft.com/office/drawing/2014/main" id="{925710D8-2985-4CF1-AA5B-E0D7D174580C}"/>
                </a:ext>
              </a:extLst>
            </p:cNvPr>
            <p:cNvSpPr>
              <a:spLocks noChangeAspect="1"/>
            </p:cNvSpPr>
            <p:nvPr/>
          </p:nvSpPr>
          <p:spPr bwMode="auto">
            <a:xfrm>
              <a:off x="5752685" y="5702322"/>
              <a:ext cx="432867" cy="468000"/>
            </a:xfrm>
            <a:custGeom>
              <a:gdLst>
                <a:gd fmla="*/ 236041 w 559936" name="connsiteX0"/>
                <a:gd fmla="*/ 543142 h 605381" name="connsiteY0"/>
                <a:gd fmla="*/ 324036 w 559936" name="connsiteX1"/>
                <a:gd fmla="*/ 543142 h 605381" name="connsiteY1"/>
                <a:gd fmla="*/ 324036 w 559936" name="connsiteX2"/>
                <a:gd fmla="*/ 561469 h 605381" name="connsiteY2"/>
                <a:gd fmla="*/ 280038 w 559936" name="connsiteX3"/>
                <a:gd fmla="*/ 605381 h 605381" name="connsiteY3"/>
                <a:gd fmla="*/ 236041 w 559936" name="connsiteX4"/>
                <a:gd fmla="*/ 561469 h 605381" name="connsiteY4"/>
                <a:gd fmla="*/ 442809 w 559936" name="connsiteX5"/>
                <a:gd fmla="*/ 259187 h 605381" name="connsiteY5"/>
                <a:gd fmla="*/ 539582 w 559936" name="connsiteX6"/>
                <a:gd fmla="*/ 259187 h 605381" name="connsiteY6"/>
                <a:gd fmla="*/ 559936 w 559936" name="connsiteX7"/>
                <a:gd fmla="*/ 279510 h 605381" name="connsiteY7"/>
                <a:gd fmla="*/ 539582 w 559936" name="connsiteX8"/>
                <a:gd fmla="*/ 299833 h 605381" name="connsiteY8"/>
                <a:gd fmla="*/ 442809 w 559936" name="connsiteX9"/>
                <a:gd fmla="*/ 299833 h 605381" name="connsiteY9"/>
                <a:gd fmla="*/ 422545 w 559936" name="connsiteX10"/>
                <a:gd fmla="*/ 279510 h 605381" name="connsiteY10"/>
                <a:gd fmla="*/ 442809 w 559936" name="connsiteX11"/>
                <a:gd fmla="*/ 259187 h 605381" name="connsiteY11"/>
                <a:gd fmla="*/ 20361 w 559936" name="connsiteX12"/>
                <a:gd fmla="*/ 259187 h 605381" name="connsiteY12"/>
                <a:gd fmla="*/ 117170 w 559936" name="connsiteX13"/>
                <a:gd fmla="*/ 259187 h 605381" name="connsiteY13"/>
                <a:gd fmla="*/ 137532 w 559936" name="connsiteX14"/>
                <a:gd fmla="*/ 279510 h 605381" name="connsiteY14"/>
                <a:gd fmla="*/ 117170 w 559936" name="connsiteX15"/>
                <a:gd fmla="*/ 299833 h 605381" name="connsiteY15"/>
                <a:gd fmla="*/ 20361 w 559936" name="connsiteX16"/>
                <a:gd fmla="*/ 299833 h 605381" name="connsiteY16"/>
                <a:gd fmla="*/ 0 w 559936" name="connsiteX17"/>
                <a:gd fmla="*/ 279510 h 605381" name="connsiteY17"/>
                <a:gd fmla="*/ 20361 w 559936" name="connsiteX18"/>
                <a:gd fmla="*/ 259187 h 605381" name="connsiteY18"/>
                <a:gd fmla="*/ 280038 w 559936" name="connsiteX19"/>
                <a:gd fmla="*/ 155032 h 605381" name="connsiteY19"/>
                <a:gd fmla="*/ 406174 w 559936" name="connsiteX20"/>
                <a:gd fmla="*/ 280982 h 605381" name="connsiteY20"/>
                <a:gd fmla="*/ 372641 w 559936" name="connsiteX21"/>
                <a:gd fmla="*/ 383249 h 605381" name="connsiteY21"/>
                <a:gd fmla="*/ 327839 w 559936" name="connsiteX22"/>
                <a:gd fmla="*/ 494862 h 605381" name="connsiteY22"/>
                <a:gd fmla="*/ 324658 w 559936" name="connsiteX23"/>
                <a:gd fmla="*/ 513646 h 605381" name="connsiteY23"/>
                <a:gd fmla="*/ 235418 w 559936" name="connsiteX24"/>
                <a:gd fmla="*/ 513646 h 605381" name="connsiteY24"/>
                <a:gd fmla="*/ 232147 w 559936" name="connsiteX25"/>
                <a:gd fmla="*/ 494953 h 605381" name="connsiteY25"/>
                <a:gd fmla="*/ 187436 w 559936" name="connsiteX26"/>
                <a:gd fmla="*/ 383249 h 605381" name="connsiteY26"/>
                <a:gd fmla="*/ 153903 w 559936" name="connsiteX27"/>
                <a:gd fmla="*/ 280982 h 605381" name="connsiteY27"/>
                <a:gd fmla="*/ 280038 w 559936" name="connsiteX28"/>
                <a:gd fmla="*/ 155032 h 605381" name="connsiteY28"/>
                <a:gd fmla="*/ 463559 w 559936" name="connsiteX29"/>
                <a:gd fmla="*/ 75927 h 605381" name="connsiteY29"/>
                <a:gd fmla="*/ 477916 w 559936" name="connsiteX30"/>
                <a:gd fmla="*/ 81849 h 605381" name="connsiteY30"/>
                <a:gd fmla="*/ 477916 w 559936" name="connsiteX31"/>
                <a:gd fmla="*/ 110620 h 605381" name="connsiteY31"/>
                <a:gd fmla="*/ 409580 w 559936" name="connsiteX32"/>
                <a:gd fmla="*/ 178962 h 605381" name="connsiteY32"/>
                <a:gd fmla="*/ 395131 w 559936" name="connsiteX33"/>
                <a:gd fmla="*/ 184952 h 605381" name="connsiteY33"/>
                <a:gd fmla="*/ 380773 w 559936" name="connsiteX34"/>
                <a:gd fmla="*/ 178962 h 605381" name="connsiteY34"/>
                <a:gd fmla="*/ 380773 w 559936" name="connsiteX35"/>
                <a:gd fmla="*/ 150191 h 605381" name="connsiteY35"/>
                <a:gd fmla="*/ 449201 w 559936" name="connsiteX36"/>
                <a:gd fmla="*/ 81849 h 605381" name="connsiteY36"/>
                <a:gd fmla="*/ 463559 w 559936" name="connsiteX37"/>
                <a:gd fmla="*/ 75927 h 605381" name="connsiteY37"/>
                <a:gd fmla="*/ 96459 w 559936" name="connsiteX38"/>
                <a:gd fmla="*/ 75927 h 605381" name="connsiteY38"/>
                <a:gd fmla="*/ 110823 w 559936" name="connsiteX39"/>
                <a:gd fmla="*/ 81849 h 605381" name="connsiteY39"/>
                <a:gd fmla="*/ 179280 w 559936" name="connsiteX40"/>
                <a:gd fmla="*/ 150191 h 605381" name="connsiteY40"/>
                <a:gd fmla="*/ 179280 w 559936" name="connsiteX41"/>
                <a:gd fmla="*/ 178962 h 605381" name="connsiteY41"/>
                <a:gd fmla="*/ 164916 w 559936" name="connsiteX42"/>
                <a:gd fmla="*/ 184952 h 605381" name="connsiteY42"/>
                <a:gd fmla="*/ 150552 w 559936" name="connsiteX43"/>
                <a:gd fmla="*/ 178962 h 605381" name="connsiteY43"/>
                <a:gd fmla="*/ 82094 w 559936" name="connsiteX44"/>
                <a:gd fmla="*/ 110620 h 605381" name="connsiteY44"/>
                <a:gd fmla="*/ 82094 w 559936" name="connsiteX45"/>
                <a:gd fmla="*/ 81849 h 605381" name="connsiteY45"/>
                <a:gd fmla="*/ 96459 w 559936" name="connsiteX46"/>
                <a:gd fmla="*/ 75927 h 605381" name="connsiteY46"/>
                <a:gd fmla="*/ 280038 w 559936" name="connsiteX47"/>
                <a:gd fmla="*/ 0 h 605381" name="connsiteY47"/>
                <a:gd fmla="*/ 300396 w 559936" name="connsiteX48"/>
                <a:gd fmla="*/ 20330 h 605381" name="connsiteY48"/>
                <a:gd fmla="*/ 300396 w 559936" name="connsiteX49"/>
                <a:gd fmla="*/ 116990 h 605381" name="connsiteY49"/>
                <a:gd fmla="*/ 280038 w 559936" name="connsiteX50"/>
                <a:gd fmla="*/ 137320 h 605381" name="connsiteY50"/>
                <a:gd fmla="*/ 259680 w 559936" name="connsiteX51"/>
                <a:gd fmla="*/ 116990 h 605381" name="connsiteY51"/>
                <a:gd fmla="*/ 259680 w 559936" name="connsiteX52"/>
                <a:gd fmla="*/ 20330 h 605381" name="connsiteY52"/>
                <a:gd fmla="*/ 280038 w 559936" name="connsiteX53"/>
                <a:gd fmla="*/ 0 h 605381" name="connsiteY53"/>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b="b" l="l" r="r" t="t"/>
              <a:pathLst>
                <a:path h="605381" w="559936">
                  <a:moveTo>
                    <a:pt x="236041" y="543142"/>
                  </a:moveTo>
                  <a:lnTo>
                    <a:pt x="324036" y="543142"/>
                  </a:lnTo>
                  <a:lnTo>
                    <a:pt x="324036" y="561469"/>
                  </a:lnTo>
                  <a:cubicBezTo>
                    <a:pt x="324036" y="585784"/>
                    <a:pt x="304310" y="605381"/>
                    <a:pt x="280038" y="605381"/>
                  </a:cubicBezTo>
                  <a:cubicBezTo>
                    <a:pt x="255676" y="605381"/>
                    <a:pt x="236041" y="585693"/>
                    <a:pt x="236041" y="561469"/>
                  </a:cubicBezTo>
                  <a:close/>
                  <a:moveTo>
                    <a:pt x="442809" y="259187"/>
                  </a:moveTo>
                  <a:lnTo>
                    <a:pt x="539582" y="259187"/>
                  </a:lnTo>
                  <a:cubicBezTo>
                    <a:pt x="550850" y="259187"/>
                    <a:pt x="559936" y="268350"/>
                    <a:pt x="559936" y="279510"/>
                  </a:cubicBezTo>
                  <a:cubicBezTo>
                    <a:pt x="559936" y="290760"/>
                    <a:pt x="550850" y="299833"/>
                    <a:pt x="539582" y="299833"/>
                  </a:cubicBezTo>
                  <a:lnTo>
                    <a:pt x="442809" y="299833"/>
                  </a:lnTo>
                  <a:cubicBezTo>
                    <a:pt x="431632" y="299833"/>
                    <a:pt x="422545" y="290760"/>
                    <a:pt x="422545" y="279510"/>
                  </a:cubicBezTo>
                  <a:cubicBezTo>
                    <a:pt x="422545" y="268350"/>
                    <a:pt x="431632" y="259187"/>
                    <a:pt x="442809" y="259187"/>
                  </a:cubicBezTo>
                  <a:close/>
                  <a:moveTo>
                    <a:pt x="20361" y="259187"/>
                  </a:moveTo>
                  <a:lnTo>
                    <a:pt x="117170" y="259187"/>
                  </a:lnTo>
                  <a:cubicBezTo>
                    <a:pt x="128442" y="259187"/>
                    <a:pt x="137532" y="268350"/>
                    <a:pt x="137532" y="279510"/>
                  </a:cubicBezTo>
                  <a:cubicBezTo>
                    <a:pt x="137532" y="290760"/>
                    <a:pt x="128442" y="299833"/>
                    <a:pt x="117170" y="299833"/>
                  </a:cubicBezTo>
                  <a:lnTo>
                    <a:pt x="20361" y="299833"/>
                  </a:lnTo>
                  <a:cubicBezTo>
                    <a:pt x="9090" y="299833"/>
                    <a:pt x="0" y="290760"/>
                    <a:pt x="0" y="279510"/>
                  </a:cubicBezTo>
                  <a:cubicBezTo>
                    <a:pt x="0" y="268350"/>
                    <a:pt x="9090" y="259187"/>
                    <a:pt x="20361" y="259187"/>
                  </a:cubicBezTo>
                  <a:close/>
                  <a:moveTo>
                    <a:pt x="280038" y="155032"/>
                  </a:moveTo>
                  <a:cubicBezTo>
                    <a:pt x="349740" y="155032"/>
                    <a:pt x="406174" y="211383"/>
                    <a:pt x="406174" y="280982"/>
                  </a:cubicBezTo>
                  <a:cubicBezTo>
                    <a:pt x="406174" y="314013"/>
                    <a:pt x="393452" y="352215"/>
                    <a:pt x="372641" y="383249"/>
                  </a:cubicBezTo>
                  <a:cubicBezTo>
                    <a:pt x="349922" y="417096"/>
                    <a:pt x="334836" y="454754"/>
                    <a:pt x="327839" y="494862"/>
                  </a:cubicBezTo>
                  <a:lnTo>
                    <a:pt x="324658" y="513646"/>
                  </a:lnTo>
                  <a:lnTo>
                    <a:pt x="235418" y="513646"/>
                  </a:lnTo>
                  <a:lnTo>
                    <a:pt x="232147" y="494953"/>
                  </a:lnTo>
                  <a:cubicBezTo>
                    <a:pt x="225331" y="455117"/>
                    <a:pt x="209882" y="416824"/>
                    <a:pt x="187436" y="383249"/>
                  </a:cubicBezTo>
                  <a:cubicBezTo>
                    <a:pt x="166625" y="352215"/>
                    <a:pt x="153903" y="313922"/>
                    <a:pt x="153903" y="280982"/>
                  </a:cubicBezTo>
                  <a:cubicBezTo>
                    <a:pt x="153903" y="211383"/>
                    <a:pt x="210337" y="155032"/>
                    <a:pt x="280038" y="155032"/>
                  </a:cubicBezTo>
                  <a:close/>
                  <a:moveTo>
                    <a:pt x="463559" y="75927"/>
                  </a:moveTo>
                  <a:cubicBezTo>
                    <a:pt x="468761" y="75927"/>
                    <a:pt x="473963" y="77901"/>
                    <a:pt x="477916" y="81849"/>
                  </a:cubicBezTo>
                  <a:cubicBezTo>
                    <a:pt x="485913" y="89836"/>
                    <a:pt x="485913" y="102724"/>
                    <a:pt x="477916" y="110620"/>
                  </a:cubicBezTo>
                  <a:lnTo>
                    <a:pt x="409580" y="178962"/>
                  </a:lnTo>
                  <a:cubicBezTo>
                    <a:pt x="405582" y="182955"/>
                    <a:pt x="400402" y="184952"/>
                    <a:pt x="395131" y="184952"/>
                  </a:cubicBezTo>
                  <a:cubicBezTo>
                    <a:pt x="389951" y="184952"/>
                    <a:pt x="384772" y="182955"/>
                    <a:pt x="380773" y="178962"/>
                  </a:cubicBezTo>
                  <a:cubicBezTo>
                    <a:pt x="372867" y="171066"/>
                    <a:pt x="372867" y="158178"/>
                    <a:pt x="380773" y="150191"/>
                  </a:cubicBezTo>
                  <a:lnTo>
                    <a:pt x="449201" y="81849"/>
                  </a:lnTo>
                  <a:cubicBezTo>
                    <a:pt x="453154" y="77901"/>
                    <a:pt x="458356" y="75927"/>
                    <a:pt x="463559" y="75927"/>
                  </a:cubicBezTo>
                  <a:close/>
                  <a:moveTo>
                    <a:pt x="96459" y="75927"/>
                  </a:moveTo>
                  <a:cubicBezTo>
                    <a:pt x="101663" y="75927"/>
                    <a:pt x="106868" y="77901"/>
                    <a:pt x="110823" y="81849"/>
                  </a:cubicBezTo>
                  <a:lnTo>
                    <a:pt x="179280" y="150191"/>
                  </a:lnTo>
                  <a:cubicBezTo>
                    <a:pt x="187281" y="158178"/>
                    <a:pt x="187281" y="171066"/>
                    <a:pt x="179280" y="178962"/>
                  </a:cubicBezTo>
                  <a:cubicBezTo>
                    <a:pt x="175371" y="182955"/>
                    <a:pt x="170098" y="184952"/>
                    <a:pt x="164916" y="184952"/>
                  </a:cubicBezTo>
                  <a:cubicBezTo>
                    <a:pt x="159734" y="184952"/>
                    <a:pt x="154552" y="182955"/>
                    <a:pt x="150552" y="178962"/>
                  </a:cubicBezTo>
                  <a:lnTo>
                    <a:pt x="82094" y="110620"/>
                  </a:lnTo>
                  <a:cubicBezTo>
                    <a:pt x="74094" y="102724"/>
                    <a:pt x="74094" y="89836"/>
                    <a:pt x="82094" y="81849"/>
                  </a:cubicBezTo>
                  <a:cubicBezTo>
                    <a:pt x="86049" y="77901"/>
                    <a:pt x="91254" y="75927"/>
                    <a:pt x="96459" y="75927"/>
                  </a:cubicBezTo>
                  <a:close/>
                  <a:moveTo>
                    <a:pt x="280038" y="0"/>
                  </a:moveTo>
                  <a:cubicBezTo>
                    <a:pt x="291216" y="0"/>
                    <a:pt x="300396" y="9076"/>
                    <a:pt x="300396" y="20330"/>
                  </a:cubicBezTo>
                  <a:lnTo>
                    <a:pt x="300396" y="116990"/>
                  </a:lnTo>
                  <a:cubicBezTo>
                    <a:pt x="300396" y="128244"/>
                    <a:pt x="291216" y="137320"/>
                    <a:pt x="280038" y="137320"/>
                  </a:cubicBezTo>
                  <a:cubicBezTo>
                    <a:pt x="268768" y="137320"/>
                    <a:pt x="259680" y="128244"/>
                    <a:pt x="259680" y="116990"/>
                  </a:cubicBezTo>
                  <a:lnTo>
                    <a:pt x="259680" y="20330"/>
                  </a:lnTo>
                  <a:cubicBezTo>
                    <a:pt x="259680" y="9076"/>
                    <a:pt x="268768" y="0"/>
                    <a:pt x="280038" y="0"/>
                  </a:cubicBezTo>
                  <a:close/>
                </a:path>
              </a:pathLst>
            </a:custGeom>
            <a:solidFill>
              <a:schemeClr val="bg1"/>
            </a:solidFill>
            <a:ln>
              <a:noFill/>
            </a:ln>
          </p:spPr>
          <p:txBody>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endParaRPr altLang="en-US" lang="zh-CN"/>
            </a:p>
          </p:txBody>
        </p:sp>
      </p:grpSp>
    </p:spTree>
    <p:extLst>
      <p:ext uri="{BB962C8B-B14F-4D97-AF65-F5344CB8AC3E}">
        <p14:creationId val="792009986"/>
      </p:ext>
    </p:extLst>
  </p:cSld>
  <p:clrMapOvr>
    <a:masterClrMapping/>
  </p:clrMapOvr>
  <mc:AlternateContent>
    <mc:Choice Requires="p14">
      <p:transition p14:dur="1250" spd="slow">
        <p14:flip dir="r"/>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3" presetSubtype="32">
                                  <p:stCondLst>
                                    <p:cond delay="0"/>
                                  </p:stCondLst>
                                  <p:iterate type="lt">
                                    <p:tmPct val="10000"/>
                                  </p:iterate>
                                  <p:childTnLst>
                                    <p:set>
                                      <p:cBhvr>
                                        <p:cTn dur="1" fill="hold" id="6">
                                          <p:stCondLst>
                                            <p:cond delay="0"/>
                                          </p:stCondLst>
                                        </p:cTn>
                                        <p:tgtEl>
                                          <p:spTgt spid="87"/>
                                        </p:tgtEl>
                                        <p:attrNameLst>
                                          <p:attrName>style.visibility</p:attrName>
                                        </p:attrNameLst>
                                      </p:cBhvr>
                                      <p:to>
                                        <p:strVal val="visible"/>
                                      </p:to>
                                    </p:set>
                                    <p:anim calcmode="lin" valueType="num">
                                      <p:cBhvr>
                                        <p:cTn dur="500" fill="hold" id="7"/>
                                        <p:tgtEl>
                                          <p:spTgt spid="87"/>
                                        </p:tgtEl>
                                        <p:attrNameLst>
                                          <p:attrName>ppt_w</p:attrName>
                                        </p:attrNameLst>
                                      </p:cBhvr>
                                      <p:tavLst>
                                        <p:tav tm="0">
                                          <p:val>
                                            <p:strVal val="4*#ppt_w"/>
                                          </p:val>
                                        </p:tav>
                                        <p:tav tm="100000">
                                          <p:val>
                                            <p:strVal val="#ppt_w"/>
                                          </p:val>
                                        </p:tav>
                                      </p:tavLst>
                                    </p:anim>
                                    <p:anim calcmode="lin" valueType="num">
                                      <p:cBhvr>
                                        <p:cTn dur="500" fill="hold" id="8"/>
                                        <p:tgtEl>
                                          <p:spTgt spid="87"/>
                                        </p:tgtEl>
                                        <p:attrNameLst>
                                          <p:attrName>ppt_h</p:attrName>
                                        </p:attrNameLst>
                                      </p:cBhvr>
                                      <p:tavLst>
                                        <p:tav tm="0">
                                          <p:val>
                                            <p:strVal val="4*#ppt_h"/>
                                          </p:val>
                                        </p:tav>
                                        <p:tav tm="100000">
                                          <p:val>
                                            <p:strVal val="#ppt_h"/>
                                          </p:val>
                                        </p:tav>
                                      </p:tavLst>
                                    </p:anim>
                                  </p:childTnLst>
                                </p:cTn>
                              </p:par>
                            </p:childTnLst>
                          </p:cTn>
                        </p:par>
                        <p:par>
                          <p:cTn fill="hold" id="9" nodeType="afterGroup">
                            <p:stCondLst>
                              <p:cond delay="500"/>
                            </p:stCondLst>
                            <p:childTnLst>
                              <p:par>
                                <p:cTn fill="hold" grpId="0" id="10" nodeType="afterEffect" presetClass="entr" presetID="22" presetSubtype="8">
                                  <p:stCondLst>
                                    <p:cond delay="0"/>
                                  </p:stCondLst>
                                  <p:childTnLst>
                                    <p:set>
                                      <p:cBhvr>
                                        <p:cTn dur="1" fill="hold" id="11">
                                          <p:stCondLst>
                                            <p:cond delay="0"/>
                                          </p:stCondLst>
                                        </p:cTn>
                                        <p:tgtEl>
                                          <p:spTgt spid="22"/>
                                        </p:tgtEl>
                                        <p:attrNameLst>
                                          <p:attrName>style.visibility</p:attrName>
                                        </p:attrNameLst>
                                      </p:cBhvr>
                                      <p:to>
                                        <p:strVal val="visible"/>
                                      </p:to>
                                    </p:set>
                                    <p:animEffect filter="wipe(left)" transition="in">
                                      <p:cBhvr>
                                        <p:cTn dur="500" id="12"/>
                                        <p:tgtEl>
                                          <p:spTgt spid="22"/>
                                        </p:tgtEl>
                                      </p:cBhvr>
                                    </p:animEffect>
                                  </p:childTnLst>
                                </p:cTn>
                              </p:par>
                            </p:childTnLst>
                          </p:cTn>
                        </p:par>
                        <p:par>
                          <p:cTn fill="hold" id="13" nodeType="afterGroup">
                            <p:stCondLst>
                              <p:cond delay="1000"/>
                            </p:stCondLst>
                            <p:childTnLst>
                              <p:par>
                                <p:cTn fill="hold" id="14" nodeType="afterEffect" presetClass="entr" presetID="22" presetSubtype="8">
                                  <p:stCondLst>
                                    <p:cond delay="0"/>
                                  </p:stCondLst>
                                  <p:childTnLst>
                                    <p:set>
                                      <p:cBhvr>
                                        <p:cTn dur="1" fill="hold" id="15">
                                          <p:stCondLst>
                                            <p:cond delay="0"/>
                                          </p:stCondLst>
                                        </p:cTn>
                                        <p:tgtEl>
                                          <p:spTgt spid="19"/>
                                        </p:tgtEl>
                                        <p:attrNameLst>
                                          <p:attrName>style.visibility</p:attrName>
                                        </p:attrNameLst>
                                      </p:cBhvr>
                                      <p:to>
                                        <p:strVal val="visible"/>
                                      </p:to>
                                    </p:set>
                                    <p:animEffect filter="wipe(left)" transition="in">
                                      <p:cBhvr>
                                        <p:cTn dur="500" id="16"/>
                                        <p:tgtEl>
                                          <p:spTgt spid="19"/>
                                        </p:tgtEl>
                                      </p:cBhvr>
                                    </p:animEffect>
                                  </p:childTnLst>
                                </p:cTn>
                              </p:par>
                            </p:childTnLst>
                          </p:cTn>
                        </p:par>
                        <p:par>
                          <p:cTn fill="hold" id="17" nodeType="afterGroup">
                            <p:stCondLst>
                              <p:cond delay="1500"/>
                            </p:stCondLst>
                            <p:childTnLst>
                              <p:par>
                                <p:cTn fill="hold" grpId="0" id="18" nodeType="afterEffect" presetClass="entr" presetID="22" presetSubtype="8">
                                  <p:stCondLst>
                                    <p:cond delay="0"/>
                                  </p:stCondLst>
                                  <p:childTnLst>
                                    <p:set>
                                      <p:cBhvr>
                                        <p:cTn dur="1" fill="hold" id="19">
                                          <p:stCondLst>
                                            <p:cond delay="0"/>
                                          </p:stCondLst>
                                        </p:cTn>
                                        <p:tgtEl>
                                          <p:spTgt spid="23"/>
                                        </p:tgtEl>
                                        <p:attrNameLst>
                                          <p:attrName>style.visibility</p:attrName>
                                        </p:attrNameLst>
                                      </p:cBhvr>
                                      <p:to>
                                        <p:strVal val="visible"/>
                                      </p:to>
                                    </p:set>
                                    <p:animEffect filter="wipe(left)" transition="in">
                                      <p:cBhvr>
                                        <p:cTn dur="500" id="20"/>
                                        <p:tgtEl>
                                          <p:spTgt spid="23"/>
                                        </p:tgtEl>
                                      </p:cBhvr>
                                    </p:animEffect>
                                  </p:childTnLst>
                                </p:cTn>
                              </p:par>
                            </p:childTnLst>
                          </p:cTn>
                        </p:par>
                        <p:par>
                          <p:cTn fill="hold" id="21" nodeType="afterGroup">
                            <p:stCondLst>
                              <p:cond delay="2000"/>
                            </p:stCondLst>
                            <p:childTnLst>
                              <p:par>
                                <p:cTn fill="hold" grpId="0" id="22" nodeType="afterEffect" presetClass="entr" presetID="53" presetSubtype="0">
                                  <p:stCondLst>
                                    <p:cond delay="0"/>
                                  </p:stCondLst>
                                  <p:childTnLst>
                                    <p:set>
                                      <p:cBhvr>
                                        <p:cTn dur="1" fill="hold" id="23">
                                          <p:stCondLst>
                                            <p:cond delay="0"/>
                                          </p:stCondLst>
                                        </p:cTn>
                                        <p:tgtEl>
                                          <p:spTgt spid="25"/>
                                        </p:tgtEl>
                                        <p:attrNameLst>
                                          <p:attrName>style.visibility</p:attrName>
                                        </p:attrNameLst>
                                      </p:cBhvr>
                                      <p:to>
                                        <p:strVal val="visible"/>
                                      </p:to>
                                    </p:set>
                                    <p:anim calcmode="lin" valueType="num">
                                      <p:cBhvr>
                                        <p:cTn dur="500" fill="hold" id="24"/>
                                        <p:tgtEl>
                                          <p:spTgt spid="25"/>
                                        </p:tgtEl>
                                        <p:attrNameLst>
                                          <p:attrName>ppt_w</p:attrName>
                                        </p:attrNameLst>
                                      </p:cBhvr>
                                      <p:tavLst>
                                        <p:tav tm="0">
                                          <p:val>
                                            <p:fltVal val="0"/>
                                          </p:val>
                                        </p:tav>
                                        <p:tav tm="100000">
                                          <p:val>
                                            <p:strVal val="#ppt_w"/>
                                          </p:val>
                                        </p:tav>
                                      </p:tavLst>
                                    </p:anim>
                                    <p:anim calcmode="lin" valueType="num">
                                      <p:cBhvr>
                                        <p:cTn dur="500" fill="hold" id="25"/>
                                        <p:tgtEl>
                                          <p:spTgt spid="25"/>
                                        </p:tgtEl>
                                        <p:attrNameLst>
                                          <p:attrName>ppt_h</p:attrName>
                                        </p:attrNameLst>
                                      </p:cBhvr>
                                      <p:tavLst>
                                        <p:tav tm="0">
                                          <p:val>
                                            <p:fltVal val="0"/>
                                          </p:val>
                                        </p:tav>
                                        <p:tav tm="100000">
                                          <p:val>
                                            <p:strVal val="#ppt_h"/>
                                          </p:val>
                                        </p:tav>
                                      </p:tavLst>
                                    </p:anim>
                                    <p:animEffect filter="fade" transition="in">
                                      <p:cBhvr>
                                        <p:cTn dur="500" id="26"/>
                                        <p:tgtEl>
                                          <p:spTgt spid="25"/>
                                        </p:tgtEl>
                                      </p:cBhvr>
                                    </p:animEffect>
                                  </p:childTnLst>
                                </p:cTn>
                              </p:par>
                            </p:childTnLst>
                          </p:cTn>
                        </p:par>
                        <p:par>
                          <p:cTn fill="hold" id="27" nodeType="afterGroup">
                            <p:stCondLst>
                              <p:cond delay="2500"/>
                            </p:stCondLst>
                            <p:childTnLst>
                              <p:par>
                                <p:cTn fill="hold" grpId="0" id="28" nodeType="afterEffect" presetClass="entr" presetID="2" presetSubtype="2">
                                  <p:stCondLst>
                                    <p:cond delay="0"/>
                                  </p:stCondLst>
                                  <p:iterate type="lt">
                                    <p:tmPct val="10000"/>
                                  </p:iterate>
                                  <p:childTnLst>
                                    <p:set>
                                      <p:cBhvr>
                                        <p:cTn dur="1" fill="hold" id="29">
                                          <p:stCondLst>
                                            <p:cond delay="0"/>
                                          </p:stCondLst>
                                        </p:cTn>
                                        <p:tgtEl>
                                          <p:spTgt spid="24"/>
                                        </p:tgtEl>
                                        <p:attrNameLst>
                                          <p:attrName>style.visibility</p:attrName>
                                        </p:attrNameLst>
                                      </p:cBhvr>
                                      <p:to>
                                        <p:strVal val="visible"/>
                                      </p:to>
                                    </p:set>
                                    <p:anim calcmode="lin" valueType="num">
                                      <p:cBhvr additive="base">
                                        <p:cTn dur="500" fill="hold" id="30"/>
                                        <p:tgtEl>
                                          <p:spTgt spid="24"/>
                                        </p:tgtEl>
                                        <p:attrNameLst>
                                          <p:attrName>ppt_x</p:attrName>
                                        </p:attrNameLst>
                                      </p:cBhvr>
                                      <p:tavLst>
                                        <p:tav tm="0">
                                          <p:val>
                                            <p:strVal val="1+#ppt_w/2"/>
                                          </p:val>
                                        </p:tav>
                                        <p:tav tm="100000">
                                          <p:val>
                                            <p:strVal val="#ppt_x"/>
                                          </p:val>
                                        </p:tav>
                                      </p:tavLst>
                                    </p:anim>
                                    <p:anim calcmode="lin" valueType="num">
                                      <p:cBhvr additive="base">
                                        <p:cTn dur="500" fill="hold" id="31"/>
                                        <p:tgtEl>
                                          <p:spTgt spid="24"/>
                                        </p:tgtEl>
                                        <p:attrNameLst>
                                          <p:attrName>ppt_y</p:attrName>
                                        </p:attrNameLst>
                                      </p:cBhvr>
                                      <p:tavLst>
                                        <p:tav tm="0">
                                          <p:val>
                                            <p:strVal val="#ppt_y"/>
                                          </p:val>
                                        </p:tav>
                                        <p:tav tm="100000">
                                          <p:val>
                                            <p:strVal val="#ppt_y"/>
                                          </p:val>
                                        </p:tav>
                                      </p:tavLst>
                                    </p:anim>
                                  </p:childTnLst>
                                </p:cTn>
                              </p:par>
                              <p:par>
                                <p:cTn accel="50000" decel="50000" fill="hold" grpId="0" id="32" nodeType="withEffect" presetClass="entr" presetID="2" presetSubtype="8">
                                  <p:stCondLst>
                                    <p:cond delay="0"/>
                                  </p:stCondLst>
                                  <p:childTnLst>
                                    <p:set>
                                      <p:cBhvr>
                                        <p:cTn dur="1" fill="hold" id="33">
                                          <p:stCondLst>
                                            <p:cond delay="0"/>
                                          </p:stCondLst>
                                        </p:cTn>
                                        <p:tgtEl>
                                          <p:spTgt spid="26"/>
                                        </p:tgtEl>
                                        <p:attrNameLst>
                                          <p:attrName>style.visibility</p:attrName>
                                        </p:attrNameLst>
                                      </p:cBhvr>
                                      <p:to>
                                        <p:strVal val="visible"/>
                                      </p:to>
                                    </p:set>
                                    <p:anim calcmode="lin" valueType="num">
                                      <p:cBhvr additive="base">
                                        <p:cTn dur="750" fill="hold" id="34"/>
                                        <p:tgtEl>
                                          <p:spTgt spid="26"/>
                                        </p:tgtEl>
                                        <p:attrNameLst>
                                          <p:attrName>ppt_x</p:attrName>
                                        </p:attrNameLst>
                                      </p:cBhvr>
                                      <p:tavLst>
                                        <p:tav tm="0">
                                          <p:val>
                                            <p:strVal val="0-#ppt_w/2"/>
                                          </p:val>
                                        </p:tav>
                                        <p:tav tm="100000">
                                          <p:val>
                                            <p:strVal val="#ppt_x"/>
                                          </p:val>
                                        </p:tav>
                                      </p:tavLst>
                                    </p:anim>
                                    <p:anim calcmode="lin" valueType="num">
                                      <p:cBhvr additive="base">
                                        <p:cTn dur="750" fill="hold" id="35"/>
                                        <p:tgtEl>
                                          <p:spTgt spid="26"/>
                                        </p:tgtEl>
                                        <p:attrNameLst>
                                          <p:attrName>ppt_y</p:attrName>
                                        </p:attrNameLst>
                                      </p:cBhvr>
                                      <p:tavLst>
                                        <p:tav tm="0">
                                          <p:val>
                                            <p:strVal val="#ppt_y"/>
                                          </p:val>
                                        </p:tav>
                                        <p:tav tm="100000">
                                          <p:val>
                                            <p:strVal val="#ppt_y"/>
                                          </p:val>
                                        </p:tav>
                                      </p:tavLst>
                                    </p:anim>
                                  </p:childTnLst>
                                </p:cTn>
                              </p:par>
                            </p:childTnLst>
                          </p:cTn>
                        </p:par>
                        <p:par>
                          <p:cTn fill="hold" id="36" nodeType="afterGroup">
                            <p:stCondLst>
                              <p:cond delay="3250"/>
                            </p:stCondLst>
                            <p:childTnLst>
                              <p:par>
                                <p:cTn fill="hold" id="37" nodeType="afterEffect" presetClass="entr" presetID="23" presetSubtype="32">
                                  <p:stCondLst>
                                    <p:cond delay="0"/>
                                  </p:stCondLst>
                                  <p:childTnLst>
                                    <p:set>
                                      <p:cBhvr>
                                        <p:cTn dur="1" fill="hold" id="38">
                                          <p:stCondLst>
                                            <p:cond delay="0"/>
                                          </p:stCondLst>
                                        </p:cTn>
                                        <p:tgtEl>
                                          <p:spTgt spid="42"/>
                                        </p:tgtEl>
                                        <p:attrNameLst>
                                          <p:attrName>style.visibility</p:attrName>
                                        </p:attrNameLst>
                                      </p:cBhvr>
                                      <p:to>
                                        <p:strVal val="visible"/>
                                      </p:to>
                                    </p:set>
                                    <p:anim calcmode="lin" valueType="num">
                                      <p:cBhvr>
                                        <p:cTn dur="500" fill="hold" id="39"/>
                                        <p:tgtEl>
                                          <p:spTgt spid="42"/>
                                        </p:tgtEl>
                                        <p:attrNameLst>
                                          <p:attrName>ppt_w</p:attrName>
                                        </p:attrNameLst>
                                      </p:cBhvr>
                                      <p:tavLst>
                                        <p:tav tm="0">
                                          <p:val>
                                            <p:strVal val="4*#ppt_w"/>
                                          </p:val>
                                        </p:tav>
                                        <p:tav tm="100000">
                                          <p:val>
                                            <p:strVal val="#ppt_w"/>
                                          </p:val>
                                        </p:tav>
                                      </p:tavLst>
                                    </p:anim>
                                    <p:anim calcmode="lin" valueType="num">
                                      <p:cBhvr>
                                        <p:cTn dur="500" fill="hold" id="40"/>
                                        <p:tgtEl>
                                          <p:spTgt spid="42"/>
                                        </p:tgtEl>
                                        <p:attrNameLst>
                                          <p:attrName>ppt_h</p:attrName>
                                        </p:attrNameLst>
                                      </p:cBhvr>
                                      <p:tavLst>
                                        <p:tav tm="0">
                                          <p:val>
                                            <p:strVal val="4*#ppt_h"/>
                                          </p:val>
                                        </p:tav>
                                        <p:tav tm="100000">
                                          <p:val>
                                            <p:strVal val="#ppt_h"/>
                                          </p:val>
                                        </p:tav>
                                      </p:tavLst>
                                    </p:anim>
                                  </p:childTnLst>
                                </p:cTn>
                              </p:par>
                            </p:childTnLst>
                          </p:cTn>
                        </p:par>
                        <p:par>
                          <p:cTn fill="hold" id="41" nodeType="afterGroup">
                            <p:stCondLst>
                              <p:cond delay="3750"/>
                            </p:stCondLst>
                            <p:childTnLst>
                              <p:par>
                                <p:cTn accel="50000" decel="50000" fill="hold" grpId="0" id="42" nodeType="afterEffect" presetClass="entr" presetID="2" presetSubtype="8">
                                  <p:stCondLst>
                                    <p:cond delay="0"/>
                                  </p:stCondLst>
                                  <p:childTnLst>
                                    <p:set>
                                      <p:cBhvr>
                                        <p:cTn dur="1" fill="hold" id="43">
                                          <p:stCondLst>
                                            <p:cond delay="0"/>
                                          </p:stCondLst>
                                        </p:cTn>
                                        <p:tgtEl>
                                          <p:spTgt spid="27"/>
                                        </p:tgtEl>
                                        <p:attrNameLst>
                                          <p:attrName>style.visibility</p:attrName>
                                        </p:attrNameLst>
                                      </p:cBhvr>
                                      <p:to>
                                        <p:strVal val="visible"/>
                                      </p:to>
                                    </p:set>
                                    <p:anim calcmode="lin" valueType="num">
                                      <p:cBhvr additive="base">
                                        <p:cTn dur="750" fill="hold" id="44"/>
                                        <p:tgtEl>
                                          <p:spTgt spid="27"/>
                                        </p:tgtEl>
                                        <p:attrNameLst>
                                          <p:attrName>ppt_x</p:attrName>
                                        </p:attrNameLst>
                                      </p:cBhvr>
                                      <p:tavLst>
                                        <p:tav tm="0">
                                          <p:val>
                                            <p:strVal val="0-#ppt_w/2"/>
                                          </p:val>
                                        </p:tav>
                                        <p:tav tm="100000">
                                          <p:val>
                                            <p:strVal val="#ppt_x"/>
                                          </p:val>
                                        </p:tav>
                                      </p:tavLst>
                                    </p:anim>
                                    <p:anim calcmode="lin" valueType="num">
                                      <p:cBhvr additive="base">
                                        <p:cTn dur="750" fill="hold" id="45"/>
                                        <p:tgtEl>
                                          <p:spTgt spid="27"/>
                                        </p:tgtEl>
                                        <p:attrNameLst>
                                          <p:attrName>ppt_y</p:attrName>
                                        </p:attrNameLst>
                                      </p:cBhvr>
                                      <p:tavLst>
                                        <p:tav tm="0">
                                          <p:val>
                                            <p:strVal val="#ppt_y"/>
                                          </p:val>
                                        </p:tav>
                                        <p:tav tm="100000">
                                          <p:val>
                                            <p:strVal val="#ppt_y"/>
                                          </p:val>
                                        </p:tav>
                                      </p:tavLst>
                                    </p:anim>
                                  </p:childTnLst>
                                </p:cTn>
                              </p:par>
                            </p:childTnLst>
                          </p:cTn>
                        </p:par>
                        <p:par>
                          <p:cTn fill="hold" id="46" nodeType="afterGroup">
                            <p:stCondLst>
                              <p:cond delay="4500"/>
                            </p:stCondLst>
                            <p:childTnLst>
                              <p:par>
                                <p:cTn fill="hold" id="47" nodeType="afterEffect" presetClass="entr" presetID="23" presetSubtype="32">
                                  <p:stCondLst>
                                    <p:cond delay="0"/>
                                  </p:stCondLst>
                                  <p:childTnLst>
                                    <p:set>
                                      <p:cBhvr>
                                        <p:cTn dur="1" fill="hold" id="48">
                                          <p:stCondLst>
                                            <p:cond delay="0"/>
                                          </p:stCondLst>
                                        </p:cTn>
                                        <p:tgtEl>
                                          <p:spTgt spid="45"/>
                                        </p:tgtEl>
                                        <p:attrNameLst>
                                          <p:attrName>style.visibility</p:attrName>
                                        </p:attrNameLst>
                                      </p:cBhvr>
                                      <p:to>
                                        <p:strVal val="visible"/>
                                      </p:to>
                                    </p:set>
                                    <p:anim calcmode="lin" valueType="num">
                                      <p:cBhvr>
                                        <p:cTn dur="500" fill="hold" id="49"/>
                                        <p:tgtEl>
                                          <p:spTgt spid="45"/>
                                        </p:tgtEl>
                                        <p:attrNameLst>
                                          <p:attrName>ppt_w</p:attrName>
                                        </p:attrNameLst>
                                      </p:cBhvr>
                                      <p:tavLst>
                                        <p:tav tm="0">
                                          <p:val>
                                            <p:strVal val="4*#ppt_w"/>
                                          </p:val>
                                        </p:tav>
                                        <p:tav tm="100000">
                                          <p:val>
                                            <p:strVal val="#ppt_w"/>
                                          </p:val>
                                        </p:tav>
                                      </p:tavLst>
                                    </p:anim>
                                    <p:anim calcmode="lin" valueType="num">
                                      <p:cBhvr>
                                        <p:cTn dur="500" fill="hold" id="50"/>
                                        <p:tgtEl>
                                          <p:spTgt spid="45"/>
                                        </p:tgtEl>
                                        <p:attrNameLst>
                                          <p:attrName>ppt_h</p:attrName>
                                        </p:attrNameLst>
                                      </p:cBhvr>
                                      <p:tavLst>
                                        <p:tav tm="0">
                                          <p:val>
                                            <p:strVal val="4*#ppt_h"/>
                                          </p:val>
                                        </p:tav>
                                        <p:tav tm="100000">
                                          <p:val>
                                            <p:strVal val="#ppt_h"/>
                                          </p:val>
                                        </p:tav>
                                      </p:tavLst>
                                    </p:anim>
                                  </p:childTnLst>
                                </p:cTn>
                              </p:par>
                            </p:childTnLst>
                          </p:cTn>
                        </p:par>
                        <p:par>
                          <p:cTn fill="hold" id="51" nodeType="afterGroup">
                            <p:stCondLst>
                              <p:cond delay="5000"/>
                            </p:stCondLst>
                            <p:childTnLst>
                              <p:par>
                                <p:cTn accel="50000" decel="50000" fill="hold" grpId="0" id="52" nodeType="afterEffect" presetClass="entr" presetID="2" presetSubtype="8">
                                  <p:stCondLst>
                                    <p:cond delay="0"/>
                                  </p:stCondLst>
                                  <p:childTnLst>
                                    <p:set>
                                      <p:cBhvr>
                                        <p:cTn dur="1" fill="hold" id="53">
                                          <p:stCondLst>
                                            <p:cond delay="0"/>
                                          </p:stCondLst>
                                        </p:cTn>
                                        <p:tgtEl>
                                          <p:spTgt spid="28"/>
                                        </p:tgtEl>
                                        <p:attrNameLst>
                                          <p:attrName>style.visibility</p:attrName>
                                        </p:attrNameLst>
                                      </p:cBhvr>
                                      <p:to>
                                        <p:strVal val="visible"/>
                                      </p:to>
                                    </p:set>
                                    <p:anim calcmode="lin" valueType="num">
                                      <p:cBhvr additive="base">
                                        <p:cTn dur="750" fill="hold" id="54"/>
                                        <p:tgtEl>
                                          <p:spTgt spid="28"/>
                                        </p:tgtEl>
                                        <p:attrNameLst>
                                          <p:attrName>ppt_x</p:attrName>
                                        </p:attrNameLst>
                                      </p:cBhvr>
                                      <p:tavLst>
                                        <p:tav tm="0">
                                          <p:val>
                                            <p:strVal val="0-#ppt_w/2"/>
                                          </p:val>
                                        </p:tav>
                                        <p:tav tm="100000">
                                          <p:val>
                                            <p:strVal val="#ppt_x"/>
                                          </p:val>
                                        </p:tav>
                                      </p:tavLst>
                                    </p:anim>
                                    <p:anim calcmode="lin" valueType="num">
                                      <p:cBhvr additive="base">
                                        <p:cTn dur="750" fill="hold" id="55"/>
                                        <p:tgtEl>
                                          <p:spTgt spid="28"/>
                                        </p:tgtEl>
                                        <p:attrNameLst>
                                          <p:attrName>ppt_y</p:attrName>
                                        </p:attrNameLst>
                                      </p:cBhvr>
                                      <p:tavLst>
                                        <p:tav tm="0">
                                          <p:val>
                                            <p:strVal val="#ppt_y"/>
                                          </p:val>
                                        </p:tav>
                                        <p:tav tm="100000">
                                          <p:val>
                                            <p:strVal val="#ppt_y"/>
                                          </p:val>
                                        </p:tav>
                                      </p:tavLst>
                                    </p:anim>
                                  </p:childTnLst>
                                </p:cTn>
                              </p:par>
                            </p:childTnLst>
                          </p:cTn>
                        </p:par>
                        <p:par>
                          <p:cTn fill="hold" id="56" nodeType="afterGroup">
                            <p:stCondLst>
                              <p:cond delay="5750"/>
                            </p:stCondLst>
                            <p:childTnLst>
                              <p:par>
                                <p:cTn fill="hold" id="57" nodeType="afterEffect" presetClass="entr" presetID="23" presetSubtype="32">
                                  <p:stCondLst>
                                    <p:cond delay="0"/>
                                  </p:stCondLst>
                                  <p:childTnLst>
                                    <p:set>
                                      <p:cBhvr>
                                        <p:cTn dur="1" fill="hold" id="58">
                                          <p:stCondLst>
                                            <p:cond delay="0"/>
                                          </p:stCondLst>
                                        </p:cTn>
                                        <p:tgtEl>
                                          <p:spTgt spid="48"/>
                                        </p:tgtEl>
                                        <p:attrNameLst>
                                          <p:attrName>style.visibility</p:attrName>
                                        </p:attrNameLst>
                                      </p:cBhvr>
                                      <p:to>
                                        <p:strVal val="visible"/>
                                      </p:to>
                                    </p:set>
                                    <p:anim calcmode="lin" valueType="num">
                                      <p:cBhvr>
                                        <p:cTn dur="500" fill="hold" id="59"/>
                                        <p:tgtEl>
                                          <p:spTgt spid="48"/>
                                        </p:tgtEl>
                                        <p:attrNameLst>
                                          <p:attrName>ppt_w</p:attrName>
                                        </p:attrNameLst>
                                      </p:cBhvr>
                                      <p:tavLst>
                                        <p:tav tm="0">
                                          <p:val>
                                            <p:strVal val="4*#ppt_w"/>
                                          </p:val>
                                        </p:tav>
                                        <p:tav tm="100000">
                                          <p:val>
                                            <p:strVal val="#ppt_w"/>
                                          </p:val>
                                        </p:tav>
                                      </p:tavLst>
                                    </p:anim>
                                    <p:anim calcmode="lin" valueType="num">
                                      <p:cBhvr>
                                        <p:cTn dur="500" fill="hold" id="60"/>
                                        <p:tgtEl>
                                          <p:spTgt spid="48"/>
                                        </p:tgtEl>
                                        <p:attrNameLst>
                                          <p:attrName>ppt_h</p:attrName>
                                        </p:attrNameLst>
                                      </p:cBhvr>
                                      <p:tavLst>
                                        <p:tav tm="0">
                                          <p:val>
                                            <p:strVal val="4*#ppt_h"/>
                                          </p:val>
                                        </p:tav>
                                        <p:tav tm="100000">
                                          <p:val>
                                            <p:strVal val="#ppt_h"/>
                                          </p:val>
                                        </p:tav>
                                      </p:tavLst>
                                    </p:anim>
                                  </p:childTnLst>
                                </p:cTn>
                              </p:par>
                            </p:childTnLst>
                          </p:cTn>
                        </p:par>
                        <p:par>
                          <p:cTn fill="hold" id="61" nodeType="afterGroup">
                            <p:stCondLst>
                              <p:cond delay="6250"/>
                            </p:stCondLst>
                            <p:childTnLst>
                              <p:par>
                                <p:cTn accel="50000" decel="50000" fill="hold" grpId="0" id="62" nodeType="afterEffect" presetClass="entr" presetID="2" presetSubtype="8">
                                  <p:stCondLst>
                                    <p:cond delay="0"/>
                                  </p:stCondLst>
                                  <p:childTnLst>
                                    <p:set>
                                      <p:cBhvr>
                                        <p:cTn dur="1" fill="hold" id="63">
                                          <p:stCondLst>
                                            <p:cond delay="0"/>
                                          </p:stCondLst>
                                        </p:cTn>
                                        <p:tgtEl>
                                          <p:spTgt spid="29"/>
                                        </p:tgtEl>
                                        <p:attrNameLst>
                                          <p:attrName>style.visibility</p:attrName>
                                        </p:attrNameLst>
                                      </p:cBhvr>
                                      <p:to>
                                        <p:strVal val="visible"/>
                                      </p:to>
                                    </p:set>
                                    <p:anim calcmode="lin" valueType="num">
                                      <p:cBhvr additive="base">
                                        <p:cTn dur="750" fill="hold" id="64"/>
                                        <p:tgtEl>
                                          <p:spTgt spid="29"/>
                                        </p:tgtEl>
                                        <p:attrNameLst>
                                          <p:attrName>ppt_x</p:attrName>
                                        </p:attrNameLst>
                                      </p:cBhvr>
                                      <p:tavLst>
                                        <p:tav tm="0">
                                          <p:val>
                                            <p:strVal val="0-#ppt_w/2"/>
                                          </p:val>
                                        </p:tav>
                                        <p:tav tm="100000">
                                          <p:val>
                                            <p:strVal val="#ppt_x"/>
                                          </p:val>
                                        </p:tav>
                                      </p:tavLst>
                                    </p:anim>
                                    <p:anim calcmode="lin" valueType="num">
                                      <p:cBhvr additive="base">
                                        <p:cTn dur="750" fill="hold" id="65"/>
                                        <p:tgtEl>
                                          <p:spTgt spid="29"/>
                                        </p:tgtEl>
                                        <p:attrNameLst>
                                          <p:attrName>ppt_y</p:attrName>
                                        </p:attrNameLst>
                                      </p:cBhvr>
                                      <p:tavLst>
                                        <p:tav tm="0">
                                          <p:val>
                                            <p:strVal val="#ppt_y"/>
                                          </p:val>
                                        </p:tav>
                                        <p:tav tm="100000">
                                          <p:val>
                                            <p:strVal val="#ppt_y"/>
                                          </p:val>
                                        </p:tav>
                                      </p:tavLst>
                                    </p:anim>
                                  </p:childTnLst>
                                </p:cTn>
                              </p:par>
                            </p:childTnLst>
                          </p:cTn>
                        </p:par>
                        <p:par>
                          <p:cTn fill="hold" id="66" nodeType="afterGroup">
                            <p:stCondLst>
                              <p:cond delay="7000"/>
                            </p:stCondLst>
                            <p:childTnLst>
                              <p:par>
                                <p:cTn fill="hold" id="67" nodeType="afterEffect" presetClass="entr" presetID="23" presetSubtype="32">
                                  <p:stCondLst>
                                    <p:cond delay="0"/>
                                  </p:stCondLst>
                                  <p:childTnLst>
                                    <p:set>
                                      <p:cBhvr>
                                        <p:cTn dur="1" fill="hold" id="68">
                                          <p:stCondLst>
                                            <p:cond delay="0"/>
                                          </p:stCondLst>
                                        </p:cTn>
                                        <p:tgtEl>
                                          <p:spTgt spid="51"/>
                                        </p:tgtEl>
                                        <p:attrNameLst>
                                          <p:attrName>style.visibility</p:attrName>
                                        </p:attrNameLst>
                                      </p:cBhvr>
                                      <p:to>
                                        <p:strVal val="visible"/>
                                      </p:to>
                                    </p:set>
                                    <p:anim calcmode="lin" valueType="num">
                                      <p:cBhvr>
                                        <p:cTn dur="500" fill="hold" id="69"/>
                                        <p:tgtEl>
                                          <p:spTgt spid="51"/>
                                        </p:tgtEl>
                                        <p:attrNameLst>
                                          <p:attrName>ppt_w</p:attrName>
                                        </p:attrNameLst>
                                      </p:cBhvr>
                                      <p:tavLst>
                                        <p:tav tm="0">
                                          <p:val>
                                            <p:strVal val="4*#ppt_w"/>
                                          </p:val>
                                        </p:tav>
                                        <p:tav tm="100000">
                                          <p:val>
                                            <p:strVal val="#ppt_w"/>
                                          </p:val>
                                        </p:tav>
                                      </p:tavLst>
                                    </p:anim>
                                    <p:anim calcmode="lin" valueType="num">
                                      <p:cBhvr>
                                        <p:cTn dur="500" fill="hold" id="70"/>
                                        <p:tgtEl>
                                          <p:spTgt spid="51"/>
                                        </p:tgtEl>
                                        <p:attrNameLst>
                                          <p:attrName>ppt_h</p:attrName>
                                        </p:attrNameLst>
                                      </p:cBhvr>
                                      <p:tavLst>
                                        <p:tav tm="0">
                                          <p:val>
                                            <p:strVal val="4*#ppt_h"/>
                                          </p:val>
                                        </p:tav>
                                        <p:tav tm="100000">
                                          <p:val>
                                            <p:strVal val="#ppt_h"/>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87"/>
      <p:bldP grpId="0" spid="22"/>
      <p:bldP grpId="0" spid="23"/>
      <p:bldP grpId="0" spid="24"/>
      <p:bldP grpId="0" spid="25"/>
      <p:bldP grpId="0" spid="26"/>
      <p:bldP grpId="0" spid="27"/>
      <p:bldP grpId="0" spid="28"/>
      <p:bldP grpId="0" spid="29"/>
    </p:bldLst>
  </p:timing>
</p:sld>
</file>

<file path=ppt/slides/slide2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chemeClr val="bg1"/>
        </a:solidFill>
        <a:effectLst/>
      </p:bgPr>
    </p:bg>
    <p:spTree>
      <p:nvGrpSpPr>
        <p:cNvPr id="1" name=""/>
        <p:cNvGrpSpPr/>
        <p:nvPr/>
      </p:nvGrpSpPr>
      <p:grpSpPr>
        <a:xfrm>
          <a:off x="0" y="0"/>
          <a:ext cx="0" cy="0"/>
        </a:xfrm>
      </p:grpSpPr>
      <p:sp>
        <p:nvSpPr>
          <p:cNvPr id="3" name="矩形 2">
            <a:extLst>
              <a:ext uri="{FF2B5EF4-FFF2-40B4-BE49-F238E27FC236}">
                <a16:creationId xmlns:a16="http://schemas.microsoft.com/office/drawing/2014/main" id="{10706784-A0D9-4125-8A74-1959A1566C50}"/>
              </a:ext>
            </a:extLst>
          </p:cNvPr>
          <p:cNvSpPr/>
          <p:nvPr/>
        </p:nvSpPr>
        <p:spPr>
          <a:xfrm>
            <a:off x="1" y="0"/>
            <a:ext cx="12192000" cy="6858000"/>
          </a:xfrm>
          <a:prstGeom prst="rect">
            <a:avLst/>
          </a:prstGeom>
          <a:solidFill>
            <a:srgbClr val="EBF6F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7" name="TextBox 72">
            <a:extLst>
              <a:ext uri="{FF2B5EF4-FFF2-40B4-BE49-F238E27FC236}">
                <a16:creationId xmlns:a16="http://schemas.microsoft.com/office/drawing/2014/main" id="{D85CEAB1-A015-45D8-9125-8E3B71FB237F}"/>
              </a:ext>
            </a:extLst>
          </p:cNvPr>
          <p:cNvSpPr txBox="1"/>
          <p:nvPr/>
        </p:nvSpPr>
        <p:spPr>
          <a:xfrm>
            <a:off x="1094282" y="193555"/>
            <a:ext cx="3641548" cy="457200"/>
          </a:xfrm>
          <a:prstGeom prst="rect">
            <a:avLst/>
          </a:prstGeom>
          <a:noFill/>
        </p:spPr>
        <p:txBody>
          <a:bodyPr rtlCol="0"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dist" defTabSz="432037">
              <a:defRPr/>
            </a:pPr>
            <a:r>
              <a:rPr altLang="en-US" kern="0" lang="zh-CN" sz="2400">
                <a:solidFill>
                  <a:sysClr lastClr="000000" val="windowText">
                    <a:lumMod val="65000"/>
                    <a:lumOff val="35000"/>
                  </a:sysClr>
                </a:solidFill>
                <a:latin charset="-122" panose="020b0503020204020204" pitchFamily="34" typeface="微软雅黑"/>
                <a:ea charset="-122" panose="020b0503020204020204" pitchFamily="34" typeface="微软雅黑"/>
                <a:cs charset="0" panose="020b0604020202020204" pitchFamily="34" typeface="Arial"/>
              </a:rPr>
              <a:t>注重和建立共同点</a:t>
            </a:r>
          </a:p>
        </p:txBody>
      </p:sp>
      <p:grpSp>
        <p:nvGrpSpPr>
          <p:cNvPr id="5" name="组合 4">
            <a:extLst>
              <a:ext uri="{FF2B5EF4-FFF2-40B4-BE49-F238E27FC236}">
                <a16:creationId xmlns:a16="http://schemas.microsoft.com/office/drawing/2014/main" id="{D6894B82-68E8-45DF-BE57-D33A01A4B029}"/>
              </a:ext>
            </a:extLst>
          </p:cNvPr>
          <p:cNvGrpSpPr/>
          <p:nvPr/>
        </p:nvGrpSpPr>
        <p:grpSpPr>
          <a:xfrm>
            <a:off x="93570" y="132241"/>
            <a:ext cx="907141" cy="553998"/>
            <a:chOff x="93570" y="207191"/>
            <a:chExt cx="907141" cy="553998"/>
          </a:xfrm>
        </p:grpSpPr>
        <p:sp>
          <p:nvSpPr>
            <p:cNvPr id="2" name="矩形: 圆角 1">
              <a:extLst>
                <a:ext uri="{FF2B5EF4-FFF2-40B4-BE49-F238E27FC236}">
                  <a16:creationId xmlns:a16="http://schemas.microsoft.com/office/drawing/2014/main" id="{84531094-231B-42EA-B155-25F7A3A5F838}"/>
                </a:ext>
              </a:extLst>
            </p:cNvPr>
            <p:cNvSpPr/>
            <p:nvPr/>
          </p:nvSpPr>
          <p:spPr>
            <a:xfrm>
              <a:off x="187141" y="268190"/>
              <a:ext cx="720000" cy="432000"/>
            </a:xfrm>
            <a:prstGeom prst="roundRect">
              <a:avLst/>
            </a:prstGeom>
            <a:solidFill>
              <a:schemeClr val="accent2"/>
            </a:solidFill>
            <a:ln w="28575">
              <a:solidFill>
                <a:srgbClr val="F08247"/>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文本框 15">
              <a:extLst>
                <a:ext uri="{FF2B5EF4-FFF2-40B4-BE49-F238E27FC236}">
                  <a16:creationId xmlns:a16="http://schemas.microsoft.com/office/drawing/2014/main" id="{DF88DA1A-4F95-46DF-AB66-BCCA71DB9F9E}"/>
                </a:ext>
              </a:extLst>
            </p:cNvPr>
            <p:cNvSpPr txBox="1"/>
            <p:nvPr/>
          </p:nvSpPr>
          <p:spPr>
            <a:xfrm>
              <a:off x="93570" y="207191"/>
              <a:ext cx="907141" cy="548640"/>
            </a:xfrm>
            <a:prstGeom prst="rect">
              <a:avLst/>
            </a:prstGeom>
            <a:noFill/>
          </p:spPr>
          <p:txBody>
            <a:bodyPr rtlCol="0" wrap="square">
              <a:spAutoFit/>
            </a:bodyPr>
            <a:lstStyle/>
            <a:p>
              <a:pPr algn="ctr"/>
              <a:r>
                <a:rPr altLang="zh-CN" lang="en-US" sz="3000">
                  <a:solidFill>
                    <a:schemeClr val="bg1"/>
                  </a:solidFill>
                  <a:latin charset="-122" panose="020b0503020204020204" pitchFamily="34" typeface="微软雅黑"/>
                  <a:ea charset="-122" panose="020b0503020204020204" pitchFamily="34" typeface="微软雅黑"/>
                </a:rPr>
                <a:t>05</a:t>
              </a:r>
            </a:p>
          </p:txBody>
        </p:sp>
      </p:grpSp>
      <p:grpSp>
        <p:nvGrpSpPr>
          <p:cNvPr id="8" name="组合 7">
            <a:extLst>
              <a:ext uri="{FF2B5EF4-FFF2-40B4-BE49-F238E27FC236}">
                <a16:creationId xmlns:a16="http://schemas.microsoft.com/office/drawing/2014/main" id="{87C99E64-D4A2-4FE0-A3F9-76DCEC9302C8}"/>
              </a:ext>
            </a:extLst>
          </p:cNvPr>
          <p:cNvGrpSpPr/>
          <p:nvPr/>
        </p:nvGrpSpPr>
        <p:grpSpPr>
          <a:xfrm>
            <a:off x="11315548" y="66583"/>
            <a:ext cx="702039" cy="702039"/>
            <a:chOff x="5638800" y="2971800"/>
            <a:chExt cx="914400" cy="914400"/>
          </a:xfrm>
        </p:grpSpPr>
        <p:sp>
          <p:nvSpPr>
            <p:cNvPr id="6" name="椭圆 5">
              <a:extLst>
                <a:ext uri="{FF2B5EF4-FFF2-40B4-BE49-F238E27FC236}">
                  <a16:creationId xmlns:a16="http://schemas.microsoft.com/office/drawing/2014/main" id="{8F7CF43B-17AE-415A-AFF4-64B7A93905AE}"/>
                </a:ext>
              </a:extLst>
            </p:cNvPr>
            <p:cNvSpPr/>
            <p:nvPr/>
          </p:nvSpPr>
          <p:spPr>
            <a:xfrm>
              <a:off x="5638800" y="2971800"/>
              <a:ext cx="914400" cy="914400"/>
            </a:xfrm>
            <a:prstGeom prst="ellipse">
              <a:avLst/>
            </a:prstGeom>
            <a:solidFill>
              <a:schemeClr val="bg1"/>
            </a:solidFill>
            <a:ln>
              <a:solidFill>
                <a:srgbClr val="F08247"/>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 name="businessmen_47858">
              <a:extLst>
                <a:ext uri="{FF2B5EF4-FFF2-40B4-BE49-F238E27FC236}">
                  <a16:creationId xmlns:a16="http://schemas.microsoft.com/office/drawing/2014/main" id="{72635FD6-42D7-4313-A18C-126DC4150F59}"/>
                </a:ext>
              </a:extLst>
            </p:cNvPr>
            <p:cNvSpPr>
              <a:spLocks noChangeAspect="1"/>
            </p:cNvSpPr>
            <p:nvPr/>
          </p:nvSpPr>
          <p:spPr bwMode="auto">
            <a:xfrm>
              <a:off x="5791158" y="3124617"/>
              <a:ext cx="609685" cy="608767"/>
            </a:xfrm>
            <a:custGeom>
              <a:gdLst>
                <a:gd fmla="*/ 9608 w 10667" name="T0"/>
                <a:gd fmla="*/ 4056 h 10667" name="T1"/>
                <a:gd fmla="*/ 9642 w 10667" name="T2"/>
                <a:gd fmla="*/ 4561 h 10667" name="T3"/>
                <a:gd fmla="*/ 9398 w 10667" name="T4"/>
                <a:gd fmla="*/ 5365 h 10667" name="T5"/>
                <a:gd fmla="*/ 9237 w 10667" name="T6"/>
                <a:gd fmla="*/ 4433 h 10667" name="T7"/>
                <a:gd fmla="*/ 8869 w 10667" name="T8"/>
                <a:gd fmla="*/ 4582 h 10667" name="T9"/>
                <a:gd fmla="*/ 8709 w 10667" name="T10"/>
                <a:gd fmla="*/ 5514 h 10667" name="T11"/>
                <a:gd fmla="*/ 8952 w 10667" name="T12"/>
                <a:gd fmla="*/ 5395 h 10667" name="T13"/>
                <a:gd fmla="*/ 8998 w 10667" name="T14"/>
                <a:gd fmla="*/ 6944 h 10667" name="T15"/>
                <a:gd fmla="*/ 9239 w 10667" name="T16"/>
                <a:gd fmla="*/ 5720 h 10667" name="T17"/>
                <a:gd fmla="*/ 9377 w 10667" name="T18"/>
                <a:gd fmla="*/ 6807 h 10667" name="T19"/>
                <a:gd fmla="*/ 9687 w 10667" name="T20"/>
                <a:gd fmla="*/ 6787 h 10667" name="T21"/>
                <a:gd fmla="*/ 9559 w 10667" name="T22"/>
                <a:gd fmla="*/ 4821 h 10667" name="T23"/>
                <a:gd fmla="*/ 9939 w 10667" name="T24"/>
                <a:gd fmla="*/ 5391 h 10667" name="T25"/>
                <a:gd fmla="*/ 6566 w 10667" name="T26"/>
                <a:gd fmla="*/ 1130 h 10667" name="T27"/>
                <a:gd fmla="*/ 5448 w 10667" name="T28"/>
                <a:gd fmla="*/ 2261 h 10667" name="T29"/>
                <a:gd fmla="*/ 7197 w 10667" name="T30"/>
                <a:gd fmla="*/ 8282 h 10667" name="T31"/>
                <a:gd fmla="*/ 6553 w 10667" name="T32"/>
                <a:gd fmla="*/ 5860 h 10667" name="T33"/>
                <a:gd fmla="*/ 6867 w 10667" name="T34"/>
                <a:gd fmla="*/ 5540 h 10667" name="T35"/>
                <a:gd fmla="*/ 6677 w 10667" name="T36"/>
                <a:gd fmla="*/ 2794 h 10667" name="T37"/>
                <a:gd fmla="*/ 5875 w 10667" name="T38"/>
                <a:gd fmla="*/ 5440 h 10667" name="T39"/>
                <a:gd fmla="*/ 5344 w 10667" name="T40"/>
                <a:gd fmla="*/ 2372 h 10667" name="T41"/>
                <a:gd fmla="*/ 4134 w 10667" name="T42"/>
                <a:gd fmla="*/ 2863 h 10667" name="T43"/>
                <a:gd fmla="*/ 3606 w 10667" name="T44"/>
                <a:gd fmla="*/ 5931 h 10667" name="T45"/>
                <a:gd fmla="*/ 4406 w 10667" name="T46"/>
                <a:gd fmla="*/ 5536 h 10667" name="T47"/>
                <a:gd fmla="*/ 3036 w 10667" name="T48"/>
                <a:gd fmla="*/ 8836 h 10667" name="T49"/>
                <a:gd fmla="*/ 1301 w 10667" name="T50"/>
                <a:gd fmla="*/ 9187 h 10667" name="T51"/>
                <a:gd fmla="*/ 3942 w 10667" name="T52"/>
                <a:gd fmla="*/ 10566 h 10667" name="T53"/>
                <a:gd fmla="*/ 8368 w 10667" name="T54"/>
                <a:gd fmla="*/ 10227 h 10667" name="T55"/>
                <a:gd fmla="*/ 5409 w 10667" name="T56"/>
                <a:gd fmla="*/ 9687 h 10667" name="T57"/>
                <a:gd fmla="*/ 5462 w 10667" name="T58"/>
                <a:gd fmla="*/ 6588 h 10667" name="T59"/>
                <a:gd fmla="*/ 5409 w 10667" name="T60"/>
                <a:gd fmla="*/ 9687 h 10667" name="T61"/>
                <a:gd fmla="*/ 9674 w 10667" name="T62"/>
                <a:gd fmla="*/ 7185 h 10667" name="T63"/>
                <a:gd fmla="*/ 9255 w 10667" name="T64"/>
                <a:gd fmla="*/ 7228 h 10667" name="T65"/>
                <a:gd fmla="*/ 8691 w 10667" name="T66"/>
                <a:gd fmla="*/ 6602 h 10667" name="T67"/>
                <a:gd fmla="*/ 10667 w 10667" name="T68"/>
                <a:gd fmla="*/ 7058 h 10667" name="T69"/>
                <a:gd fmla="*/ 1068 w 10667" name="T70"/>
                <a:gd fmla="*/ 4056 h 10667" name="T71"/>
                <a:gd fmla="*/ 1407 w 10667" name="T72"/>
                <a:gd fmla="*/ 4399 h 10667" name="T73"/>
                <a:gd fmla="*/ 1620 w 10667" name="T74"/>
                <a:gd fmla="*/ 4469 h 10667" name="T75"/>
                <a:gd fmla="*/ 1410 w 10667" name="T76"/>
                <a:gd fmla="*/ 5515 h 10667" name="T77"/>
                <a:gd fmla="*/ 1189 w 10667" name="T78"/>
                <a:gd fmla="*/ 4467 h 10667" name="T79"/>
                <a:gd fmla="*/ 728 w 10667" name="T80"/>
                <a:gd fmla="*/ 5387 h 10667" name="T81"/>
                <a:gd fmla="*/ 967 w 10667" name="T82"/>
                <a:gd fmla="*/ 5399 h 10667" name="T83"/>
                <a:gd fmla="*/ 1088 w 10667" name="T84"/>
                <a:gd fmla="*/ 5407 h 10667" name="T85"/>
                <a:gd fmla="*/ 1148 w 10667" name="T86"/>
                <a:gd fmla="*/ 6944 h 10667" name="T87"/>
                <a:gd fmla="*/ 1411 w 10667" name="T88"/>
                <a:gd fmla="*/ 5714 h 10667" name="T89"/>
                <a:gd fmla="*/ 1671 w 10667" name="T90"/>
                <a:gd fmla="*/ 6954 h 10667" name="T91"/>
                <a:gd fmla="*/ 1743 w 10667" name="T92"/>
                <a:gd fmla="*/ 5493 h 10667" name="T93"/>
                <a:gd fmla="*/ 1838 w 10667" name="T94"/>
                <a:gd fmla="*/ 5396 h 10667" name="T95"/>
                <a:gd fmla="*/ 1780 w 10667" name="T96"/>
                <a:gd fmla="*/ 4561 h 10667" name="T97"/>
                <a:gd fmla="*/ 1813 w 10667" name="T98"/>
                <a:gd fmla="*/ 7185 h 10667" name="T99"/>
                <a:gd fmla="*/ 1394 w 10667" name="T100"/>
                <a:gd fmla="*/ 7228 h 10667" name="T101"/>
                <a:gd fmla="*/ 830 w 10667" name="T102"/>
                <a:gd fmla="*/ 6602 h 10667" name="T103"/>
                <a:gd fmla="*/ 2805 w 10667" name="T104"/>
                <a:gd fmla="*/ 7058 h 10667" name="T10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b="b" l="0" r="r" t="0"/>
              <a:pathLst>
                <a:path h="10667" w="10667">
                  <a:moveTo>
                    <a:pt x="8929" y="4056"/>
                  </a:moveTo>
                  <a:cubicBezTo>
                    <a:pt x="8929" y="3866"/>
                    <a:pt x="9081" y="3713"/>
                    <a:pt x="9268" y="3713"/>
                  </a:cubicBezTo>
                  <a:cubicBezTo>
                    <a:pt x="9456" y="3713"/>
                    <a:pt x="9608" y="3866"/>
                    <a:pt x="9608" y="4056"/>
                  </a:cubicBezTo>
                  <a:cubicBezTo>
                    <a:pt x="9608" y="4246"/>
                    <a:pt x="9456" y="4399"/>
                    <a:pt x="9268" y="4399"/>
                  </a:cubicBezTo>
                  <a:cubicBezTo>
                    <a:pt x="9081" y="4399"/>
                    <a:pt x="8929" y="4246"/>
                    <a:pt x="8929" y="4056"/>
                  </a:cubicBezTo>
                  <a:close/>
                  <a:moveTo>
                    <a:pt x="9642" y="4561"/>
                  </a:moveTo>
                  <a:cubicBezTo>
                    <a:pt x="9592" y="4523"/>
                    <a:pt x="9541" y="4489"/>
                    <a:pt x="9482" y="4469"/>
                  </a:cubicBezTo>
                  <a:cubicBezTo>
                    <a:pt x="9427" y="4449"/>
                    <a:pt x="9369" y="4439"/>
                    <a:pt x="9310" y="4434"/>
                  </a:cubicBezTo>
                  <a:lnTo>
                    <a:pt x="9398" y="5365"/>
                  </a:lnTo>
                  <a:lnTo>
                    <a:pt x="9272" y="5515"/>
                  </a:lnTo>
                  <a:lnTo>
                    <a:pt x="9127" y="5365"/>
                  </a:lnTo>
                  <a:lnTo>
                    <a:pt x="9237" y="4433"/>
                  </a:lnTo>
                  <a:cubicBezTo>
                    <a:pt x="9173" y="4435"/>
                    <a:pt x="9110" y="4446"/>
                    <a:pt x="9050" y="4467"/>
                  </a:cubicBezTo>
                  <a:cubicBezTo>
                    <a:pt x="9025" y="4476"/>
                    <a:pt x="9002" y="4487"/>
                    <a:pt x="8979" y="4500"/>
                  </a:cubicBezTo>
                  <a:cubicBezTo>
                    <a:pt x="8940" y="4523"/>
                    <a:pt x="8903" y="4551"/>
                    <a:pt x="8869" y="4582"/>
                  </a:cubicBezTo>
                  <a:cubicBezTo>
                    <a:pt x="8700" y="4734"/>
                    <a:pt x="8609" y="4997"/>
                    <a:pt x="8589" y="5387"/>
                  </a:cubicBezTo>
                  <a:cubicBezTo>
                    <a:pt x="8586" y="5454"/>
                    <a:pt x="8637" y="5511"/>
                    <a:pt x="8703" y="5514"/>
                  </a:cubicBezTo>
                  <a:cubicBezTo>
                    <a:pt x="8705" y="5514"/>
                    <a:pt x="8707" y="5514"/>
                    <a:pt x="8709" y="5514"/>
                  </a:cubicBezTo>
                  <a:cubicBezTo>
                    <a:pt x="8772" y="5514"/>
                    <a:pt x="8825" y="5464"/>
                    <a:pt x="8828" y="5399"/>
                  </a:cubicBezTo>
                  <a:cubicBezTo>
                    <a:pt x="8842" y="5135"/>
                    <a:pt x="8893" y="4938"/>
                    <a:pt x="8978" y="4821"/>
                  </a:cubicBezTo>
                  <a:cubicBezTo>
                    <a:pt x="8972" y="4944"/>
                    <a:pt x="8961" y="5167"/>
                    <a:pt x="8952" y="5395"/>
                  </a:cubicBezTo>
                  <a:cubicBezTo>
                    <a:pt x="8951" y="5399"/>
                    <a:pt x="8950" y="5403"/>
                    <a:pt x="8950" y="5407"/>
                  </a:cubicBezTo>
                  <a:lnTo>
                    <a:pt x="8854" y="6776"/>
                  </a:lnTo>
                  <a:cubicBezTo>
                    <a:pt x="8848" y="6863"/>
                    <a:pt x="8912" y="6938"/>
                    <a:pt x="8998" y="6944"/>
                  </a:cubicBezTo>
                  <a:cubicBezTo>
                    <a:pt x="9002" y="6944"/>
                    <a:pt x="9005" y="6944"/>
                    <a:pt x="9009" y="6944"/>
                  </a:cubicBezTo>
                  <a:cubicBezTo>
                    <a:pt x="9090" y="6944"/>
                    <a:pt x="9158" y="6881"/>
                    <a:pt x="9163" y="6798"/>
                  </a:cubicBezTo>
                  <a:lnTo>
                    <a:pt x="9239" y="5720"/>
                  </a:lnTo>
                  <a:cubicBezTo>
                    <a:pt x="9251" y="5717"/>
                    <a:pt x="9262" y="5714"/>
                    <a:pt x="9273" y="5714"/>
                  </a:cubicBezTo>
                  <a:cubicBezTo>
                    <a:pt x="9284" y="5714"/>
                    <a:pt x="9296" y="5716"/>
                    <a:pt x="9307" y="5717"/>
                  </a:cubicBezTo>
                  <a:lnTo>
                    <a:pt x="9377" y="6807"/>
                  </a:lnTo>
                  <a:cubicBezTo>
                    <a:pt x="9382" y="6890"/>
                    <a:pt x="9451" y="6954"/>
                    <a:pt x="9532" y="6954"/>
                  </a:cubicBezTo>
                  <a:cubicBezTo>
                    <a:pt x="9535" y="6954"/>
                    <a:pt x="9539" y="6954"/>
                    <a:pt x="9542" y="6954"/>
                  </a:cubicBezTo>
                  <a:cubicBezTo>
                    <a:pt x="9628" y="6948"/>
                    <a:pt x="9692" y="6873"/>
                    <a:pt x="9687" y="6787"/>
                  </a:cubicBezTo>
                  <a:lnTo>
                    <a:pt x="9604" y="5493"/>
                  </a:lnTo>
                  <a:cubicBezTo>
                    <a:pt x="9604" y="5486"/>
                    <a:pt x="9602" y="5479"/>
                    <a:pt x="9601" y="5472"/>
                  </a:cubicBezTo>
                  <a:cubicBezTo>
                    <a:pt x="9594" y="5274"/>
                    <a:pt x="9571" y="4981"/>
                    <a:pt x="9559" y="4821"/>
                  </a:cubicBezTo>
                  <a:cubicBezTo>
                    <a:pt x="9645" y="4939"/>
                    <a:pt x="9694" y="5134"/>
                    <a:pt x="9700" y="5396"/>
                  </a:cubicBezTo>
                  <a:cubicBezTo>
                    <a:pt x="9701" y="5462"/>
                    <a:pt x="9754" y="5514"/>
                    <a:pt x="9822" y="5514"/>
                  </a:cubicBezTo>
                  <a:cubicBezTo>
                    <a:pt x="9888" y="5513"/>
                    <a:pt x="9940" y="5458"/>
                    <a:pt x="9939" y="5391"/>
                  </a:cubicBezTo>
                  <a:cubicBezTo>
                    <a:pt x="9931" y="4988"/>
                    <a:pt x="9831" y="4709"/>
                    <a:pt x="9642" y="4561"/>
                  </a:cubicBezTo>
                  <a:close/>
                  <a:moveTo>
                    <a:pt x="5448" y="2261"/>
                  </a:moveTo>
                  <a:cubicBezTo>
                    <a:pt x="6065" y="2261"/>
                    <a:pt x="6566" y="1755"/>
                    <a:pt x="6566" y="1130"/>
                  </a:cubicBezTo>
                  <a:cubicBezTo>
                    <a:pt x="6566" y="506"/>
                    <a:pt x="6065" y="0"/>
                    <a:pt x="5448" y="0"/>
                  </a:cubicBezTo>
                  <a:cubicBezTo>
                    <a:pt x="4832" y="0"/>
                    <a:pt x="4332" y="506"/>
                    <a:pt x="4332" y="1130"/>
                  </a:cubicBezTo>
                  <a:cubicBezTo>
                    <a:pt x="4332" y="1755"/>
                    <a:pt x="4832" y="2261"/>
                    <a:pt x="5448" y="2261"/>
                  </a:cubicBezTo>
                  <a:close/>
                  <a:moveTo>
                    <a:pt x="9566" y="9187"/>
                  </a:moveTo>
                  <a:cubicBezTo>
                    <a:pt x="9566" y="8589"/>
                    <a:pt x="8569" y="8079"/>
                    <a:pt x="7146" y="7846"/>
                  </a:cubicBezTo>
                  <a:lnTo>
                    <a:pt x="7197" y="8282"/>
                  </a:lnTo>
                  <a:cubicBezTo>
                    <a:pt x="7559" y="8431"/>
                    <a:pt x="7781" y="8624"/>
                    <a:pt x="7781" y="8836"/>
                  </a:cubicBezTo>
                  <a:cubicBezTo>
                    <a:pt x="7781" y="9120"/>
                    <a:pt x="7386" y="9369"/>
                    <a:pt x="6788" y="9523"/>
                  </a:cubicBezTo>
                  <a:lnTo>
                    <a:pt x="6553" y="5860"/>
                  </a:lnTo>
                  <a:cubicBezTo>
                    <a:pt x="6552" y="5836"/>
                    <a:pt x="6547" y="5814"/>
                    <a:pt x="6542" y="5791"/>
                  </a:cubicBezTo>
                  <a:cubicBezTo>
                    <a:pt x="6519" y="5139"/>
                    <a:pt x="6446" y="4174"/>
                    <a:pt x="6403" y="3649"/>
                  </a:cubicBezTo>
                  <a:cubicBezTo>
                    <a:pt x="6689" y="4036"/>
                    <a:pt x="6850" y="4677"/>
                    <a:pt x="6867" y="5540"/>
                  </a:cubicBezTo>
                  <a:cubicBezTo>
                    <a:pt x="6872" y="5758"/>
                    <a:pt x="7047" y="5931"/>
                    <a:pt x="7269" y="5931"/>
                  </a:cubicBezTo>
                  <a:cubicBezTo>
                    <a:pt x="7487" y="5926"/>
                    <a:pt x="7660" y="5744"/>
                    <a:pt x="7655" y="5524"/>
                  </a:cubicBezTo>
                  <a:cubicBezTo>
                    <a:pt x="7628" y="4200"/>
                    <a:pt x="7299" y="3281"/>
                    <a:pt x="6677" y="2794"/>
                  </a:cubicBezTo>
                  <a:cubicBezTo>
                    <a:pt x="6515" y="2666"/>
                    <a:pt x="6346" y="2557"/>
                    <a:pt x="6150" y="2489"/>
                  </a:cubicBezTo>
                  <a:cubicBezTo>
                    <a:pt x="5969" y="2425"/>
                    <a:pt x="5778" y="2390"/>
                    <a:pt x="5587" y="2376"/>
                  </a:cubicBezTo>
                  <a:lnTo>
                    <a:pt x="5875" y="5440"/>
                  </a:lnTo>
                  <a:lnTo>
                    <a:pt x="5459" y="5934"/>
                  </a:lnTo>
                  <a:lnTo>
                    <a:pt x="4983" y="5440"/>
                  </a:lnTo>
                  <a:lnTo>
                    <a:pt x="5344" y="2372"/>
                  </a:lnTo>
                  <a:cubicBezTo>
                    <a:pt x="5135" y="2379"/>
                    <a:pt x="4926" y="2413"/>
                    <a:pt x="4729" y="2484"/>
                  </a:cubicBezTo>
                  <a:cubicBezTo>
                    <a:pt x="4648" y="2513"/>
                    <a:pt x="4570" y="2548"/>
                    <a:pt x="4496" y="2592"/>
                  </a:cubicBezTo>
                  <a:cubicBezTo>
                    <a:pt x="4366" y="2669"/>
                    <a:pt x="4247" y="2762"/>
                    <a:pt x="4134" y="2863"/>
                  </a:cubicBezTo>
                  <a:cubicBezTo>
                    <a:pt x="3578" y="3362"/>
                    <a:pt x="3276" y="4228"/>
                    <a:pt x="3213" y="5512"/>
                  </a:cubicBezTo>
                  <a:cubicBezTo>
                    <a:pt x="3202" y="5732"/>
                    <a:pt x="3369" y="5919"/>
                    <a:pt x="3586" y="5930"/>
                  </a:cubicBezTo>
                  <a:cubicBezTo>
                    <a:pt x="3593" y="5931"/>
                    <a:pt x="3600" y="5931"/>
                    <a:pt x="3606" y="5931"/>
                  </a:cubicBezTo>
                  <a:cubicBezTo>
                    <a:pt x="3815" y="5931"/>
                    <a:pt x="3989" y="5765"/>
                    <a:pt x="4000" y="5552"/>
                  </a:cubicBezTo>
                  <a:cubicBezTo>
                    <a:pt x="4043" y="4683"/>
                    <a:pt x="4213" y="4034"/>
                    <a:pt x="4493" y="3649"/>
                  </a:cubicBezTo>
                  <a:cubicBezTo>
                    <a:pt x="4473" y="4053"/>
                    <a:pt x="4437" y="4787"/>
                    <a:pt x="4406" y="5536"/>
                  </a:cubicBezTo>
                  <a:cubicBezTo>
                    <a:pt x="4404" y="5550"/>
                    <a:pt x="4400" y="5563"/>
                    <a:pt x="4399" y="5577"/>
                  </a:cubicBezTo>
                  <a:lnTo>
                    <a:pt x="4121" y="9550"/>
                  </a:lnTo>
                  <a:cubicBezTo>
                    <a:pt x="3469" y="9398"/>
                    <a:pt x="3036" y="9136"/>
                    <a:pt x="3036" y="8836"/>
                  </a:cubicBezTo>
                  <a:cubicBezTo>
                    <a:pt x="3036" y="8606"/>
                    <a:pt x="3298" y="8398"/>
                    <a:pt x="3715" y="8245"/>
                  </a:cubicBezTo>
                  <a:lnTo>
                    <a:pt x="3745" y="7843"/>
                  </a:lnTo>
                  <a:cubicBezTo>
                    <a:pt x="2309" y="8075"/>
                    <a:pt x="1301" y="8586"/>
                    <a:pt x="1301" y="9187"/>
                  </a:cubicBezTo>
                  <a:cubicBezTo>
                    <a:pt x="1301" y="9666"/>
                    <a:pt x="1867" y="9963"/>
                    <a:pt x="2241" y="10125"/>
                  </a:cubicBezTo>
                  <a:cubicBezTo>
                    <a:pt x="2579" y="10272"/>
                    <a:pt x="2936" y="10374"/>
                    <a:pt x="3295" y="10452"/>
                  </a:cubicBezTo>
                  <a:cubicBezTo>
                    <a:pt x="3509" y="10498"/>
                    <a:pt x="3725" y="10536"/>
                    <a:pt x="3942" y="10566"/>
                  </a:cubicBezTo>
                  <a:cubicBezTo>
                    <a:pt x="4438" y="10635"/>
                    <a:pt x="4931" y="10667"/>
                    <a:pt x="5434" y="10667"/>
                  </a:cubicBezTo>
                  <a:cubicBezTo>
                    <a:pt x="5609" y="10667"/>
                    <a:pt x="5784" y="10662"/>
                    <a:pt x="5959" y="10654"/>
                  </a:cubicBezTo>
                  <a:cubicBezTo>
                    <a:pt x="6767" y="10615"/>
                    <a:pt x="7596" y="10506"/>
                    <a:pt x="8368" y="10227"/>
                  </a:cubicBezTo>
                  <a:cubicBezTo>
                    <a:pt x="8794" y="10073"/>
                    <a:pt x="9463" y="9799"/>
                    <a:pt x="9557" y="9286"/>
                  </a:cubicBezTo>
                  <a:cubicBezTo>
                    <a:pt x="9563" y="9253"/>
                    <a:pt x="9566" y="9220"/>
                    <a:pt x="9566" y="9187"/>
                  </a:cubicBezTo>
                  <a:close/>
                  <a:moveTo>
                    <a:pt x="5409" y="9687"/>
                  </a:moveTo>
                  <a:cubicBezTo>
                    <a:pt x="5316" y="9687"/>
                    <a:pt x="5226" y="9685"/>
                    <a:pt x="5136" y="9681"/>
                  </a:cubicBezTo>
                  <a:lnTo>
                    <a:pt x="5351" y="6608"/>
                  </a:lnTo>
                  <a:cubicBezTo>
                    <a:pt x="5390" y="6597"/>
                    <a:pt x="5429" y="6588"/>
                    <a:pt x="5462" y="6588"/>
                  </a:cubicBezTo>
                  <a:cubicBezTo>
                    <a:pt x="5501" y="6588"/>
                    <a:pt x="5539" y="6595"/>
                    <a:pt x="5577" y="6599"/>
                  </a:cubicBezTo>
                  <a:lnTo>
                    <a:pt x="5773" y="9671"/>
                  </a:lnTo>
                  <a:cubicBezTo>
                    <a:pt x="5653" y="9678"/>
                    <a:pt x="5535" y="9687"/>
                    <a:pt x="5409" y="9687"/>
                  </a:cubicBezTo>
                  <a:close/>
                  <a:moveTo>
                    <a:pt x="9863" y="6751"/>
                  </a:moveTo>
                  <a:cubicBezTo>
                    <a:pt x="9985" y="6801"/>
                    <a:pt x="10061" y="6867"/>
                    <a:pt x="10061" y="6939"/>
                  </a:cubicBezTo>
                  <a:cubicBezTo>
                    <a:pt x="10061" y="7043"/>
                    <a:pt x="9905" y="7134"/>
                    <a:pt x="9674" y="7185"/>
                  </a:cubicBezTo>
                  <a:cubicBezTo>
                    <a:pt x="9657" y="7190"/>
                    <a:pt x="9638" y="7195"/>
                    <a:pt x="9619" y="7197"/>
                  </a:cubicBezTo>
                  <a:cubicBezTo>
                    <a:pt x="9614" y="7198"/>
                    <a:pt x="9609" y="7198"/>
                    <a:pt x="9605" y="7198"/>
                  </a:cubicBezTo>
                  <a:cubicBezTo>
                    <a:pt x="9499" y="7217"/>
                    <a:pt x="9382" y="7228"/>
                    <a:pt x="9255" y="7228"/>
                  </a:cubicBezTo>
                  <a:cubicBezTo>
                    <a:pt x="8811" y="7228"/>
                    <a:pt x="8451" y="7098"/>
                    <a:pt x="8451" y="6939"/>
                  </a:cubicBezTo>
                  <a:cubicBezTo>
                    <a:pt x="8451" y="6861"/>
                    <a:pt x="8539" y="6790"/>
                    <a:pt x="8681" y="6739"/>
                  </a:cubicBezTo>
                  <a:lnTo>
                    <a:pt x="8691" y="6602"/>
                  </a:lnTo>
                  <a:cubicBezTo>
                    <a:pt x="8203" y="6681"/>
                    <a:pt x="7861" y="6854"/>
                    <a:pt x="7861" y="7058"/>
                  </a:cubicBezTo>
                  <a:cubicBezTo>
                    <a:pt x="7861" y="7335"/>
                    <a:pt x="8489" y="7560"/>
                    <a:pt x="9264" y="7560"/>
                  </a:cubicBezTo>
                  <a:cubicBezTo>
                    <a:pt x="10039" y="7560"/>
                    <a:pt x="10667" y="7335"/>
                    <a:pt x="10667" y="7058"/>
                  </a:cubicBezTo>
                  <a:cubicBezTo>
                    <a:pt x="10667" y="6855"/>
                    <a:pt x="10328" y="6682"/>
                    <a:pt x="9845" y="6603"/>
                  </a:cubicBezTo>
                  <a:lnTo>
                    <a:pt x="9863" y="6751"/>
                  </a:lnTo>
                  <a:close/>
                  <a:moveTo>
                    <a:pt x="1068" y="4056"/>
                  </a:moveTo>
                  <a:cubicBezTo>
                    <a:pt x="1068" y="3866"/>
                    <a:pt x="1220" y="3713"/>
                    <a:pt x="1407" y="3713"/>
                  </a:cubicBezTo>
                  <a:cubicBezTo>
                    <a:pt x="1594" y="3713"/>
                    <a:pt x="1747" y="3866"/>
                    <a:pt x="1747" y="4056"/>
                  </a:cubicBezTo>
                  <a:cubicBezTo>
                    <a:pt x="1747" y="4246"/>
                    <a:pt x="1594" y="4399"/>
                    <a:pt x="1407" y="4399"/>
                  </a:cubicBezTo>
                  <a:cubicBezTo>
                    <a:pt x="1220" y="4399"/>
                    <a:pt x="1068" y="4246"/>
                    <a:pt x="1068" y="4056"/>
                  </a:cubicBezTo>
                  <a:close/>
                  <a:moveTo>
                    <a:pt x="1780" y="4561"/>
                  </a:moveTo>
                  <a:cubicBezTo>
                    <a:pt x="1731" y="4523"/>
                    <a:pt x="1680" y="4489"/>
                    <a:pt x="1620" y="4469"/>
                  </a:cubicBezTo>
                  <a:cubicBezTo>
                    <a:pt x="1565" y="4449"/>
                    <a:pt x="1507" y="4439"/>
                    <a:pt x="1449" y="4434"/>
                  </a:cubicBezTo>
                  <a:lnTo>
                    <a:pt x="1537" y="5365"/>
                  </a:lnTo>
                  <a:lnTo>
                    <a:pt x="1410" y="5515"/>
                  </a:lnTo>
                  <a:lnTo>
                    <a:pt x="1266" y="5365"/>
                  </a:lnTo>
                  <a:lnTo>
                    <a:pt x="1376" y="4433"/>
                  </a:lnTo>
                  <a:cubicBezTo>
                    <a:pt x="1312" y="4435"/>
                    <a:pt x="1248" y="4446"/>
                    <a:pt x="1189" y="4467"/>
                  </a:cubicBezTo>
                  <a:cubicBezTo>
                    <a:pt x="1164" y="4476"/>
                    <a:pt x="1140" y="4487"/>
                    <a:pt x="1118" y="4500"/>
                  </a:cubicBezTo>
                  <a:cubicBezTo>
                    <a:pt x="1078" y="4523"/>
                    <a:pt x="1042" y="4551"/>
                    <a:pt x="1008" y="4582"/>
                  </a:cubicBezTo>
                  <a:cubicBezTo>
                    <a:pt x="839" y="4734"/>
                    <a:pt x="747" y="4997"/>
                    <a:pt x="728" y="5387"/>
                  </a:cubicBezTo>
                  <a:cubicBezTo>
                    <a:pt x="725" y="5454"/>
                    <a:pt x="775" y="5511"/>
                    <a:pt x="841" y="5514"/>
                  </a:cubicBezTo>
                  <a:cubicBezTo>
                    <a:pt x="843" y="5514"/>
                    <a:pt x="845" y="5514"/>
                    <a:pt x="848" y="5514"/>
                  </a:cubicBezTo>
                  <a:cubicBezTo>
                    <a:pt x="911" y="5514"/>
                    <a:pt x="964" y="5464"/>
                    <a:pt x="967" y="5399"/>
                  </a:cubicBezTo>
                  <a:cubicBezTo>
                    <a:pt x="980" y="5135"/>
                    <a:pt x="1032" y="4938"/>
                    <a:pt x="1117" y="4821"/>
                  </a:cubicBezTo>
                  <a:cubicBezTo>
                    <a:pt x="1111" y="4944"/>
                    <a:pt x="1100" y="5167"/>
                    <a:pt x="1090" y="5395"/>
                  </a:cubicBezTo>
                  <a:cubicBezTo>
                    <a:pt x="1090" y="5399"/>
                    <a:pt x="1089" y="5403"/>
                    <a:pt x="1088" y="5407"/>
                  </a:cubicBezTo>
                  <a:lnTo>
                    <a:pt x="993" y="6776"/>
                  </a:lnTo>
                  <a:cubicBezTo>
                    <a:pt x="987" y="6863"/>
                    <a:pt x="1051" y="6938"/>
                    <a:pt x="1136" y="6944"/>
                  </a:cubicBezTo>
                  <a:cubicBezTo>
                    <a:pt x="1140" y="6944"/>
                    <a:pt x="1144" y="6944"/>
                    <a:pt x="1148" y="6944"/>
                  </a:cubicBezTo>
                  <a:cubicBezTo>
                    <a:pt x="1228" y="6944"/>
                    <a:pt x="1296" y="6881"/>
                    <a:pt x="1302" y="6798"/>
                  </a:cubicBezTo>
                  <a:lnTo>
                    <a:pt x="1378" y="5720"/>
                  </a:lnTo>
                  <a:cubicBezTo>
                    <a:pt x="1389" y="5717"/>
                    <a:pt x="1401" y="5714"/>
                    <a:pt x="1411" y="5714"/>
                  </a:cubicBezTo>
                  <a:cubicBezTo>
                    <a:pt x="1423" y="5714"/>
                    <a:pt x="1435" y="5716"/>
                    <a:pt x="1446" y="5717"/>
                  </a:cubicBezTo>
                  <a:lnTo>
                    <a:pt x="1516" y="6807"/>
                  </a:lnTo>
                  <a:cubicBezTo>
                    <a:pt x="1521" y="6890"/>
                    <a:pt x="1589" y="6954"/>
                    <a:pt x="1671" y="6954"/>
                  </a:cubicBezTo>
                  <a:cubicBezTo>
                    <a:pt x="1674" y="6954"/>
                    <a:pt x="1677" y="6954"/>
                    <a:pt x="1681" y="6954"/>
                  </a:cubicBezTo>
                  <a:cubicBezTo>
                    <a:pt x="1766" y="6948"/>
                    <a:pt x="1831" y="6873"/>
                    <a:pt x="1826" y="6787"/>
                  </a:cubicBezTo>
                  <a:lnTo>
                    <a:pt x="1743" y="5493"/>
                  </a:lnTo>
                  <a:cubicBezTo>
                    <a:pt x="1742" y="5486"/>
                    <a:pt x="1741" y="5479"/>
                    <a:pt x="1739" y="5472"/>
                  </a:cubicBezTo>
                  <a:cubicBezTo>
                    <a:pt x="1732" y="5274"/>
                    <a:pt x="1710" y="4981"/>
                    <a:pt x="1697" y="4821"/>
                  </a:cubicBezTo>
                  <a:cubicBezTo>
                    <a:pt x="1784" y="4939"/>
                    <a:pt x="1833" y="5134"/>
                    <a:pt x="1838" y="5396"/>
                  </a:cubicBezTo>
                  <a:cubicBezTo>
                    <a:pt x="1840" y="5462"/>
                    <a:pt x="1893" y="5514"/>
                    <a:pt x="1960" y="5514"/>
                  </a:cubicBezTo>
                  <a:cubicBezTo>
                    <a:pt x="2027" y="5513"/>
                    <a:pt x="2079" y="5458"/>
                    <a:pt x="2078" y="5391"/>
                  </a:cubicBezTo>
                  <a:cubicBezTo>
                    <a:pt x="2069" y="4988"/>
                    <a:pt x="1969" y="4709"/>
                    <a:pt x="1780" y="4561"/>
                  </a:cubicBezTo>
                  <a:close/>
                  <a:moveTo>
                    <a:pt x="2002" y="6751"/>
                  </a:moveTo>
                  <a:cubicBezTo>
                    <a:pt x="2124" y="6801"/>
                    <a:pt x="2200" y="6867"/>
                    <a:pt x="2200" y="6939"/>
                  </a:cubicBezTo>
                  <a:cubicBezTo>
                    <a:pt x="2200" y="7043"/>
                    <a:pt x="2044" y="7134"/>
                    <a:pt x="1813" y="7185"/>
                  </a:cubicBezTo>
                  <a:cubicBezTo>
                    <a:pt x="1795" y="7190"/>
                    <a:pt x="1777" y="7195"/>
                    <a:pt x="1758" y="7197"/>
                  </a:cubicBezTo>
                  <a:cubicBezTo>
                    <a:pt x="1753" y="7198"/>
                    <a:pt x="1748" y="7198"/>
                    <a:pt x="1743" y="7198"/>
                  </a:cubicBezTo>
                  <a:cubicBezTo>
                    <a:pt x="1637" y="7217"/>
                    <a:pt x="1520" y="7228"/>
                    <a:pt x="1394" y="7228"/>
                  </a:cubicBezTo>
                  <a:cubicBezTo>
                    <a:pt x="950" y="7228"/>
                    <a:pt x="589" y="7098"/>
                    <a:pt x="589" y="6939"/>
                  </a:cubicBezTo>
                  <a:cubicBezTo>
                    <a:pt x="589" y="6861"/>
                    <a:pt x="678" y="6790"/>
                    <a:pt x="820" y="6739"/>
                  </a:cubicBezTo>
                  <a:lnTo>
                    <a:pt x="830" y="6602"/>
                  </a:lnTo>
                  <a:cubicBezTo>
                    <a:pt x="342" y="6681"/>
                    <a:pt x="0" y="6854"/>
                    <a:pt x="0" y="7058"/>
                  </a:cubicBezTo>
                  <a:cubicBezTo>
                    <a:pt x="0" y="7335"/>
                    <a:pt x="628" y="7560"/>
                    <a:pt x="1403" y="7560"/>
                  </a:cubicBezTo>
                  <a:cubicBezTo>
                    <a:pt x="2177" y="7560"/>
                    <a:pt x="2805" y="7335"/>
                    <a:pt x="2805" y="7058"/>
                  </a:cubicBezTo>
                  <a:cubicBezTo>
                    <a:pt x="2805" y="6855"/>
                    <a:pt x="2467" y="6682"/>
                    <a:pt x="1984" y="6603"/>
                  </a:cubicBezTo>
                  <a:lnTo>
                    <a:pt x="2002" y="6751"/>
                  </a:lnTo>
                  <a:close/>
                </a:path>
              </a:pathLst>
            </a:custGeom>
            <a:solidFill>
              <a:srgbClr val="F08247"/>
            </a:solidFill>
            <a:ln>
              <a:noFill/>
            </a:ln>
          </p:spPr>
          <p:txBody>
            <a:bodyPr/>
            <a:lstStyle/>
            <a:p/>
          </p:txBody>
        </p:sp>
      </p:grpSp>
      <p:sp>
        <p:nvSpPr>
          <p:cNvPr id="14" name="矩形 13">
            <a:extLst>
              <a:ext uri="{FF2B5EF4-FFF2-40B4-BE49-F238E27FC236}">
                <a16:creationId xmlns:a16="http://schemas.microsoft.com/office/drawing/2014/main" id="{36062B7B-C866-4FA0-AA21-7C7966456A22}"/>
              </a:ext>
            </a:extLst>
          </p:cNvPr>
          <p:cNvSpPr/>
          <p:nvPr/>
        </p:nvSpPr>
        <p:spPr>
          <a:xfrm>
            <a:off x="525801" y="4509423"/>
            <a:ext cx="2339263" cy="279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a:solidFill>
                  <a:schemeClr val="tx1">
                    <a:lumMod val="65000"/>
                    <a:lumOff val="35000"/>
                  </a:schemeClr>
                </a:solidFill>
                <a:latin charset="-122" panose="020b0503020204020204" pitchFamily="34" typeface="微软雅黑"/>
                <a:ea charset="-122" panose="020b0503020204020204" pitchFamily="34" typeface="微软雅黑"/>
              </a:rPr>
              <a:t>对宗教、政治、政策的批评</a:t>
            </a:r>
          </a:p>
        </p:txBody>
      </p:sp>
      <p:sp>
        <p:nvSpPr>
          <p:cNvPr id="15" name="矩形 14">
            <a:extLst>
              <a:ext uri="{FF2B5EF4-FFF2-40B4-BE49-F238E27FC236}">
                <a16:creationId xmlns:a16="http://schemas.microsoft.com/office/drawing/2014/main" id="{8E225A5B-9AE5-43E6-AE23-DF5369AA81CA}"/>
              </a:ext>
            </a:extLst>
          </p:cNvPr>
          <p:cNvSpPr/>
          <p:nvPr/>
        </p:nvSpPr>
        <p:spPr>
          <a:xfrm>
            <a:off x="3782712" y="4509423"/>
            <a:ext cx="2339263" cy="279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a:solidFill>
                  <a:schemeClr val="tx1">
                    <a:lumMod val="65000"/>
                    <a:lumOff val="35000"/>
                  </a:schemeClr>
                </a:solidFill>
                <a:latin charset="-122" panose="020b0503020204020204" pitchFamily="34" typeface="微软雅黑"/>
                <a:ea charset="-122" panose="020b0503020204020204" pitchFamily="34" typeface="微软雅黑"/>
              </a:rPr>
              <a:t>别人忌讳的话题</a:t>
            </a:r>
          </a:p>
        </p:txBody>
      </p:sp>
      <p:sp>
        <p:nvSpPr>
          <p:cNvPr id="17" name="矩形 16">
            <a:extLst>
              <a:ext uri="{FF2B5EF4-FFF2-40B4-BE49-F238E27FC236}">
                <a16:creationId xmlns:a16="http://schemas.microsoft.com/office/drawing/2014/main" id="{99E05593-341E-40F4-B7EC-96360CF700B3}"/>
              </a:ext>
            </a:extLst>
          </p:cNvPr>
          <p:cNvSpPr/>
          <p:nvPr/>
        </p:nvSpPr>
        <p:spPr>
          <a:xfrm>
            <a:off x="6389143" y="4509423"/>
            <a:ext cx="2339263" cy="279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a:solidFill>
                  <a:schemeClr val="tx1">
                    <a:lumMod val="65000"/>
                    <a:lumOff val="35000"/>
                  </a:schemeClr>
                </a:solidFill>
                <a:latin charset="-122" panose="020b0503020204020204" pitchFamily="34" typeface="微软雅黑"/>
                <a:ea charset="-122" panose="020b0503020204020204" pitchFamily="34" typeface="微软雅黑"/>
              </a:rPr>
              <a:t>诽谤他人</a:t>
            </a:r>
          </a:p>
        </p:txBody>
      </p:sp>
      <p:sp>
        <p:nvSpPr>
          <p:cNvPr id="18" name="矩形 17">
            <a:extLst>
              <a:ext uri="{FF2B5EF4-FFF2-40B4-BE49-F238E27FC236}">
                <a16:creationId xmlns:a16="http://schemas.microsoft.com/office/drawing/2014/main" id="{F59B1E3F-3A83-4C1E-B9A6-F3F59B336AE3}"/>
              </a:ext>
            </a:extLst>
          </p:cNvPr>
          <p:cNvSpPr/>
          <p:nvPr/>
        </p:nvSpPr>
        <p:spPr>
          <a:xfrm>
            <a:off x="9314945" y="4509423"/>
            <a:ext cx="2339263" cy="279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a:solidFill>
                  <a:schemeClr val="tx1">
                    <a:lumMod val="65000"/>
                    <a:lumOff val="35000"/>
                  </a:schemeClr>
                </a:solidFill>
                <a:latin charset="-122" panose="020b0503020204020204" pitchFamily="34" typeface="微软雅黑"/>
                <a:ea charset="-122" panose="020b0503020204020204" pitchFamily="34" typeface="微软雅黑"/>
              </a:rPr>
              <a:t>发牢骚，对工作待遇的不满</a:t>
            </a:r>
          </a:p>
        </p:txBody>
      </p:sp>
      <p:grpSp>
        <p:nvGrpSpPr>
          <p:cNvPr id="19" name="íŝļîdê">
            <a:extLst>
              <a:ext uri="{FF2B5EF4-FFF2-40B4-BE49-F238E27FC236}">
                <a16:creationId xmlns:a16="http://schemas.microsoft.com/office/drawing/2014/main" id="{67E9884A-F858-471C-8C41-7DB0C2601A2E}"/>
              </a:ext>
            </a:extLst>
          </p:cNvPr>
          <p:cNvGrpSpPr/>
          <p:nvPr/>
        </p:nvGrpSpPr>
        <p:grpSpPr>
          <a:xfrm>
            <a:off x="2783277" y="1567548"/>
            <a:ext cx="1865929" cy="2166327"/>
            <a:chOff x="2799285" y="1320422"/>
            <a:chExt cx="1865929" cy="2166327"/>
          </a:xfrm>
        </p:grpSpPr>
        <p:sp>
          <p:nvSpPr>
            <p:cNvPr id="20" name="ïṥḷíḑe">
              <a:extLst>
                <a:ext uri="{FF2B5EF4-FFF2-40B4-BE49-F238E27FC236}">
                  <a16:creationId xmlns:a16="http://schemas.microsoft.com/office/drawing/2014/main" id="{66F86F69-71A7-4886-80BE-99AB0FED4FCE}"/>
                </a:ext>
              </a:extLst>
            </p:cNvPr>
            <p:cNvSpPr/>
            <p:nvPr/>
          </p:nvSpPr>
          <p:spPr>
            <a:xfrm rot="5400000">
              <a:off x="2174153" y="1945554"/>
              <a:ext cx="2166327" cy="916064"/>
            </a:xfrm>
            <a:custGeom>
              <a:gdLst>
                <a:gd fmla="*/ 0 w 2166327" name="connsiteX0"/>
                <a:gd fmla="*/ 0 h 916064" name="connsiteY0"/>
                <a:gd fmla="*/ 2166327 w 2166327" name="connsiteX1"/>
                <a:gd fmla="*/ 0 h 916064" name="connsiteY1"/>
                <a:gd fmla="*/ 2159127 w 2166327" name="connsiteX2"/>
                <a:gd fmla="*/ 12497 h 916064" name="connsiteY2"/>
                <a:gd fmla="*/ 2166326 w 2166327" name="connsiteX3"/>
                <a:gd fmla="*/ 12497 h 916064" name="connsiteY3"/>
                <a:gd fmla="*/ 1714542 w 2166327" name="connsiteX4"/>
                <a:gd fmla="*/ 916064 h 916064" name="connsiteY4"/>
                <a:gd fmla="*/ 451785 w 2166327" name="connsiteX5"/>
                <a:gd fmla="*/ 916064 h 916064" name="connsiteY5"/>
                <a:gd fmla="*/ 2 w 2166327" name="connsiteX6"/>
                <a:gd fmla="*/ 12497 h 916064" name="connsiteY6"/>
                <a:gd fmla="*/ 7200 w 2166327" name="connsiteX7"/>
                <a:gd fmla="*/ 12497 h 916064" name="connsiteY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b="b" l="l" r="r" t="t"/>
              <a:pathLst>
                <a:path h="916063" w="2166327">
                  <a:moveTo>
                    <a:pt x="0" y="0"/>
                  </a:moveTo>
                  <a:lnTo>
                    <a:pt x="2166327" y="0"/>
                  </a:lnTo>
                  <a:lnTo>
                    <a:pt x="2159127" y="12497"/>
                  </a:lnTo>
                  <a:lnTo>
                    <a:pt x="2166326" y="12497"/>
                  </a:lnTo>
                  <a:lnTo>
                    <a:pt x="1714542" y="916064"/>
                  </a:lnTo>
                  <a:lnTo>
                    <a:pt x="451785" y="916064"/>
                  </a:lnTo>
                  <a:lnTo>
                    <a:pt x="2" y="12497"/>
                  </a:lnTo>
                  <a:lnTo>
                    <a:pt x="7200" y="12497"/>
                  </a:lnTo>
                  <a:close/>
                </a:path>
              </a:pathLst>
            </a:custGeom>
            <a:solidFill>
              <a:schemeClr val="bg1">
                <a:lumMod val="85000"/>
              </a:schemeClr>
            </a:solidFill>
            <a:ln w="63500">
              <a:noFill/>
            </a:ln>
          </p:spPr>
          <p:style>
            <a:lnRef idx="2">
              <a:schemeClr val="accent1">
                <a:shade val="50000"/>
              </a:schemeClr>
            </a:lnRef>
            <a:fillRef idx="1">
              <a:schemeClr val="accent1"/>
            </a:fillRef>
            <a:effectRef idx="0">
              <a:schemeClr val="accent1"/>
            </a:effectRef>
            <a:fontRef idx="minor">
              <a:schemeClr val="lt1"/>
            </a:fontRef>
          </p:style>
          <p:txBody>
            <a:bodyPr anchor="ctr" bIns="45720" lIns="91440" rIns="91440" rtlCol="0" tIns="45720" wrap="square">
              <a:normAutofit/>
            </a:bodyPr>
            <a:lstStyle>
              <a:defPPr>
                <a:defRPr lang="en-US"/>
              </a:defPPr>
              <a:lvl1pPr algn="l" defTabSz="914400" eaLnBrk="1" hangingPunct="1" latinLnBrk="0" marL="0" rtl="0">
                <a:defRPr kern="1200" sz="1800">
                  <a:solidFill>
                    <a:schemeClr val="lt1"/>
                  </a:solidFill>
                </a:defRPr>
              </a:lvl1pPr>
              <a:lvl2pPr algn="l" defTabSz="914400" eaLnBrk="1" hangingPunct="1" latinLnBrk="0" marL="457200" rtl="0">
                <a:defRPr kern="1200" sz="1800">
                  <a:solidFill>
                    <a:schemeClr val="lt1"/>
                  </a:solidFill>
                </a:defRPr>
              </a:lvl2pPr>
              <a:lvl3pPr algn="l" defTabSz="914400" eaLnBrk="1" hangingPunct="1" latinLnBrk="0" marL="914400" rtl="0">
                <a:defRPr kern="1200" sz="1800">
                  <a:solidFill>
                    <a:schemeClr val="lt1"/>
                  </a:solidFill>
                </a:defRPr>
              </a:lvl3pPr>
              <a:lvl4pPr algn="l" defTabSz="914400" eaLnBrk="1" hangingPunct="1" latinLnBrk="0" marL="1371600" rtl="0">
                <a:defRPr kern="1200" sz="1800">
                  <a:solidFill>
                    <a:schemeClr val="lt1"/>
                  </a:solidFill>
                </a:defRPr>
              </a:lvl4pPr>
              <a:lvl5pPr algn="l" defTabSz="914400" eaLnBrk="1" hangingPunct="1" latinLnBrk="0" marL="1828800" rtl="0">
                <a:defRPr kern="1200" sz="1800">
                  <a:solidFill>
                    <a:schemeClr val="lt1"/>
                  </a:solidFill>
                </a:defRPr>
              </a:lvl5pPr>
              <a:lvl6pPr algn="l" defTabSz="914400" eaLnBrk="1" hangingPunct="1" latinLnBrk="0" marL="2286000" rtl="0">
                <a:defRPr kern="1200" sz="1800">
                  <a:solidFill>
                    <a:schemeClr val="lt1"/>
                  </a:solidFill>
                </a:defRPr>
              </a:lvl6pPr>
              <a:lvl7pPr algn="l" defTabSz="914400" eaLnBrk="1" hangingPunct="1" latinLnBrk="0" marL="2743200" rtl="0">
                <a:defRPr kern="1200" sz="1800">
                  <a:solidFill>
                    <a:schemeClr val="lt1"/>
                  </a:solidFill>
                </a:defRPr>
              </a:lvl7pPr>
              <a:lvl8pPr algn="l" defTabSz="914400" eaLnBrk="1" hangingPunct="1" latinLnBrk="0" marL="3200400" rtl="0">
                <a:defRPr kern="1200" sz="1800">
                  <a:solidFill>
                    <a:schemeClr val="lt1"/>
                  </a:solidFill>
                </a:defRPr>
              </a:lvl8pPr>
              <a:lvl9pPr algn="l" defTabSz="914400" eaLnBrk="1" hangingPunct="1" latinLnBrk="0" marL="3657600" rtl="0">
                <a:defRPr kern="1200" sz="1800">
                  <a:solidFill>
                    <a:schemeClr val="lt1"/>
                  </a:solidFill>
                </a:defRPr>
              </a:lvl9pPr>
            </a:lstStyle>
            <a:p>
              <a:pPr algn="ctr"/>
              <a:endParaRPr lang="id-ID"/>
            </a:p>
          </p:txBody>
        </p:sp>
        <p:sp>
          <p:nvSpPr>
            <p:cNvPr id="21" name="iṣḻíďê">
              <a:extLst>
                <a:ext uri="{FF2B5EF4-FFF2-40B4-BE49-F238E27FC236}">
                  <a16:creationId xmlns:a16="http://schemas.microsoft.com/office/drawing/2014/main" id="{B645DE70-24AD-441A-B3EC-286DA22EDE8F}"/>
                </a:ext>
              </a:extLst>
            </p:cNvPr>
            <p:cNvSpPr/>
            <p:nvPr/>
          </p:nvSpPr>
          <p:spPr>
            <a:xfrm rot="5400000">
              <a:off x="3130269" y="1951803"/>
              <a:ext cx="2166323" cy="903566"/>
            </a:xfrm>
            <a:custGeom>
              <a:gdLst>
                <a:gd fmla="*/ 1419283 w 2166323" name="connsiteX0"/>
                <a:gd fmla="*/ 178156 h 903566" name="connsiteY0"/>
                <a:gd fmla="*/ 1419283 w 2166323" name="connsiteX1"/>
                <a:gd fmla="*/ 0 h 903566" name="connsiteY1"/>
                <a:gd fmla="*/ 1714541 w 2166323" name="connsiteX2"/>
                <a:gd fmla="*/ 0 h 903566" name="connsiteY2"/>
                <a:gd fmla="*/ 2166323 w 2166323" name="connsiteX3"/>
                <a:gd fmla="*/ 903566 h 903566" name="connsiteY3"/>
                <a:gd fmla="*/ 1957743 w 2166323" name="connsiteX4"/>
                <a:gd fmla="*/ 903566 h 903566" name="connsiteY4"/>
                <a:gd fmla="*/ 1595038 w 2166323" name="connsiteX5"/>
                <a:gd fmla="*/ 178156 h 903566" name="connsiteY5"/>
                <a:gd fmla="*/ 0 w 2166323" name="connsiteX6"/>
                <a:gd fmla="*/ 903566 h 903566" name="connsiteY6"/>
                <a:gd fmla="*/ 451784 w 2166323" name="connsiteX7"/>
                <a:gd fmla="*/ 0 h 903566" name="connsiteY7"/>
                <a:gd fmla="*/ 883730 w 2166323" name="connsiteX8"/>
                <a:gd fmla="*/ 0 h 903566" name="connsiteY8"/>
                <a:gd fmla="*/ 883730 w 2166323" name="connsiteX9"/>
                <a:gd fmla="*/ 178156 h 903566" name="connsiteY9"/>
                <a:gd fmla="*/ 571289 w 2166323" name="connsiteX10"/>
                <a:gd fmla="*/ 178156 h 903566" name="connsiteY10"/>
                <a:gd fmla="*/ 208584 w 2166323" name="connsiteX11"/>
                <a:gd fmla="*/ 903566 h 903566" name="connsiteY11"/>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b="b" l="l" r="r" t="t"/>
              <a:pathLst>
                <a:path h="903566" w="2166323">
                  <a:moveTo>
                    <a:pt x="1419283" y="178156"/>
                  </a:moveTo>
                  <a:lnTo>
                    <a:pt x="1419283" y="0"/>
                  </a:lnTo>
                  <a:lnTo>
                    <a:pt x="1714541" y="0"/>
                  </a:lnTo>
                  <a:lnTo>
                    <a:pt x="2166323" y="903566"/>
                  </a:lnTo>
                  <a:lnTo>
                    <a:pt x="1957743" y="903566"/>
                  </a:lnTo>
                  <a:lnTo>
                    <a:pt x="1595038" y="178156"/>
                  </a:lnTo>
                  <a:close/>
                  <a:moveTo>
                    <a:pt x="0" y="903566"/>
                  </a:moveTo>
                  <a:lnTo>
                    <a:pt x="451784" y="0"/>
                  </a:lnTo>
                  <a:lnTo>
                    <a:pt x="883730" y="0"/>
                  </a:lnTo>
                  <a:lnTo>
                    <a:pt x="883730" y="178156"/>
                  </a:lnTo>
                  <a:lnTo>
                    <a:pt x="571289" y="178156"/>
                  </a:lnTo>
                  <a:lnTo>
                    <a:pt x="208584" y="903566"/>
                  </a:lnTo>
                  <a:close/>
                </a:path>
              </a:pathLst>
            </a:custGeom>
            <a:solidFill>
              <a:schemeClr val="bg1">
                <a:lumMod val="85000"/>
              </a:schemeClr>
            </a:solidFill>
            <a:ln w="63500">
              <a:noFill/>
            </a:ln>
          </p:spPr>
          <p:style>
            <a:lnRef idx="2">
              <a:schemeClr val="accent1">
                <a:shade val="50000"/>
              </a:schemeClr>
            </a:lnRef>
            <a:fillRef idx="1">
              <a:schemeClr val="accent1"/>
            </a:fillRef>
            <a:effectRef idx="0">
              <a:schemeClr val="accent1"/>
            </a:effectRef>
            <a:fontRef idx="minor">
              <a:schemeClr val="lt1"/>
            </a:fontRef>
          </p:style>
          <p:txBody>
            <a:bodyPr anchor="ctr" bIns="45720" lIns="91440" rIns="91440" rtlCol="0" tIns="45720" wrap="square">
              <a:normAutofit/>
            </a:bodyPr>
            <a:lstStyle>
              <a:defPPr>
                <a:defRPr lang="en-US"/>
              </a:defPPr>
              <a:lvl1pPr algn="l" defTabSz="914400" eaLnBrk="1" hangingPunct="1" latinLnBrk="0" marL="0" rtl="0">
                <a:defRPr kern="1200" sz="1800">
                  <a:solidFill>
                    <a:schemeClr val="lt1"/>
                  </a:solidFill>
                </a:defRPr>
              </a:lvl1pPr>
              <a:lvl2pPr algn="l" defTabSz="914400" eaLnBrk="1" hangingPunct="1" latinLnBrk="0" marL="457200" rtl="0">
                <a:defRPr kern="1200" sz="1800">
                  <a:solidFill>
                    <a:schemeClr val="lt1"/>
                  </a:solidFill>
                </a:defRPr>
              </a:lvl2pPr>
              <a:lvl3pPr algn="l" defTabSz="914400" eaLnBrk="1" hangingPunct="1" latinLnBrk="0" marL="914400" rtl="0">
                <a:defRPr kern="1200" sz="1800">
                  <a:solidFill>
                    <a:schemeClr val="lt1"/>
                  </a:solidFill>
                </a:defRPr>
              </a:lvl3pPr>
              <a:lvl4pPr algn="l" defTabSz="914400" eaLnBrk="1" hangingPunct="1" latinLnBrk="0" marL="1371600" rtl="0">
                <a:defRPr kern="1200" sz="1800">
                  <a:solidFill>
                    <a:schemeClr val="lt1"/>
                  </a:solidFill>
                </a:defRPr>
              </a:lvl4pPr>
              <a:lvl5pPr algn="l" defTabSz="914400" eaLnBrk="1" hangingPunct="1" latinLnBrk="0" marL="1828800" rtl="0">
                <a:defRPr kern="1200" sz="1800">
                  <a:solidFill>
                    <a:schemeClr val="lt1"/>
                  </a:solidFill>
                </a:defRPr>
              </a:lvl5pPr>
              <a:lvl6pPr algn="l" defTabSz="914400" eaLnBrk="1" hangingPunct="1" latinLnBrk="0" marL="2286000" rtl="0">
                <a:defRPr kern="1200" sz="1800">
                  <a:solidFill>
                    <a:schemeClr val="lt1"/>
                  </a:solidFill>
                </a:defRPr>
              </a:lvl6pPr>
              <a:lvl7pPr algn="l" defTabSz="914400" eaLnBrk="1" hangingPunct="1" latinLnBrk="0" marL="2743200" rtl="0">
                <a:defRPr kern="1200" sz="1800">
                  <a:solidFill>
                    <a:schemeClr val="lt1"/>
                  </a:solidFill>
                </a:defRPr>
              </a:lvl7pPr>
              <a:lvl8pPr algn="l" defTabSz="914400" eaLnBrk="1" hangingPunct="1" latinLnBrk="0" marL="3200400" rtl="0">
                <a:defRPr kern="1200" sz="1800">
                  <a:solidFill>
                    <a:schemeClr val="lt1"/>
                  </a:solidFill>
                </a:defRPr>
              </a:lvl8pPr>
              <a:lvl9pPr algn="l" defTabSz="914400" eaLnBrk="1" hangingPunct="1" latinLnBrk="0" marL="3657600" rtl="0">
                <a:defRPr kern="1200" sz="1800">
                  <a:solidFill>
                    <a:schemeClr val="lt1"/>
                  </a:solidFill>
                </a:defRPr>
              </a:lvl9pPr>
            </a:lstStyle>
            <a:p>
              <a:pPr algn="ctr"/>
              <a:endParaRPr lang="id-ID"/>
            </a:p>
          </p:txBody>
        </p:sp>
      </p:grpSp>
      <p:sp>
        <p:nvSpPr>
          <p:cNvPr id="22" name="ïŝḻîdè">
            <a:extLst>
              <a:ext uri="{FF2B5EF4-FFF2-40B4-BE49-F238E27FC236}">
                <a16:creationId xmlns:a16="http://schemas.microsoft.com/office/drawing/2014/main" id="{9CFE8E64-8CCE-4A0A-A0B4-801E997B6818}"/>
              </a:ext>
            </a:extLst>
          </p:cNvPr>
          <p:cNvSpPr/>
          <p:nvPr/>
        </p:nvSpPr>
        <p:spPr>
          <a:xfrm>
            <a:off x="0" y="2535532"/>
            <a:ext cx="2783277" cy="279977"/>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45720" lIns="91440" rIns="91440" rtlCol="0" tIns="45720" wrap="square">
            <a:normAutofit/>
          </a:bodyPr>
          <a:lstStyle>
            <a:defPPr>
              <a:defRPr lang="en-US"/>
            </a:defPPr>
            <a:lvl1pPr algn="l" defTabSz="914400" eaLnBrk="1" hangingPunct="1" latinLnBrk="0" marL="0" rtl="0">
              <a:defRPr kern="1200" sz="1800">
                <a:solidFill>
                  <a:schemeClr val="lt1"/>
                </a:solidFill>
              </a:defRPr>
            </a:lvl1pPr>
            <a:lvl2pPr algn="l" defTabSz="914400" eaLnBrk="1" hangingPunct="1" latinLnBrk="0" marL="457200" rtl="0">
              <a:defRPr kern="1200" sz="1800">
                <a:solidFill>
                  <a:schemeClr val="lt1"/>
                </a:solidFill>
              </a:defRPr>
            </a:lvl2pPr>
            <a:lvl3pPr algn="l" defTabSz="914400" eaLnBrk="1" hangingPunct="1" latinLnBrk="0" marL="914400" rtl="0">
              <a:defRPr kern="1200" sz="1800">
                <a:solidFill>
                  <a:schemeClr val="lt1"/>
                </a:solidFill>
              </a:defRPr>
            </a:lvl3pPr>
            <a:lvl4pPr algn="l" defTabSz="914400" eaLnBrk="1" hangingPunct="1" latinLnBrk="0" marL="1371600" rtl="0">
              <a:defRPr kern="1200" sz="1800">
                <a:solidFill>
                  <a:schemeClr val="lt1"/>
                </a:solidFill>
              </a:defRPr>
            </a:lvl4pPr>
            <a:lvl5pPr algn="l" defTabSz="914400" eaLnBrk="1" hangingPunct="1" latinLnBrk="0" marL="1828800" rtl="0">
              <a:defRPr kern="1200" sz="1800">
                <a:solidFill>
                  <a:schemeClr val="lt1"/>
                </a:solidFill>
              </a:defRPr>
            </a:lvl5pPr>
            <a:lvl6pPr algn="l" defTabSz="914400" eaLnBrk="1" hangingPunct="1" latinLnBrk="0" marL="2286000" rtl="0">
              <a:defRPr kern="1200" sz="1800">
                <a:solidFill>
                  <a:schemeClr val="lt1"/>
                </a:solidFill>
              </a:defRPr>
            </a:lvl6pPr>
            <a:lvl7pPr algn="l" defTabSz="914400" eaLnBrk="1" hangingPunct="1" latinLnBrk="0" marL="2743200" rtl="0">
              <a:defRPr kern="1200" sz="1800">
                <a:solidFill>
                  <a:schemeClr val="lt1"/>
                </a:solidFill>
              </a:defRPr>
            </a:lvl7pPr>
            <a:lvl8pPr algn="l" defTabSz="914400" eaLnBrk="1" hangingPunct="1" latinLnBrk="0" marL="3200400" rtl="0">
              <a:defRPr kern="1200" sz="1800">
                <a:solidFill>
                  <a:schemeClr val="lt1"/>
                </a:solidFill>
              </a:defRPr>
            </a:lvl8pPr>
            <a:lvl9pPr algn="l" defTabSz="914400" eaLnBrk="1" hangingPunct="1" latinLnBrk="0" marL="3657600" rtl="0">
              <a:defRPr kern="1200" sz="1800">
                <a:solidFill>
                  <a:schemeClr val="lt1"/>
                </a:solidFill>
              </a:defRPr>
            </a:lvl9pPr>
          </a:lstStyle>
          <a:p>
            <a:pPr algn="ctr"/>
            <a:endParaRPr lang="en-US"/>
          </a:p>
        </p:txBody>
      </p:sp>
      <p:sp>
        <p:nvSpPr>
          <p:cNvPr id="23" name="işlíḋé">
            <a:extLst>
              <a:ext uri="{FF2B5EF4-FFF2-40B4-BE49-F238E27FC236}">
                <a16:creationId xmlns:a16="http://schemas.microsoft.com/office/drawing/2014/main" id="{073869DC-82D2-4D3F-91E8-01E4D117C9BF}"/>
              </a:ext>
            </a:extLst>
          </p:cNvPr>
          <p:cNvSpPr/>
          <p:nvPr/>
        </p:nvSpPr>
        <p:spPr>
          <a:xfrm>
            <a:off x="6079991" y="2520575"/>
            <a:ext cx="6112009" cy="279977"/>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45720" lIns="91440" rIns="91440" rtlCol="0" tIns="45720" wrap="square">
            <a:normAutofit/>
          </a:bodyPr>
          <a:lstStyle>
            <a:defPPr>
              <a:defRPr lang="en-US"/>
            </a:defPPr>
            <a:lvl1pPr algn="l" defTabSz="914400" eaLnBrk="1" hangingPunct="1" latinLnBrk="0" marL="0" rtl="0">
              <a:defRPr kern="1200" sz="1800">
                <a:solidFill>
                  <a:schemeClr val="lt1"/>
                </a:solidFill>
              </a:defRPr>
            </a:lvl1pPr>
            <a:lvl2pPr algn="l" defTabSz="914400" eaLnBrk="1" hangingPunct="1" latinLnBrk="0" marL="457200" rtl="0">
              <a:defRPr kern="1200" sz="1800">
                <a:solidFill>
                  <a:schemeClr val="lt1"/>
                </a:solidFill>
              </a:defRPr>
            </a:lvl2pPr>
            <a:lvl3pPr algn="l" defTabSz="914400" eaLnBrk="1" hangingPunct="1" latinLnBrk="0" marL="914400" rtl="0">
              <a:defRPr kern="1200" sz="1800">
                <a:solidFill>
                  <a:schemeClr val="lt1"/>
                </a:solidFill>
              </a:defRPr>
            </a:lvl3pPr>
            <a:lvl4pPr algn="l" defTabSz="914400" eaLnBrk="1" hangingPunct="1" latinLnBrk="0" marL="1371600" rtl="0">
              <a:defRPr kern="1200" sz="1800">
                <a:solidFill>
                  <a:schemeClr val="lt1"/>
                </a:solidFill>
              </a:defRPr>
            </a:lvl4pPr>
            <a:lvl5pPr algn="l" defTabSz="914400" eaLnBrk="1" hangingPunct="1" latinLnBrk="0" marL="1828800" rtl="0">
              <a:defRPr kern="1200" sz="1800">
                <a:solidFill>
                  <a:schemeClr val="lt1"/>
                </a:solidFill>
              </a:defRPr>
            </a:lvl5pPr>
            <a:lvl6pPr algn="l" defTabSz="914400" eaLnBrk="1" hangingPunct="1" latinLnBrk="0" marL="2286000" rtl="0">
              <a:defRPr kern="1200" sz="1800">
                <a:solidFill>
                  <a:schemeClr val="lt1"/>
                </a:solidFill>
              </a:defRPr>
            </a:lvl6pPr>
            <a:lvl7pPr algn="l" defTabSz="914400" eaLnBrk="1" hangingPunct="1" latinLnBrk="0" marL="2743200" rtl="0">
              <a:defRPr kern="1200" sz="1800">
                <a:solidFill>
                  <a:schemeClr val="lt1"/>
                </a:solidFill>
              </a:defRPr>
            </a:lvl7pPr>
            <a:lvl8pPr algn="l" defTabSz="914400" eaLnBrk="1" hangingPunct="1" latinLnBrk="0" marL="3200400" rtl="0">
              <a:defRPr kern="1200" sz="1800">
                <a:solidFill>
                  <a:schemeClr val="lt1"/>
                </a:solidFill>
              </a:defRPr>
            </a:lvl8pPr>
            <a:lvl9pPr algn="l" defTabSz="914400" eaLnBrk="1" hangingPunct="1" latinLnBrk="0" marL="3657600" rtl="0">
              <a:defRPr kern="1200" sz="1800">
                <a:solidFill>
                  <a:schemeClr val="lt1"/>
                </a:solidFill>
              </a:defRPr>
            </a:lvl9pPr>
          </a:lstStyle>
          <a:p>
            <a:pPr algn="ctr"/>
            <a:endParaRPr lang="en-US"/>
          </a:p>
        </p:txBody>
      </p:sp>
      <p:sp>
        <p:nvSpPr>
          <p:cNvPr id="24" name="iṩľiḋê">
            <a:extLst>
              <a:ext uri="{FF2B5EF4-FFF2-40B4-BE49-F238E27FC236}">
                <a16:creationId xmlns:a16="http://schemas.microsoft.com/office/drawing/2014/main" id="{268E20A2-BC3E-41C1-B82E-E5545332F530}"/>
              </a:ext>
            </a:extLst>
          </p:cNvPr>
          <p:cNvSpPr txBox="1"/>
          <p:nvPr/>
        </p:nvSpPr>
        <p:spPr bwMode="auto">
          <a:xfrm>
            <a:off x="3841011" y="2493003"/>
            <a:ext cx="2713114" cy="40091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b" anchorCtr="0" bIns="45720" lIns="91440" rIns="91440" tIns="45720" wrap="square">
            <a:noAutofit/>
          </a:bodyPr>
          <a:lstStyle>
            <a:defPPr>
              <a:defRPr lang="zh-CN"/>
            </a:defPPr>
            <a:lvl1pPr algn="l" defTabSz="914400" eaLnBrk="1" hangingPunct="1" latinLnBrk="0" marL="0" rtl="0">
              <a:defRPr kern="1200" sz="1800">
                <a:solidFill>
                  <a:schemeClr val="tx1"/>
                </a:solidFill>
              </a:defRPr>
            </a:lvl1pPr>
            <a:lvl2pPr algn="l" defTabSz="914400" eaLnBrk="1" hangingPunct="1" latinLnBrk="0" marL="457200" rtl="0">
              <a:defRPr kern="1200" sz="1800">
                <a:solidFill>
                  <a:schemeClr val="tx1"/>
                </a:solidFill>
              </a:defRPr>
            </a:lvl2pPr>
            <a:lvl3pPr algn="l" defTabSz="914400" eaLnBrk="1" hangingPunct="1" latinLnBrk="0" marL="914400" rtl="0">
              <a:defRPr kern="1200" sz="1800">
                <a:solidFill>
                  <a:schemeClr val="tx1"/>
                </a:solidFill>
              </a:defRPr>
            </a:lvl3pPr>
            <a:lvl4pPr algn="l" defTabSz="914400" eaLnBrk="1" hangingPunct="1" latinLnBrk="0" marL="1371600" rtl="0">
              <a:defRPr kern="1200" sz="1800">
                <a:solidFill>
                  <a:schemeClr val="tx1"/>
                </a:solidFill>
              </a:defRPr>
            </a:lvl4pPr>
            <a:lvl5pPr algn="l" defTabSz="914400" eaLnBrk="1" hangingPunct="1" latinLnBrk="0" marL="1828800" rtl="0">
              <a:defRPr kern="1200" sz="1800">
                <a:solidFill>
                  <a:schemeClr val="tx1"/>
                </a:solidFill>
              </a:defRPr>
            </a:lvl5pPr>
            <a:lvl6pPr algn="l" defTabSz="914400" eaLnBrk="1" hangingPunct="1" latinLnBrk="0" marL="2286000" rtl="0">
              <a:defRPr kern="1200" sz="1800">
                <a:solidFill>
                  <a:schemeClr val="tx1"/>
                </a:solidFill>
              </a:defRPr>
            </a:lvl6pPr>
            <a:lvl7pPr algn="l" defTabSz="914400" eaLnBrk="1" hangingPunct="1" latinLnBrk="0" marL="2743200" rtl="0">
              <a:defRPr kern="1200" sz="1800">
                <a:solidFill>
                  <a:schemeClr val="tx1"/>
                </a:solidFill>
              </a:defRPr>
            </a:lvl7pPr>
            <a:lvl8pPr algn="l" defTabSz="914400" eaLnBrk="1" hangingPunct="1" latinLnBrk="0" marL="3200400" rtl="0">
              <a:defRPr kern="1200" sz="1800">
                <a:solidFill>
                  <a:schemeClr val="tx1"/>
                </a:solidFill>
              </a:defRPr>
            </a:lvl8pPr>
            <a:lvl9pPr algn="l" defTabSz="914400" eaLnBrk="1" hangingPunct="1" latinLnBrk="0" marL="3657600" rtl="0">
              <a:defRPr kern="1200" sz="1800">
                <a:solidFill>
                  <a:schemeClr val="tx1"/>
                </a:solidFill>
              </a:defRPr>
            </a:lvl9pPr>
          </a:lstStyle>
          <a:p>
            <a:pPr eaLnBrk="1" hangingPunct="1">
              <a:lnSpc>
                <a:spcPct val="100000"/>
              </a:lnSpc>
              <a:spcBef>
                <a:spcPct val="0"/>
              </a:spcBef>
              <a:buFontTx/>
              <a:buNone/>
            </a:pPr>
            <a:r>
              <a:rPr altLang="en-US" lang="zh-CN" sz="2400">
                <a:solidFill>
                  <a:schemeClr val="tx1">
                    <a:lumMod val="75000"/>
                    <a:lumOff val="25000"/>
                  </a:schemeClr>
                </a:solidFill>
                <a:latin charset="-122" panose="020b0503020204020204" pitchFamily="34" typeface="微软雅黑"/>
                <a:ea charset="-122" panose="020b0503020204020204" pitchFamily="34" typeface="微软雅黑"/>
              </a:rPr>
              <a:t>应该避免的情况</a:t>
            </a:r>
          </a:p>
        </p:txBody>
      </p:sp>
      <p:sp>
        <p:nvSpPr>
          <p:cNvPr id="25" name="îşḻïdè">
            <a:extLst>
              <a:ext uri="{FF2B5EF4-FFF2-40B4-BE49-F238E27FC236}">
                <a16:creationId xmlns:a16="http://schemas.microsoft.com/office/drawing/2014/main" id="{8C48D4BB-3A57-43EE-B154-DA4DCED69676}"/>
              </a:ext>
            </a:extLst>
          </p:cNvPr>
          <p:cNvSpPr/>
          <p:nvPr/>
        </p:nvSpPr>
        <p:spPr>
          <a:xfrm>
            <a:off x="3054572" y="2446900"/>
            <a:ext cx="373472" cy="407624"/>
          </a:xfrm>
          <a:custGeom>
            <a:gdLst>
              <a:gd fmla="*/ 243589 w 557114" name="connsiteX0"/>
              <a:gd fmla="*/ 355438 h 608062" name="connsiteY0"/>
              <a:gd fmla="*/ 277656 w 557114" name="connsiteX1"/>
              <a:gd fmla="*/ 355438 h 608062" name="connsiteY1"/>
              <a:gd fmla="*/ 277940 w 557114" name="connsiteX2"/>
              <a:gd fmla="*/ 355438 h 608062" name="connsiteY2"/>
              <a:gd fmla="*/ 278604 w 557114" name="connsiteX3"/>
              <a:gd fmla="*/ 355438 h 608062" name="connsiteY3"/>
              <a:gd fmla="*/ 279174 w 557114" name="connsiteX4"/>
              <a:gd fmla="*/ 355438 h 608062" name="connsiteY4"/>
              <a:gd fmla="*/ 279458 w 557114" name="connsiteX5"/>
              <a:gd fmla="*/ 355438 h 608062" name="connsiteY5"/>
              <a:gd fmla="*/ 279553 w 557114" name="connsiteX6"/>
              <a:gd fmla="*/ 355438 h 608062" name="connsiteY6"/>
              <a:gd fmla="*/ 313620 w 557114" name="connsiteX7"/>
              <a:gd fmla="*/ 355438 h 608062" name="connsiteY7"/>
              <a:gd fmla="*/ 324438 w 557114" name="connsiteX8"/>
              <a:gd fmla="*/ 375432 h 608062" name="connsiteY8"/>
              <a:gd fmla="*/ 298152 w 557114" name="connsiteX9"/>
              <a:gd fmla="*/ 430202 h 608062" name="connsiteY9"/>
              <a:gd fmla="*/ 301948 w 557114" name="connsiteX10"/>
              <a:gd fmla="*/ 510272 h 608062" name="connsiteY10"/>
              <a:gd fmla="*/ 356891 w 557114" name="connsiteX11"/>
              <a:gd fmla="*/ 389172 h 608062" name="connsiteY11"/>
              <a:gd fmla="*/ 356986 w 557114" name="connsiteX12"/>
              <a:gd fmla="*/ 389172 h 608062" name="connsiteY12"/>
              <a:gd fmla="*/ 376628 w 557114" name="connsiteX13"/>
              <a:gd fmla="*/ 375337 h 608062" name="connsiteY13"/>
              <a:gd fmla="*/ 383556 w 557114" name="connsiteX14"/>
              <a:gd fmla="*/ 376474 h 608062" name="connsiteY14"/>
              <a:gd fmla="*/ 383745 w 557114" name="connsiteX15"/>
              <a:gd fmla="*/ 376569 h 608062" name="connsiteY15"/>
              <a:gd fmla="*/ 518588 w 557114" name="connsiteX16"/>
              <a:gd fmla="*/ 438920 h 608062" name="connsiteY16"/>
              <a:gd fmla="*/ 557114 w 557114" name="connsiteX17"/>
              <a:gd fmla="*/ 482224 h 608062" name="connsiteY17"/>
              <a:gd fmla="*/ 557114 w 557114" name="connsiteX18"/>
              <a:gd fmla="*/ 608062 h 608062" name="connsiteY18"/>
              <a:gd fmla="*/ 279743 w 557114" name="connsiteX19"/>
              <a:gd fmla="*/ 608062 h 608062" name="connsiteY19"/>
              <a:gd fmla="*/ 279458 w 557114" name="connsiteX20"/>
              <a:gd fmla="*/ 608062 h 608062" name="connsiteY20"/>
              <a:gd fmla="*/ 279364 w 557114" name="connsiteX21"/>
              <a:gd fmla="*/ 608062 h 608062" name="connsiteY21"/>
              <a:gd fmla="*/ 279174 w 557114" name="connsiteX22"/>
              <a:gd fmla="*/ 608062 h 608062" name="connsiteY22"/>
              <a:gd fmla="*/ 278984 w 557114" name="connsiteX23"/>
              <a:gd fmla="*/ 608062 h 608062" name="connsiteY23"/>
              <a:gd fmla="*/ 278604 w 557114" name="connsiteX24"/>
              <a:gd fmla="*/ 608062 h 608062" name="connsiteY24"/>
              <a:gd fmla="*/ 278130 w 557114" name="connsiteX25"/>
              <a:gd fmla="*/ 608062 h 608062" name="connsiteY25"/>
              <a:gd fmla="*/ 277940 w 557114" name="connsiteX26"/>
              <a:gd fmla="*/ 608062 h 608062" name="connsiteY26"/>
              <a:gd fmla="*/ 277845 w 557114" name="connsiteX27"/>
              <a:gd fmla="*/ 608062 h 608062" name="connsiteY27"/>
              <a:gd fmla="*/ 277750 w 557114" name="connsiteX28"/>
              <a:gd fmla="*/ 608062 h 608062" name="connsiteY28"/>
              <a:gd fmla="*/ 277656 w 557114" name="connsiteX29"/>
              <a:gd fmla="*/ 608062 h 608062" name="connsiteY29"/>
              <a:gd fmla="*/ 277371 w 557114" name="connsiteX30"/>
              <a:gd fmla="*/ 608062 h 608062" name="connsiteY30"/>
              <a:gd fmla="*/ 0 w 557114" name="connsiteX31"/>
              <a:gd fmla="*/ 608062 h 608062" name="connsiteY31"/>
              <a:gd fmla="*/ 0 w 557114" name="connsiteX32"/>
              <a:gd fmla="*/ 482224 h 608062" name="connsiteY32"/>
              <a:gd fmla="*/ 38621 w 557114" name="connsiteX33"/>
              <a:gd fmla="*/ 438920 h 608062" name="connsiteY33"/>
              <a:gd fmla="*/ 173464 w 557114" name="connsiteX34"/>
              <a:gd fmla="*/ 376569 h 608062" name="connsiteY34"/>
              <a:gd fmla="*/ 173558 w 557114" name="connsiteX35"/>
              <a:gd fmla="*/ 376474 h 608062" name="connsiteY35"/>
              <a:gd fmla="*/ 180486 w 557114" name="connsiteX36"/>
              <a:gd fmla="*/ 375337 h 608062" name="connsiteY36"/>
              <a:gd fmla="*/ 200223 w 557114" name="connsiteX37"/>
              <a:gd fmla="*/ 389172 h 608062" name="connsiteY37"/>
              <a:gd fmla="*/ 255166 w 557114" name="connsiteX38"/>
              <a:gd fmla="*/ 510272 h 608062" name="connsiteY38"/>
              <a:gd fmla="*/ 258962 w 557114" name="connsiteX39"/>
              <a:gd fmla="*/ 430202 h 608062" name="connsiteY39"/>
              <a:gd fmla="*/ 232676 w 557114" name="connsiteX40"/>
              <a:gd fmla="*/ 375432 h 608062" name="connsiteY40"/>
              <a:gd fmla="*/ 243589 w 557114" name="connsiteX41"/>
              <a:gd fmla="*/ 355438 h 608062" name="connsiteY41"/>
              <a:gd fmla="*/ 276250 w 557114" name="connsiteX42"/>
              <a:gd fmla="*/ 0 h 608062" name="connsiteY42"/>
              <a:gd fmla="*/ 277674 w 557114" name="connsiteX43"/>
              <a:gd fmla="*/ 0 h 608062" name="connsiteY43"/>
              <a:gd fmla="*/ 277863 w 557114" name="connsiteX44"/>
              <a:gd fmla="*/ 0 h 608062" name="connsiteY44"/>
              <a:gd fmla="*/ 277958 w 557114" name="connsiteX45"/>
              <a:gd fmla="*/ 0 h 608062" name="connsiteY45"/>
              <a:gd fmla="*/ 279382 w 557114" name="connsiteX46"/>
              <a:gd fmla="*/ 0 h 608062" name="connsiteY46"/>
              <a:gd fmla="*/ 402570 w 557114" name="connsiteX47"/>
              <a:gd fmla="*/ 104895 h 608062" name="connsiteY47"/>
              <a:gd fmla="*/ 394693 w 557114" name="connsiteX48"/>
              <a:gd fmla="*/ 159001 h 608062" name="connsiteY48"/>
              <a:gd fmla="*/ 405892 w 557114" name="connsiteX49"/>
              <a:gd fmla="*/ 184774 h 608062" name="connsiteY49"/>
              <a:gd fmla="*/ 377040 w 557114" name="connsiteX50"/>
              <a:gd fmla="*/ 236890 h 608062" name="connsiteY50"/>
              <a:gd fmla="*/ 315731 w 557114" name="connsiteX51"/>
              <a:gd fmla="*/ 311274 h 608062" name="connsiteY51"/>
              <a:gd fmla="*/ 277958 w 557114" name="connsiteX52"/>
              <a:gd fmla="*/ 319707 h 608062" name="connsiteY52"/>
              <a:gd fmla="*/ 277958 w 557114" name="connsiteX53"/>
              <a:gd fmla="*/ 319802 h 608062" name="connsiteY53"/>
              <a:gd fmla="*/ 277863 w 557114" name="connsiteX54"/>
              <a:gd fmla="*/ 319802 h 608062" name="connsiteY54"/>
              <a:gd fmla="*/ 277674 w 557114" name="connsiteX55"/>
              <a:gd fmla="*/ 319802 h 608062" name="connsiteY55"/>
              <a:gd fmla="*/ 277674 w 557114" name="connsiteX56"/>
              <a:gd fmla="*/ 319707 h 608062" name="connsiteY56"/>
              <a:gd fmla="*/ 239901 w 557114" name="connsiteX57"/>
              <a:gd fmla="*/ 311274 h 608062" name="connsiteY57"/>
              <a:gd fmla="*/ 178592 w 557114" name="connsiteX58"/>
              <a:gd fmla="*/ 236890 h 608062" name="connsiteY58"/>
              <a:gd fmla="*/ 149740 w 557114" name="connsiteX59"/>
              <a:gd fmla="*/ 184774 h 608062" name="connsiteY59"/>
              <a:gd fmla="*/ 161034 w 557114" name="connsiteX60"/>
              <a:gd fmla="*/ 159001 h 608062" name="connsiteY60"/>
              <a:gd fmla="*/ 153062 w 557114" name="connsiteX61"/>
              <a:gd fmla="*/ 104895 h 608062" name="connsiteY61"/>
              <a:gd fmla="*/ 276250 w 557114" name="connsiteX62"/>
              <a:gd fmla="*/ 0 h 608062" name="connsiteY62"/>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Lst>
            <a:rect b="b" l="l" r="r" t="t"/>
            <a:pathLst>
              <a:path h="608062" w="557114">
                <a:moveTo>
                  <a:pt x="243589" y="355438"/>
                </a:moveTo>
                <a:lnTo>
                  <a:pt x="277656" y="355438"/>
                </a:lnTo>
                <a:lnTo>
                  <a:pt x="277940" y="355438"/>
                </a:lnTo>
                <a:lnTo>
                  <a:pt x="278604" y="355438"/>
                </a:lnTo>
                <a:lnTo>
                  <a:pt x="279174" y="355438"/>
                </a:lnTo>
                <a:lnTo>
                  <a:pt x="279458" y="355438"/>
                </a:lnTo>
                <a:lnTo>
                  <a:pt x="279553" y="355438"/>
                </a:lnTo>
                <a:lnTo>
                  <a:pt x="313620" y="355438"/>
                </a:lnTo>
                <a:cubicBezTo>
                  <a:pt x="325007" y="355438"/>
                  <a:pt x="330511" y="364630"/>
                  <a:pt x="324438" y="375432"/>
                </a:cubicBezTo>
                <a:cubicBezTo>
                  <a:pt x="321781" y="379980"/>
                  <a:pt x="298152" y="430202"/>
                  <a:pt x="298152" y="430202"/>
                </a:cubicBezTo>
                <a:lnTo>
                  <a:pt x="301948" y="510272"/>
                </a:lnTo>
                <a:cubicBezTo>
                  <a:pt x="317700" y="481655"/>
                  <a:pt x="343131" y="422432"/>
                  <a:pt x="356891" y="389172"/>
                </a:cubicBezTo>
                <a:cubicBezTo>
                  <a:pt x="356891" y="389172"/>
                  <a:pt x="356891" y="389172"/>
                  <a:pt x="356986" y="389172"/>
                </a:cubicBezTo>
                <a:cubicBezTo>
                  <a:pt x="359832" y="381117"/>
                  <a:pt x="367519" y="375337"/>
                  <a:pt x="376628" y="375337"/>
                </a:cubicBezTo>
                <a:cubicBezTo>
                  <a:pt x="379096" y="375337"/>
                  <a:pt x="381373" y="375716"/>
                  <a:pt x="383556" y="376474"/>
                </a:cubicBezTo>
                <a:cubicBezTo>
                  <a:pt x="383650" y="376474"/>
                  <a:pt x="383650" y="376474"/>
                  <a:pt x="383745" y="376569"/>
                </a:cubicBezTo>
                <a:cubicBezTo>
                  <a:pt x="387446" y="377706"/>
                  <a:pt x="464973" y="411724"/>
                  <a:pt x="518588" y="438920"/>
                </a:cubicBezTo>
                <a:cubicBezTo>
                  <a:pt x="542595" y="451049"/>
                  <a:pt x="557114" y="466305"/>
                  <a:pt x="557114" y="482224"/>
                </a:cubicBezTo>
                <a:lnTo>
                  <a:pt x="557114" y="608062"/>
                </a:lnTo>
                <a:lnTo>
                  <a:pt x="279743" y="608062"/>
                </a:lnTo>
                <a:lnTo>
                  <a:pt x="279458" y="608062"/>
                </a:lnTo>
                <a:lnTo>
                  <a:pt x="279364" y="608062"/>
                </a:lnTo>
                <a:lnTo>
                  <a:pt x="279174" y="608062"/>
                </a:lnTo>
                <a:lnTo>
                  <a:pt x="278984" y="608062"/>
                </a:lnTo>
                <a:lnTo>
                  <a:pt x="278604" y="608062"/>
                </a:lnTo>
                <a:lnTo>
                  <a:pt x="278130" y="608062"/>
                </a:lnTo>
                <a:lnTo>
                  <a:pt x="277940" y="608062"/>
                </a:lnTo>
                <a:lnTo>
                  <a:pt x="277845" y="608062"/>
                </a:lnTo>
                <a:lnTo>
                  <a:pt x="277750" y="608062"/>
                </a:lnTo>
                <a:lnTo>
                  <a:pt x="277656" y="608062"/>
                </a:lnTo>
                <a:lnTo>
                  <a:pt x="277371" y="608062"/>
                </a:lnTo>
                <a:lnTo>
                  <a:pt x="0" y="608062"/>
                </a:lnTo>
                <a:lnTo>
                  <a:pt x="0" y="482224"/>
                </a:lnTo>
                <a:cubicBezTo>
                  <a:pt x="0" y="466305"/>
                  <a:pt x="14519" y="451049"/>
                  <a:pt x="38621" y="438920"/>
                </a:cubicBezTo>
                <a:cubicBezTo>
                  <a:pt x="92141" y="411724"/>
                  <a:pt x="169668" y="377706"/>
                  <a:pt x="173464" y="376569"/>
                </a:cubicBezTo>
                <a:cubicBezTo>
                  <a:pt x="173464" y="376474"/>
                  <a:pt x="173464" y="376474"/>
                  <a:pt x="173558" y="376474"/>
                </a:cubicBezTo>
                <a:cubicBezTo>
                  <a:pt x="175741" y="375716"/>
                  <a:pt x="178018" y="375337"/>
                  <a:pt x="180486" y="375337"/>
                </a:cubicBezTo>
                <a:cubicBezTo>
                  <a:pt x="189595" y="375337"/>
                  <a:pt x="197282" y="381117"/>
                  <a:pt x="200223" y="389172"/>
                </a:cubicBezTo>
                <a:cubicBezTo>
                  <a:pt x="214078" y="422432"/>
                  <a:pt x="239414" y="481655"/>
                  <a:pt x="255166" y="510272"/>
                </a:cubicBezTo>
                <a:lnTo>
                  <a:pt x="258962" y="430202"/>
                </a:lnTo>
                <a:cubicBezTo>
                  <a:pt x="258962" y="430202"/>
                  <a:pt x="235333" y="379980"/>
                  <a:pt x="232676" y="375432"/>
                </a:cubicBezTo>
                <a:cubicBezTo>
                  <a:pt x="226603" y="364630"/>
                  <a:pt x="232107" y="355438"/>
                  <a:pt x="243589" y="355438"/>
                </a:cubicBezTo>
                <a:close/>
                <a:moveTo>
                  <a:pt x="276250" y="0"/>
                </a:moveTo>
                <a:cubicBezTo>
                  <a:pt x="276725" y="0"/>
                  <a:pt x="277199" y="0"/>
                  <a:pt x="277674" y="0"/>
                </a:cubicBezTo>
                <a:cubicBezTo>
                  <a:pt x="277769" y="0"/>
                  <a:pt x="277769" y="0"/>
                  <a:pt x="277863" y="0"/>
                </a:cubicBezTo>
                <a:cubicBezTo>
                  <a:pt x="277863" y="0"/>
                  <a:pt x="277863" y="0"/>
                  <a:pt x="277958" y="0"/>
                </a:cubicBezTo>
                <a:cubicBezTo>
                  <a:pt x="278433" y="0"/>
                  <a:pt x="278907" y="0"/>
                  <a:pt x="279382" y="0"/>
                </a:cubicBezTo>
                <a:cubicBezTo>
                  <a:pt x="385487" y="0"/>
                  <a:pt x="405417" y="75615"/>
                  <a:pt x="402570" y="104895"/>
                </a:cubicBezTo>
                <a:cubicBezTo>
                  <a:pt x="400387" y="128395"/>
                  <a:pt x="394693" y="159001"/>
                  <a:pt x="394693" y="159001"/>
                </a:cubicBezTo>
                <a:cubicBezTo>
                  <a:pt x="394693" y="159001"/>
                  <a:pt x="405892" y="164118"/>
                  <a:pt x="405892" y="184774"/>
                </a:cubicBezTo>
                <a:cubicBezTo>
                  <a:pt x="402001" y="236511"/>
                  <a:pt x="381311" y="214149"/>
                  <a:pt x="377040" y="236890"/>
                </a:cubicBezTo>
                <a:cubicBezTo>
                  <a:pt x="370017" y="274603"/>
                  <a:pt x="336610" y="301893"/>
                  <a:pt x="315731" y="311274"/>
                </a:cubicBezTo>
                <a:cubicBezTo>
                  <a:pt x="303583" y="316770"/>
                  <a:pt x="291055" y="319518"/>
                  <a:pt x="277958" y="319707"/>
                </a:cubicBezTo>
                <a:lnTo>
                  <a:pt x="277958" y="319802"/>
                </a:lnTo>
                <a:cubicBezTo>
                  <a:pt x="277863" y="319802"/>
                  <a:pt x="277863" y="319802"/>
                  <a:pt x="277863" y="319802"/>
                </a:cubicBezTo>
                <a:cubicBezTo>
                  <a:pt x="277769" y="319802"/>
                  <a:pt x="277769" y="319802"/>
                  <a:pt x="277674" y="319802"/>
                </a:cubicBezTo>
                <a:lnTo>
                  <a:pt x="277674" y="319707"/>
                </a:lnTo>
                <a:cubicBezTo>
                  <a:pt x="264577" y="319518"/>
                  <a:pt x="252049" y="316770"/>
                  <a:pt x="239901" y="311274"/>
                </a:cubicBezTo>
                <a:cubicBezTo>
                  <a:pt x="219022" y="301893"/>
                  <a:pt x="185615" y="274603"/>
                  <a:pt x="178592" y="236890"/>
                </a:cubicBezTo>
                <a:cubicBezTo>
                  <a:pt x="174321" y="214149"/>
                  <a:pt x="153631" y="236511"/>
                  <a:pt x="149740" y="184774"/>
                </a:cubicBezTo>
                <a:cubicBezTo>
                  <a:pt x="149740" y="164118"/>
                  <a:pt x="161034" y="159001"/>
                  <a:pt x="161034" y="159001"/>
                </a:cubicBezTo>
                <a:cubicBezTo>
                  <a:pt x="161034" y="159001"/>
                  <a:pt x="155245" y="128395"/>
                  <a:pt x="153062" y="104895"/>
                </a:cubicBezTo>
                <a:cubicBezTo>
                  <a:pt x="150215" y="75615"/>
                  <a:pt x="170145" y="0"/>
                  <a:pt x="276250" y="0"/>
                </a:cubicBezTo>
                <a:close/>
              </a:path>
            </a:pathLst>
          </a:custGeom>
          <a:solidFill>
            <a:srgbClr val="FF860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45720" lIns="91440" rIns="91440" rtlCol="0" tIns="45720" wrap="square">
            <a:normAutofit/>
          </a:bodyPr>
          <a:lstStyle>
            <a:defPPr>
              <a:defRPr lang="zh-CN"/>
            </a:defPPr>
            <a:lvl1pPr algn="l" defTabSz="914400" eaLnBrk="1" hangingPunct="1" latinLnBrk="0" marL="0" rtl="0">
              <a:defRPr kern="1200" sz="1800">
                <a:solidFill>
                  <a:schemeClr val="lt1"/>
                </a:solidFill>
              </a:defRPr>
            </a:lvl1pPr>
            <a:lvl2pPr algn="l" defTabSz="914400" eaLnBrk="1" hangingPunct="1" latinLnBrk="0" marL="457200" rtl="0">
              <a:defRPr kern="1200" sz="1800">
                <a:solidFill>
                  <a:schemeClr val="lt1"/>
                </a:solidFill>
              </a:defRPr>
            </a:lvl2pPr>
            <a:lvl3pPr algn="l" defTabSz="914400" eaLnBrk="1" hangingPunct="1" latinLnBrk="0" marL="914400" rtl="0">
              <a:defRPr kern="1200" sz="1800">
                <a:solidFill>
                  <a:schemeClr val="lt1"/>
                </a:solidFill>
              </a:defRPr>
            </a:lvl3pPr>
            <a:lvl4pPr algn="l" defTabSz="914400" eaLnBrk="1" hangingPunct="1" latinLnBrk="0" marL="1371600" rtl="0">
              <a:defRPr kern="1200" sz="1800">
                <a:solidFill>
                  <a:schemeClr val="lt1"/>
                </a:solidFill>
              </a:defRPr>
            </a:lvl4pPr>
            <a:lvl5pPr algn="l" defTabSz="914400" eaLnBrk="1" hangingPunct="1" latinLnBrk="0" marL="1828800" rtl="0">
              <a:defRPr kern="1200" sz="1800">
                <a:solidFill>
                  <a:schemeClr val="lt1"/>
                </a:solidFill>
              </a:defRPr>
            </a:lvl5pPr>
            <a:lvl6pPr algn="l" defTabSz="914400" eaLnBrk="1" hangingPunct="1" latinLnBrk="0" marL="2286000" rtl="0">
              <a:defRPr kern="1200" sz="1800">
                <a:solidFill>
                  <a:schemeClr val="lt1"/>
                </a:solidFill>
              </a:defRPr>
            </a:lvl6pPr>
            <a:lvl7pPr algn="l" defTabSz="914400" eaLnBrk="1" hangingPunct="1" latinLnBrk="0" marL="2743200" rtl="0">
              <a:defRPr kern="1200" sz="1800">
                <a:solidFill>
                  <a:schemeClr val="lt1"/>
                </a:solidFill>
              </a:defRPr>
            </a:lvl7pPr>
            <a:lvl8pPr algn="l" defTabSz="914400" eaLnBrk="1" hangingPunct="1" latinLnBrk="0" marL="3200400" rtl="0">
              <a:defRPr kern="1200" sz="1800">
                <a:solidFill>
                  <a:schemeClr val="lt1"/>
                </a:solidFill>
              </a:defRPr>
            </a:lvl8pPr>
            <a:lvl9pPr algn="l" defTabSz="914400" eaLnBrk="1" hangingPunct="1" latinLnBrk="0" marL="3657600" rtl="0">
              <a:defRPr kern="1200" sz="1800">
                <a:solidFill>
                  <a:schemeClr val="lt1"/>
                </a:solidFill>
              </a:defRPr>
            </a:lvl9pPr>
          </a:lstStyle>
          <a:p>
            <a:pPr algn="ctr"/>
            <a:endParaRPr altLang="en-US" lang="zh-CN"/>
          </a:p>
        </p:txBody>
      </p:sp>
      <p:grpSp>
        <p:nvGrpSpPr>
          <p:cNvPr id="44" name="Group 25">
            <a:extLst>
              <a:ext uri="{FF2B5EF4-FFF2-40B4-BE49-F238E27FC236}">
                <a16:creationId xmlns:a16="http://schemas.microsoft.com/office/drawing/2014/main" id="{241FF927-3D5A-4B84-8868-12EC24470867}"/>
              </a:ext>
            </a:extLst>
          </p:cNvPr>
          <p:cNvGrpSpPr/>
          <p:nvPr/>
        </p:nvGrpSpPr>
        <p:grpSpPr>
          <a:xfrm>
            <a:off x="1219182" y="5332769"/>
            <a:ext cx="952500" cy="901464"/>
            <a:chOff x="5492870" y="5485590"/>
            <a:chExt cx="952500" cy="901464"/>
          </a:xfrm>
          <a:solidFill>
            <a:schemeClr val="bg1">
              <a:lumMod val="85000"/>
            </a:schemeClr>
          </a:solidFill>
        </p:grpSpPr>
        <p:sp>
          <p:nvSpPr>
            <p:cNvPr id="45" name="îṡḷiḑé">
              <a:extLst>
                <a:ext uri="{FF2B5EF4-FFF2-40B4-BE49-F238E27FC236}">
                  <a16:creationId xmlns:a16="http://schemas.microsoft.com/office/drawing/2014/main" id="{F3A7017E-A0C5-45B3-ACF1-44DB70BB5E97}"/>
                </a:ext>
              </a:extLst>
            </p:cNvPr>
            <p:cNvSpPr/>
            <p:nvPr/>
          </p:nvSpPr>
          <p:spPr>
            <a:xfrm>
              <a:off x="5492870" y="5485590"/>
              <a:ext cx="952500" cy="901464"/>
            </a:xfrm>
            <a:prstGeom prst="ellipse">
              <a:avLst/>
            </a:prstGeom>
            <a:solidFill>
              <a:srgbClr val="B3DBDF"/>
            </a:solidFill>
            <a:ln w="3175">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prstTxWarp prst="textNoShape">
                <a:avLst/>
              </a:prstTxWarp>
              <a:normAutofit/>
            </a:bodyPr>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defTabSz="914354"/>
              <a:endParaRPr altLang="en-US" b="1" i="1" lang="zh-CN" sz="2000">
                <a:solidFill>
                  <a:schemeClr val="tx1"/>
                </a:solidFill>
              </a:endParaRPr>
            </a:p>
          </p:txBody>
        </p:sp>
        <p:sp>
          <p:nvSpPr>
            <p:cNvPr id="46" name="share_98086">
              <a:extLst>
                <a:ext uri="{FF2B5EF4-FFF2-40B4-BE49-F238E27FC236}">
                  <a16:creationId xmlns:a16="http://schemas.microsoft.com/office/drawing/2014/main" id="{0CAFC87C-214F-4CC1-A5CA-9B86D10D9A77}"/>
                </a:ext>
              </a:extLst>
            </p:cNvPr>
            <p:cNvSpPr>
              <a:spLocks noChangeAspect="1"/>
            </p:cNvSpPr>
            <p:nvPr/>
          </p:nvSpPr>
          <p:spPr bwMode="auto">
            <a:xfrm>
              <a:off x="5823482" y="5702322"/>
              <a:ext cx="291274" cy="468000"/>
            </a:xfrm>
            <a:custGeom>
              <a:gdLst>
                <a:gd fmla="*/ 3039 w 3058" name="T0"/>
                <a:gd fmla="*/ 2013 h 4921" name="T1"/>
                <a:gd fmla="*/ 2952 w 3058" name="T2"/>
                <a:gd fmla="*/ 1978 h 4921" name="T3"/>
                <a:gd fmla="*/ 1975 w 3058" name="T4"/>
                <a:gd fmla="*/ 2198 h 4921" name="T5"/>
                <a:gd fmla="*/ 2273 w 3058" name="T6"/>
                <a:gd fmla="*/ 101 h 4921" name="T7"/>
                <a:gd fmla="*/ 2222 w 3058" name="T8"/>
                <a:gd fmla="*/ 14 h 4921" name="T9"/>
                <a:gd fmla="*/ 2125 w 3058" name="T10"/>
                <a:gd fmla="*/ 41 h 4921" name="T11"/>
                <a:gd fmla="*/ 21 w 3058" name="T12"/>
                <a:gd fmla="*/ 2911 h 4921" name="T13"/>
                <a:gd fmla="*/ 18 w 3058" name="T14"/>
                <a:gd fmla="*/ 3003 h 4921" name="T15"/>
                <a:gd fmla="*/ 102 w 3058" name="T16"/>
                <a:gd fmla="*/ 3040 h 4921" name="T17"/>
                <a:gd fmla="*/ 1163 w 3058" name="T18"/>
                <a:gd fmla="*/ 2843 h 4921" name="T19"/>
                <a:gd fmla="*/ 853 w 3058" name="T20"/>
                <a:gd fmla="*/ 4827 h 4921" name="T21"/>
                <a:gd fmla="*/ 903 w 3058" name="T22"/>
                <a:gd fmla="*/ 4915 h 4921" name="T23"/>
                <a:gd fmla="*/ 934 w 3058" name="T24"/>
                <a:gd fmla="*/ 4921 h 4921" name="T25"/>
                <a:gd fmla="*/ 1000 w 3058" name="T26"/>
                <a:gd fmla="*/ 4888 h 4921" name="T27"/>
                <a:gd fmla="*/ 3036 w 3058" name="T28"/>
                <a:gd fmla="*/ 2106 h 4921" name="T29"/>
                <a:gd fmla="*/ 3039 w 3058" name="T30"/>
                <a:gd fmla="*/ 2013 h 4921" name="T3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b="b" l="0" r="r" t="0"/>
              <a:pathLst>
                <a:path h="4921" w="3058">
                  <a:moveTo>
                    <a:pt x="3039" y="2013"/>
                  </a:moveTo>
                  <a:cubicBezTo>
                    <a:pt x="3020" y="1984"/>
                    <a:pt x="2986" y="1970"/>
                    <a:pt x="2952" y="1978"/>
                  </a:cubicBezTo>
                  <a:lnTo>
                    <a:pt x="1975" y="2198"/>
                  </a:lnTo>
                  <a:lnTo>
                    <a:pt x="2273" y="101"/>
                  </a:lnTo>
                  <a:cubicBezTo>
                    <a:pt x="2278" y="64"/>
                    <a:pt x="2257" y="28"/>
                    <a:pt x="2222" y="14"/>
                  </a:cubicBezTo>
                  <a:cubicBezTo>
                    <a:pt x="2187" y="0"/>
                    <a:pt x="2147" y="11"/>
                    <a:pt x="2125" y="41"/>
                  </a:cubicBezTo>
                  <a:lnTo>
                    <a:pt x="21" y="2911"/>
                  </a:lnTo>
                  <a:cubicBezTo>
                    <a:pt x="1" y="2938"/>
                    <a:pt x="0" y="2975"/>
                    <a:pt x="18" y="3003"/>
                  </a:cubicBezTo>
                  <a:cubicBezTo>
                    <a:pt x="35" y="3032"/>
                    <a:pt x="69" y="3046"/>
                    <a:pt x="102" y="3040"/>
                  </a:cubicBezTo>
                  <a:lnTo>
                    <a:pt x="1163" y="2843"/>
                  </a:lnTo>
                  <a:lnTo>
                    <a:pt x="853" y="4827"/>
                  </a:lnTo>
                  <a:cubicBezTo>
                    <a:pt x="847" y="4864"/>
                    <a:pt x="868" y="4900"/>
                    <a:pt x="903" y="4915"/>
                  </a:cubicBezTo>
                  <a:cubicBezTo>
                    <a:pt x="913" y="4919"/>
                    <a:pt x="924" y="4921"/>
                    <a:pt x="934" y="4921"/>
                  </a:cubicBezTo>
                  <a:cubicBezTo>
                    <a:pt x="960" y="4921"/>
                    <a:pt x="985" y="4909"/>
                    <a:pt x="1000" y="4888"/>
                  </a:cubicBezTo>
                  <a:lnTo>
                    <a:pt x="3036" y="2106"/>
                  </a:lnTo>
                  <a:cubicBezTo>
                    <a:pt x="3057" y="2078"/>
                    <a:pt x="3058" y="2041"/>
                    <a:pt x="3039" y="2013"/>
                  </a:cubicBezTo>
                  <a:close/>
                </a:path>
              </a:pathLst>
            </a:custGeom>
            <a:solidFill>
              <a:schemeClr val="bg1"/>
            </a:solidFill>
            <a:ln>
              <a:noFill/>
            </a:ln>
          </p:spPr>
          <p:txBody>
            <a:bodyPr/>
            <a:lstStyle/>
            <a:p>
              <a:endParaRPr altLang="en-US" lang="zh-CN"/>
            </a:p>
          </p:txBody>
        </p:sp>
      </p:grpSp>
      <p:grpSp>
        <p:nvGrpSpPr>
          <p:cNvPr id="41" name="Group 28">
            <a:extLst>
              <a:ext uri="{FF2B5EF4-FFF2-40B4-BE49-F238E27FC236}">
                <a16:creationId xmlns:a16="http://schemas.microsoft.com/office/drawing/2014/main" id="{B3B86E3E-30F5-4220-8659-7131F744A768}"/>
              </a:ext>
            </a:extLst>
          </p:cNvPr>
          <p:cNvGrpSpPr/>
          <p:nvPr/>
        </p:nvGrpSpPr>
        <p:grpSpPr>
          <a:xfrm>
            <a:off x="4303237" y="5332769"/>
            <a:ext cx="952500" cy="901464"/>
            <a:chOff x="5492870" y="5485590"/>
            <a:chExt cx="952500" cy="901464"/>
          </a:xfrm>
          <a:solidFill>
            <a:schemeClr val="bg1">
              <a:lumMod val="85000"/>
            </a:schemeClr>
          </a:solidFill>
        </p:grpSpPr>
        <p:sp>
          <p:nvSpPr>
            <p:cNvPr id="42" name="îṡḷiḑé">
              <a:extLst>
                <a:ext uri="{FF2B5EF4-FFF2-40B4-BE49-F238E27FC236}">
                  <a16:creationId xmlns:a16="http://schemas.microsoft.com/office/drawing/2014/main" id="{EB484652-F6C6-44F0-87BA-7AA410AAFC5E}"/>
                </a:ext>
              </a:extLst>
            </p:cNvPr>
            <p:cNvSpPr/>
            <p:nvPr/>
          </p:nvSpPr>
          <p:spPr>
            <a:xfrm>
              <a:off x="5492870" y="5485590"/>
              <a:ext cx="952500" cy="901464"/>
            </a:xfrm>
            <a:prstGeom prst="ellipse">
              <a:avLst/>
            </a:prstGeom>
            <a:solidFill>
              <a:srgbClr val="B3DBDF"/>
            </a:solidFill>
            <a:ln w="3175">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prstTxWarp prst="textNoShape">
                <a:avLst/>
              </a:prstTxWarp>
              <a:normAutofit/>
            </a:bodyPr>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defTabSz="914354"/>
              <a:endParaRPr altLang="en-US" b="1" i="1" lang="zh-CN" sz="2000">
                <a:solidFill>
                  <a:schemeClr val="tx1"/>
                </a:solidFill>
              </a:endParaRPr>
            </a:p>
          </p:txBody>
        </p:sp>
        <p:sp>
          <p:nvSpPr>
            <p:cNvPr id="43" name="share_98086">
              <a:extLst>
                <a:ext uri="{FF2B5EF4-FFF2-40B4-BE49-F238E27FC236}">
                  <a16:creationId xmlns:a16="http://schemas.microsoft.com/office/drawing/2014/main" id="{23C53142-8D81-46C4-984C-26C9E0E41817}"/>
                </a:ext>
              </a:extLst>
            </p:cNvPr>
            <p:cNvSpPr>
              <a:spLocks noChangeAspect="1"/>
            </p:cNvSpPr>
            <p:nvPr/>
          </p:nvSpPr>
          <p:spPr bwMode="auto">
            <a:xfrm>
              <a:off x="5742500" y="5702322"/>
              <a:ext cx="453239" cy="468000"/>
            </a:xfrm>
            <a:custGeom>
              <a:gdLst>
                <a:gd fmla="*/ 391380 w 587245" name="connsiteX0"/>
                <a:gd fmla="*/ 404873 h 606369" name="connsiteY0"/>
                <a:gd fmla="*/ 349559 w 587245" name="connsiteX1"/>
                <a:gd fmla="*/ 446514 h 606369" name="connsiteY1"/>
                <a:gd fmla="*/ 391380 w 587245" name="connsiteX2"/>
                <a:gd fmla="*/ 488275 h 606369" name="connsiteY2"/>
                <a:gd fmla="*/ 433081 w 587245" name="connsiteX3"/>
                <a:gd fmla="*/ 446514 h 606369" name="connsiteY3"/>
                <a:gd fmla="*/ 391380 w 587245" name="connsiteX4"/>
                <a:gd fmla="*/ 404873 h 606369" name="connsiteY4"/>
                <a:gd fmla="*/ 391380 w 587245" name="connsiteX5"/>
                <a:gd fmla="*/ 349511 h 606369" name="connsiteY5"/>
                <a:gd fmla="*/ 488524 w 587245" name="connsiteX6"/>
                <a:gd fmla="*/ 446514 h 606369" name="connsiteY6"/>
                <a:gd fmla="*/ 391380 w 587245" name="connsiteX7"/>
                <a:gd fmla="*/ 543637 h 606369" name="connsiteY7"/>
                <a:gd fmla="*/ 294116 w 587245" name="connsiteX8"/>
                <a:gd fmla="*/ 446514 h 606369" name="connsiteY8"/>
                <a:gd fmla="*/ 391380 w 587245" name="connsiteX9"/>
                <a:gd fmla="*/ 349511 h 606369" name="connsiteY9"/>
                <a:gd fmla="*/ 391356 w 587245" name="connsiteX10"/>
                <a:gd fmla="*/ 336226 h 606369" name="connsiteY10"/>
                <a:gd fmla="*/ 280830 w 587245" name="connsiteX11"/>
                <a:gd fmla="*/ 446478 h 606369" name="connsiteY11"/>
                <a:gd fmla="*/ 391356 w 587245" name="connsiteX12"/>
                <a:gd fmla="*/ 556851 h 606369" name="connsiteY12"/>
                <a:gd fmla="*/ 501763 w 587245" name="connsiteX13"/>
                <a:gd fmla="*/ 446478 h 606369" name="connsiteY13"/>
                <a:gd fmla="*/ 391356 w 587245" name="connsiteX14"/>
                <a:gd fmla="*/ 336226 h 606369" name="connsiteY14"/>
                <a:gd fmla="*/ 391356 w 587245" name="connsiteX15"/>
                <a:gd fmla="*/ 286707 h 606369" name="connsiteY15"/>
                <a:gd fmla="*/ 391356 w 587245" name="connsiteX16"/>
                <a:gd fmla="*/ 304844 h 606369" name="connsiteY16"/>
                <a:gd fmla="*/ 432579 w 587245" name="connsiteX17"/>
                <a:gd fmla="*/ 310929 h 606369" name="connsiteY17"/>
                <a:gd fmla="*/ 437837 w 587245" name="connsiteX18"/>
                <a:gd fmla="*/ 293508 h 606369" name="connsiteY18"/>
                <a:gd fmla="*/ 484556 w 587245" name="connsiteX19"/>
                <a:gd fmla="*/ 316537 h 606369" name="connsiteY19"/>
                <a:gd fmla="*/ 473802 w 587245" name="connsiteX20"/>
                <a:gd fmla="*/ 331453 h 606369" name="connsiteY20"/>
                <a:gd fmla="*/ 510844 w 587245" name="connsiteX21"/>
                <a:gd fmla="*/ 370351 h 606369" name="connsiteY21"/>
                <a:gd fmla="*/ 526258 w 587245" name="connsiteX22"/>
                <a:gd fmla="*/ 360448 h 606369" name="connsiteY22"/>
                <a:gd fmla="*/ 546809 w 587245" name="connsiteX23"/>
                <a:gd fmla="*/ 408296 h 606369" name="connsiteY23"/>
                <a:gd fmla="*/ 529006 w 587245" name="connsiteX24"/>
                <a:gd fmla="*/ 412591 h 606369" name="connsiteY24"/>
                <a:gd fmla="*/ 533188 w 587245" name="connsiteX25"/>
                <a:gd fmla="*/ 446478 h 606369" name="connsiteY25"/>
                <a:gd fmla="*/ 531754 w 587245" name="connsiteX26"/>
                <a:gd fmla="*/ 466167 h 606369" name="connsiteY26"/>
                <a:gd fmla="*/ 549916 w 587245" name="connsiteX27"/>
                <a:gd fmla="*/ 468792 h 606369" name="connsiteY27"/>
                <a:gd fmla="*/ 534383 w 587245" name="connsiteX28"/>
                <a:gd fmla="*/ 518429 h 606369" name="connsiteY28"/>
                <a:gd fmla="*/ 518013 w 587245" name="connsiteX29"/>
                <a:gd fmla="*/ 510196 h 606369" name="connsiteY29"/>
                <a:gd fmla="*/ 485154 w 587245" name="connsiteX30"/>
                <a:gd fmla="*/ 552675 h 606369" name="connsiteY30"/>
                <a:gd fmla="*/ 497342 w 587245" name="connsiteX31"/>
                <a:gd fmla="*/ 566396 h 606369" name="connsiteY31"/>
                <a:gd fmla="*/ 453251 w 587245" name="connsiteX32"/>
                <a:gd fmla="*/ 593960 h 606369" name="connsiteY32"/>
                <a:gd fmla="*/ 446201 w 587245" name="connsiteX33"/>
                <a:gd fmla="*/ 577255 h 606369" name="connsiteY33"/>
                <a:gd fmla="*/ 393626 w 587245" name="connsiteX34"/>
                <a:gd fmla="*/ 588113 h 606369" name="connsiteY34"/>
                <a:gd fmla="*/ 393865 w 587245" name="connsiteX35"/>
                <a:gd fmla="*/ 606369 h 606369" name="connsiteY35"/>
                <a:gd fmla="*/ 391356 w 587245" name="connsiteX36"/>
                <a:gd fmla="*/ 606369 h 606369" name="connsiteY36"/>
                <a:gd fmla="*/ 342366 w 587245" name="connsiteX37"/>
                <a:gd fmla="*/ 598852 h 606369" name="connsiteY37"/>
                <a:gd fmla="*/ 347982 w 587245" name="connsiteX38"/>
                <a:gd fmla="*/ 581431 h 606369" name="connsiteY38"/>
                <a:gd fmla="*/ 300785 w 587245" name="connsiteX39"/>
                <a:gd fmla="*/ 555658 h 606369" name="connsiteY39"/>
                <a:gd fmla="*/ 289194 w 587245" name="connsiteX40"/>
                <a:gd fmla="*/ 569618 h 606369" name="connsiteY40"/>
                <a:gd fmla="*/ 255021 w 587245" name="connsiteX41"/>
                <a:gd fmla="*/ 530481 h 606369" name="connsiteY41"/>
                <a:gd fmla="*/ 270674 w 587245" name="connsiteX42"/>
                <a:gd fmla="*/ 520816 h 606369" name="connsiteY42"/>
                <a:gd fmla="*/ 251556 w 587245" name="connsiteX43"/>
                <a:gd fmla="*/ 470701 h 606369" name="connsiteY43"/>
                <a:gd fmla="*/ 233513 w 587245" name="connsiteX44"/>
                <a:gd fmla="*/ 473803 h 606369" name="connsiteY44"/>
                <a:gd fmla="*/ 231243 w 587245" name="connsiteX45"/>
                <a:gd fmla="*/ 446478 h 606369" name="connsiteY45"/>
                <a:gd fmla="*/ 233155 w 587245" name="connsiteX46"/>
                <a:gd fmla="*/ 421779 h 606369" name="connsiteY46"/>
                <a:gd fmla="*/ 251317 w 587245" name="connsiteX47"/>
                <a:gd fmla="*/ 424643 h 606369" name="connsiteY47"/>
                <a:gd fmla="*/ 269479 w 587245" name="connsiteX48"/>
                <a:gd fmla="*/ 374170 h 606369" name="connsiteY48"/>
                <a:gd fmla="*/ 253707 w 587245" name="connsiteX49"/>
                <a:gd fmla="*/ 364743 h 606369" name="connsiteY49"/>
                <a:gd fmla="*/ 287283 w 587245" name="connsiteX50"/>
                <a:gd fmla="*/ 325009 h 606369" name="connsiteY50"/>
                <a:gd fmla="*/ 299112 w 587245" name="connsiteX51"/>
                <a:gd fmla="*/ 338970 h 606369" name="connsiteY51"/>
                <a:gd fmla="*/ 345831 w 587245" name="connsiteX52"/>
                <a:gd fmla="*/ 312361 h 606369" name="connsiteY52"/>
                <a:gd fmla="*/ 339977 w 587245" name="connsiteX53"/>
                <a:gd fmla="*/ 295060 h 606369" name="connsiteY53"/>
                <a:gd fmla="*/ 391356 w 587245" name="connsiteX54"/>
                <a:gd fmla="*/ 286707 h 606369" name="connsiteY54"/>
                <a:gd fmla="*/ 167197 w 587245" name="connsiteX55"/>
                <a:gd fmla="*/ 174818 h 606369" name="connsiteY55"/>
                <a:gd fmla="*/ 118931 w 587245" name="connsiteX56"/>
                <a:gd fmla="*/ 208949 h 606369" name="connsiteY56"/>
                <a:gd fmla="*/ 153100 w 587245" name="connsiteX57"/>
                <a:gd fmla="*/ 257042 h 606369" name="connsiteY57"/>
                <a:gd fmla="*/ 201247 w 587245" name="connsiteX58"/>
                <a:gd fmla="*/ 223031 h 606369" name="connsiteY58"/>
                <a:gd fmla="*/ 167197 w 587245" name="connsiteX59"/>
                <a:gd fmla="*/ 174818 h 606369" name="connsiteY59"/>
                <a:gd fmla="*/ 176516 w 587245" name="connsiteX60"/>
                <a:gd fmla="*/ 120281 h 606369" name="connsiteY60"/>
                <a:gd fmla="*/ 255964 w 587245" name="connsiteX61"/>
                <a:gd fmla="*/ 232339 h 606369" name="connsiteY61"/>
                <a:gd fmla="*/ 143781 w 587245" name="connsiteX62"/>
                <a:gd fmla="*/ 311699 h 606369" name="connsiteY62"/>
                <a:gd fmla="*/ 64333 w 587245" name="connsiteX63"/>
                <a:gd fmla="*/ 199641 h 606369" name="connsiteY63"/>
                <a:gd fmla="*/ 176516 w 587245" name="connsiteX64"/>
                <a:gd fmla="*/ 120281 h 606369" name="connsiteY64"/>
                <a:gd fmla="*/ 178915 w 587245" name="connsiteX65"/>
                <a:gd fmla="*/ 106556 h 606369" name="connsiteY65"/>
                <a:gd fmla="*/ 50555 w 587245" name="connsiteX66"/>
                <a:gd fmla="*/ 197231 h 606369" name="connsiteY66"/>
                <a:gd fmla="*/ 141387 w 587245" name="connsiteX67"/>
                <a:gd fmla="*/ 325368 h 606369" name="connsiteY67"/>
                <a:gd fmla="*/ 269746 w 587245" name="connsiteX68"/>
                <a:gd fmla="*/ 234694 h 606369" name="connsiteY68"/>
                <a:gd fmla="*/ 178915 w 587245" name="connsiteX69"/>
                <a:gd fmla="*/ 106556 h 606369" name="connsiteY69"/>
                <a:gd fmla="*/ 458762 w 587245" name="connsiteX70"/>
                <a:gd fmla="*/ 95461 h 606369" name="connsiteY70"/>
                <a:gd fmla="*/ 425296 w 587245" name="connsiteX71"/>
                <a:gd fmla="*/ 129349 h 606369" name="connsiteY71"/>
                <a:gd fmla="*/ 459240 w 587245" name="connsiteX72"/>
                <a:gd fmla="*/ 162880 h 606369" name="connsiteY72"/>
                <a:gd fmla="*/ 483024 w 587245" name="connsiteX73"/>
                <a:gd fmla="*/ 152737 h 606369" name="connsiteY73"/>
                <a:gd fmla="*/ 490195 w 587245" name="connsiteX74"/>
                <a:gd fmla="*/ 141998 h 606369" name="connsiteY74"/>
                <a:gd fmla="*/ 492825 w 587245" name="connsiteX75"/>
                <a:gd fmla="*/ 128872 h 606369" name="connsiteY75"/>
                <a:gd fmla="*/ 458762 w 587245" name="connsiteX76"/>
                <a:gd fmla="*/ 95461 h 606369" name="connsiteY76"/>
                <a:gd fmla="*/ 135053 w 587245" name="connsiteX77"/>
                <a:gd fmla="*/ 57997 h 606369" name="connsiteY77"/>
                <a:gd fmla="*/ 187161 w 587245" name="connsiteX78"/>
                <a:gd fmla="*/ 58355 h 606369" name="connsiteY78"/>
                <a:gd fmla="*/ 184054 w 587245" name="connsiteX79"/>
                <a:gd fmla="*/ 76251 h 606369" name="connsiteY79"/>
                <a:gd fmla="*/ 223614 w 587245" name="connsiteX80"/>
                <a:gd fmla="*/ 89256 h 606369" name="connsiteY80"/>
                <a:gd fmla="*/ 231860 w 587245" name="connsiteX81"/>
                <a:gd fmla="*/ 72911 h 606369" name="connsiteY81"/>
                <a:gd fmla="*/ 273930 w 587245" name="connsiteX82"/>
                <a:gd fmla="*/ 103454 h 606369" name="connsiteY82"/>
                <a:gd fmla="*/ 260902 w 587245" name="connsiteX83"/>
                <a:gd fmla="*/ 116339 h 606369" name="connsiteY83"/>
                <a:gd fmla="*/ 290781 w 587245" name="connsiteX84"/>
                <a:gd fmla="*/ 160961 h 606369" name="connsiteY84"/>
                <a:gd fmla="*/ 307752 w 587245" name="connsiteX85"/>
                <a:gd fmla="*/ 153802 h 606369" name="connsiteY85"/>
                <a:gd fmla="*/ 319943 w 587245" name="connsiteX86"/>
                <a:gd fmla="*/ 204389 h 606369" name="connsiteY86"/>
                <a:gd fmla="*/ 301538 w 587245" name="connsiteX87"/>
                <a:gd fmla="*/ 205702 h 606369" name="connsiteY87"/>
                <a:gd fmla="*/ 300103 w 587245" name="connsiteX88"/>
                <a:gd fmla="*/ 239824 h 606369" name="connsiteY88"/>
                <a:gd fmla="*/ 295203 w 587245" name="connsiteX89"/>
                <a:gd fmla="*/ 258913 h 606369" name="connsiteY89"/>
                <a:gd fmla="*/ 312772 w 587245" name="connsiteX90"/>
                <a:gd fmla="*/ 264521 h 606369" name="connsiteY90"/>
                <a:gd fmla="*/ 288988 w 587245" name="connsiteX91"/>
                <a:gd fmla="*/ 310813 h 606369" name="connsiteY91"/>
                <a:gd fmla="*/ 274288 w 587245" name="connsiteX92"/>
                <a:gd fmla="*/ 299956 h 606369" name="connsiteY92"/>
                <a:gd fmla="*/ 234728 w 587245" name="connsiteX93"/>
                <a:gd fmla="*/ 336345 h 606369" name="connsiteY93"/>
                <a:gd fmla="*/ 244409 w 587245" name="connsiteX94"/>
                <a:gd fmla="*/ 351855 h 606369" name="connsiteY94"/>
                <a:gd fmla="*/ 196244 w 587245" name="connsiteX95"/>
                <a:gd fmla="*/ 371660 h 606369" name="connsiteY95"/>
                <a:gd fmla="*/ 192181 w 587245" name="connsiteX96"/>
                <a:gd fmla="*/ 354003 h 606369" name="connsiteY96"/>
                <a:gd fmla="*/ 138518 w 587245" name="connsiteX97"/>
                <a:gd fmla="*/ 355912 h 606369" name="connsiteY97"/>
                <a:gd fmla="*/ 135650 w 587245" name="connsiteX98"/>
                <a:gd fmla="*/ 373927 h 606369" name="connsiteY98"/>
                <a:gd fmla="*/ 133140 w 587245" name="connsiteX99"/>
                <a:gd fmla="*/ 373569 h 606369" name="connsiteY99"/>
                <a:gd fmla="*/ 86171 w 587245" name="connsiteX100"/>
                <a:gd fmla="*/ 357820 h 606369" name="connsiteY100"/>
                <a:gd fmla="*/ 94656 w 587245" name="connsiteX101"/>
                <a:gd fmla="*/ 341594 h 606369" name="connsiteY101"/>
                <a:gd fmla="*/ 52467 w 587245" name="connsiteX102"/>
                <a:gd fmla="*/ 308307 h 606369" name="connsiteY102"/>
                <a:gd fmla="*/ 38723 w 587245" name="connsiteX103"/>
                <a:gd fmla="*/ 320119 h 606369" name="connsiteY103"/>
                <a:gd fmla="*/ 11593 w 587245" name="connsiteX104"/>
                <a:gd fmla="*/ 275736 h 606369" name="connsiteY104"/>
                <a:gd fmla="*/ 28564 w 587245" name="connsiteX105"/>
                <a:gd fmla="*/ 268816 h 606369" name="connsiteY105"/>
                <a:gd fmla="*/ 18286 w 587245" name="connsiteX106"/>
                <a:gd fmla="*/ 216201 h 606369" name="connsiteY106"/>
                <a:gd fmla="*/ 0 w 587245" name="connsiteX107"/>
                <a:gd fmla="*/ 216201 h 606369" name="connsiteY107"/>
                <a:gd fmla="*/ 2271 w 587245" name="connsiteX108"/>
                <a:gd fmla="*/ 188998 h 606369" name="connsiteY108"/>
                <a:gd fmla="*/ 8366 w 587245" name="connsiteX109"/>
                <a:gd fmla="*/ 164898 h 606369" name="connsiteY109"/>
                <a:gd fmla="*/ 25696 w 587245" name="connsiteX110"/>
                <a:gd fmla="*/ 170744 h 606369" name="connsiteY110"/>
                <a:gd fmla="*/ 52228 w 587245" name="connsiteX111"/>
                <a:gd fmla="*/ 124094 h 606369" name="connsiteY111"/>
                <a:gd fmla="*/ 38245 w 587245" name="connsiteX112"/>
                <a:gd fmla="*/ 112163 h 606369" name="connsiteY112"/>
                <a:gd fmla="*/ 78044 w 587245" name="connsiteX113"/>
                <a:gd fmla="*/ 78638 h 606369" name="connsiteY113"/>
                <a:gd fmla="*/ 87366 w 587245" name="connsiteX114"/>
                <a:gd fmla="*/ 94386 h 606369" name="connsiteY114"/>
                <a:gd fmla="*/ 137921 w 587245" name="connsiteX115"/>
                <a:gd fmla="*/ 76013 h 606369" name="connsiteY115"/>
                <a:gd fmla="*/ 458164 w 587245" name="connsiteX116"/>
                <a:gd fmla="*/ 0 h 606369" name="connsiteY116"/>
                <a:gd fmla="*/ 458164 w 587245" name="connsiteX117"/>
                <a:gd fmla="*/ 14677 h 606369" name="connsiteY117"/>
                <a:gd fmla="*/ 483502 w 587245" name="connsiteX118"/>
                <a:gd fmla="*/ 17302 h 606369" name="connsiteY118"/>
                <a:gd fmla="*/ 491510 w 587245" name="connsiteX119"/>
                <a:gd fmla="*/ 19331 h 606369" name="connsiteY119"/>
                <a:gd fmla="*/ 495693 w 587245" name="connsiteX120"/>
                <a:gd fmla="*/ 5250 h 606369" name="connsiteY120"/>
                <a:gd fmla="*/ 533581 w 587245" name="connsiteX121"/>
                <a:gd fmla="*/ 23627 h 606369" name="connsiteY121"/>
                <a:gd fmla="*/ 525095 w 587245" name="connsiteX122"/>
                <a:gd fmla="*/ 35678 h 606369" name="connsiteY122"/>
                <a:gd fmla="*/ 555214 w 587245" name="connsiteX123"/>
                <a:gd fmla="*/ 66822 h 606369" name="connsiteY123"/>
                <a:gd fmla="*/ 567524 w 587245" name="connsiteX124"/>
                <a:gd fmla="*/ 58828 h 606369" name="connsiteY124"/>
                <a:gd fmla="*/ 584496 w 587245" name="connsiteX125"/>
                <a:gd fmla="*/ 97370 h 606369" name="connsiteY125"/>
                <a:gd fmla="*/ 570034 w 587245" name="connsiteX126"/>
                <a:gd fmla="*/ 100950 h 606369" name="connsiteY126"/>
                <a:gd fmla="*/ 573739 w 587245" name="connsiteX127"/>
                <a:gd fmla="*/ 128275 h 606369" name="connsiteY127"/>
                <a:gd fmla="*/ 572664 w 587245" name="connsiteX128"/>
                <a:gd fmla="*/ 144146 h 606369" name="connsiteY128"/>
                <a:gd fmla="*/ 587245 w 587245" name="connsiteX129"/>
                <a:gd fmla="*/ 146174 h 606369" name="connsiteY129"/>
                <a:gd fmla="*/ 575054 w 587245" name="connsiteX130"/>
                <a:gd fmla="*/ 186387 h 606369" name="connsiteY130"/>
                <a:gd fmla="*/ 561787 w 587245" name="connsiteX131"/>
                <a:gd fmla="*/ 179824 h 606369" name="connsiteY131"/>
                <a:gd fmla="*/ 535493 w 587245" name="connsiteX132"/>
                <a:gd fmla="*/ 214309 h 606369" name="connsiteY132"/>
                <a:gd fmla="*/ 545413 w 587245" name="connsiteX133"/>
                <a:gd fmla="*/ 225287 h 606369" name="connsiteY133"/>
                <a:gd fmla="*/ 509916 w 587245" name="connsiteX134"/>
                <a:gd fmla="*/ 247959 h 606369" name="connsiteY134"/>
                <a:gd fmla="*/ 504179 w 587245" name="connsiteX135"/>
                <a:gd fmla="*/ 234356 h 606369" name="connsiteY135"/>
                <a:gd fmla="*/ 461750 w 587245" name="connsiteX136"/>
                <a:gd fmla="*/ 243544 h 606369" name="connsiteY136"/>
                <a:gd fmla="*/ 462108 w 587245" name="connsiteX137"/>
                <a:gd fmla="*/ 258221 h 606369" name="connsiteY137"/>
                <a:gd fmla="*/ 459957 w 587245" name="connsiteX138"/>
                <a:gd fmla="*/ 258340 h 606369" name="connsiteY138"/>
                <a:gd fmla="*/ 420396 w 587245" name="connsiteX139"/>
                <a:gd fmla="*/ 252374 h 606369" name="connsiteY139"/>
                <a:gd fmla="*/ 424818 w 587245" name="connsiteX140"/>
                <a:gd fmla="*/ 238413 h 606369" name="connsiteY140"/>
                <a:gd fmla="*/ 386572 w 587245" name="connsiteX141"/>
                <a:gd fmla="*/ 217889 h 606369" name="connsiteY141"/>
                <a:gd fmla="*/ 377250 w 587245" name="connsiteX142"/>
                <a:gd fmla="*/ 229225 h 606369" name="connsiteY142"/>
                <a:gd fmla="*/ 349402 w 587245" name="connsiteX143"/>
                <a:gd fmla="*/ 197723 h 606369" name="connsiteY143"/>
                <a:gd fmla="*/ 361951 w 587245" name="connsiteX144"/>
                <a:gd fmla="*/ 189847 h 606369" name="connsiteY144"/>
                <a:gd fmla="*/ 346294 w 587245" name="connsiteX145"/>
                <a:gd fmla="*/ 149515 h 606369" name="connsiteY145"/>
                <a:gd fmla="*/ 331713 w 587245" name="connsiteX146"/>
                <a:gd fmla="*/ 152021 h 606369" name="connsiteY146"/>
                <a:gd fmla="*/ 329681 w 587245" name="connsiteX147"/>
                <a:gd fmla="*/ 130065 h 606369" name="connsiteY147"/>
                <a:gd fmla="*/ 331115 w 587245" name="connsiteX148"/>
                <a:gd fmla="*/ 110138 h 606369" name="connsiteY148"/>
                <a:gd fmla="*/ 345697 w 587245" name="connsiteX149"/>
                <a:gd fmla="*/ 112286 h 606369" name="connsiteY149"/>
                <a:gd fmla="*/ 360158 w 587245" name="connsiteX150"/>
                <a:gd fmla="*/ 71476 h 606369" name="connsiteY150"/>
                <a:gd fmla="*/ 347370 w 587245" name="connsiteX151"/>
                <a:gd fmla="*/ 63959 h 606369" name="connsiteY151"/>
                <a:gd fmla="*/ 374262 w 587245" name="connsiteX152"/>
                <a:gd fmla="*/ 31621 h 606369" name="connsiteY152"/>
                <a:gd fmla="*/ 383943 w 587245" name="connsiteX153"/>
                <a:gd fmla="*/ 42719 h 606369" name="connsiteY153"/>
                <a:gd fmla="*/ 421472 w 587245" name="connsiteX154"/>
                <a:gd fmla="*/ 21001 h 606369" name="connsiteY154"/>
                <a:gd fmla="*/ 416691 w 587245" name="connsiteX155"/>
                <a:gd fmla="*/ 7160 h 606369" name="connsiteY155"/>
                <a:gd fmla="*/ 458164 w 587245" name="connsiteX156"/>
                <a:gd fmla="*/ 0 h 606369" name="connsiteY15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Lst>
              <a:rect b="b" l="l" r="r" t="t"/>
              <a:pathLst>
                <a:path h="606369" w="587245">
                  <a:moveTo>
                    <a:pt x="391380" y="404873"/>
                  </a:moveTo>
                  <a:cubicBezTo>
                    <a:pt x="368199" y="404873"/>
                    <a:pt x="349559" y="423487"/>
                    <a:pt x="349559" y="446514"/>
                  </a:cubicBezTo>
                  <a:cubicBezTo>
                    <a:pt x="349559" y="469662"/>
                    <a:pt x="368318" y="488275"/>
                    <a:pt x="391380" y="488275"/>
                  </a:cubicBezTo>
                  <a:cubicBezTo>
                    <a:pt x="414441" y="488275"/>
                    <a:pt x="433081" y="469542"/>
                    <a:pt x="433081" y="446514"/>
                  </a:cubicBezTo>
                  <a:cubicBezTo>
                    <a:pt x="433081" y="423487"/>
                    <a:pt x="414441" y="404873"/>
                    <a:pt x="391380" y="404873"/>
                  </a:cubicBezTo>
                  <a:close/>
                  <a:moveTo>
                    <a:pt x="391380" y="349511"/>
                  </a:moveTo>
                  <a:cubicBezTo>
                    <a:pt x="445030" y="349511"/>
                    <a:pt x="488524" y="392942"/>
                    <a:pt x="488524" y="446514"/>
                  </a:cubicBezTo>
                  <a:cubicBezTo>
                    <a:pt x="488524" y="500206"/>
                    <a:pt x="445030" y="543637"/>
                    <a:pt x="391380" y="543637"/>
                  </a:cubicBezTo>
                  <a:cubicBezTo>
                    <a:pt x="337610" y="543637"/>
                    <a:pt x="294116" y="500206"/>
                    <a:pt x="294116" y="446514"/>
                  </a:cubicBezTo>
                  <a:cubicBezTo>
                    <a:pt x="294116" y="392942"/>
                    <a:pt x="337610" y="349511"/>
                    <a:pt x="391380" y="349511"/>
                  </a:cubicBezTo>
                  <a:close/>
                  <a:moveTo>
                    <a:pt x="391356" y="336226"/>
                  </a:moveTo>
                  <a:cubicBezTo>
                    <a:pt x="330298" y="336226"/>
                    <a:pt x="280830" y="385625"/>
                    <a:pt x="280830" y="446478"/>
                  </a:cubicBezTo>
                  <a:cubicBezTo>
                    <a:pt x="280830" y="507452"/>
                    <a:pt x="330298" y="556851"/>
                    <a:pt x="391356" y="556851"/>
                  </a:cubicBezTo>
                  <a:cubicBezTo>
                    <a:pt x="452295" y="556851"/>
                    <a:pt x="501763" y="507452"/>
                    <a:pt x="501763" y="446478"/>
                  </a:cubicBezTo>
                  <a:cubicBezTo>
                    <a:pt x="501763" y="385625"/>
                    <a:pt x="452295" y="336226"/>
                    <a:pt x="391356" y="336226"/>
                  </a:cubicBezTo>
                  <a:close/>
                  <a:moveTo>
                    <a:pt x="391356" y="286707"/>
                  </a:moveTo>
                  <a:lnTo>
                    <a:pt x="391356" y="304844"/>
                  </a:lnTo>
                  <a:cubicBezTo>
                    <a:pt x="405695" y="304844"/>
                    <a:pt x="419436" y="306992"/>
                    <a:pt x="432579" y="310929"/>
                  </a:cubicBezTo>
                  <a:lnTo>
                    <a:pt x="437837" y="293508"/>
                  </a:lnTo>
                  <a:cubicBezTo>
                    <a:pt x="454565" y="298639"/>
                    <a:pt x="470218" y="306276"/>
                    <a:pt x="484556" y="316537"/>
                  </a:cubicBezTo>
                  <a:lnTo>
                    <a:pt x="473802" y="331453"/>
                  </a:lnTo>
                  <a:cubicBezTo>
                    <a:pt x="488499" y="341953"/>
                    <a:pt x="501046" y="355078"/>
                    <a:pt x="510844" y="370351"/>
                  </a:cubicBezTo>
                  <a:lnTo>
                    <a:pt x="526258" y="360448"/>
                  </a:lnTo>
                  <a:cubicBezTo>
                    <a:pt x="535697" y="375244"/>
                    <a:pt x="542627" y="391352"/>
                    <a:pt x="546809" y="408296"/>
                  </a:cubicBezTo>
                  <a:lnTo>
                    <a:pt x="529006" y="412591"/>
                  </a:lnTo>
                  <a:cubicBezTo>
                    <a:pt x="531634" y="423569"/>
                    <a:pt x="533188" y="434785"/>
                    <a:pt x="533188" y="446478"/>
                  </a:cubicBezTo>
                  <a:cubicBezTo>
                    <a:pt x="533188" y="453280"/>
                    <a:pt x="532590" y="459723"/>
                    <a:pt x="531754" y="466167"/>
                  </a:cubicBezTo>
                  <a:lnTo>
                    <a:pt x="549916" y="468792"/>
                  </a:lnTo>
                  <a:cubicBezTo>
                    <a:pt x="547407" y="486093"/>
                    <a:pt x="542269" y="502798"/>
                    <a:pt x="534383" y="518429"/>
                  </a:cubicBezTo>
                  <a:lnTo>
                    <a:pt x="518013" y="510196"/>
                  </a:lnTo>
                  <a:cubicBezTo>
                    <a:pt x="509768" y="526304"/>
                    <a:pt x="498656" y="540742"/>
                    <a:pt x="485154" y="552675"/>
                  </a:cubicBezTo>
                  <a:lnTo>
                    <a:pt x="497342" y="566396"/>
                  </a:lnTo>
                  <a:cubicBezTo>
                    <a:pt x="484198" y="577971"/>
                    <a:pt x="469381" y="587278"/>
                    <a:pt x="453251" y="593960"/>
                  </a:cubicBezTo>
                  <a:lnTo>
                    <a:pt x="446201" y="577255"/>
                  </a:lnTo>
                  <a:cubicBezTo>
                    <a:pt x="429951" y="584056"/>
                    <a:pt x="412147" y="587874"/>
                    <a:pt x="393626" y="588113"/>
                  </a:cubicBezTo>
                  <a:lnTo>
                    <a:pt x="393865" y="606369"/>
                  </a:lnTo>
                  <a:cubicBezTo>
                    <a:pt x="393029" y="606369"/>
                    <a:pt x="392193" y="606369"/>
                    <a:pt x="391356" y="606369"/>
                  </a:cubicBezTo>
                  <a:cubicBezTo>
                    <a:pt x="374628" y="606369"/>
                    <a:pt x="358139" y="603863"/>
                    <a:pt x="342366" y="598852"/>
                  </a:cubicBezTo>
                  <a:lnTo>
                    <a:pt x="347982" y="581431"/>
                  </a:lnTo>
                  <a:cubicBezTo>
                    <a:pt x="330537" y="575823"/>
                    <a:pt x="314526" y="567112"/>
                    <a:pt x="300785" y="555658"/>
                  </a:cubicBezTo>
                  <a:lnTo>
                    <a:pt x="289194" y="569618"/>
                  </a:lnTo>
                  <a:cubicBezTo>
                    <a:pt x="275692" y="558521"/>
                    <a:pt x="264222" y="545277"/>
                    <a:pt x="255021" y="530481"/>
                  </a:cubicBezTo>
                  <a:lnTo>
                    <a:pt x="270674" y="520816"/>
                  </a:lnTo>
                  <a:cubicBezTo>
                    <a:pt x="261354" y="505781"/>
                    <a:pt x="254782" y="488838"/>
                    <a:pt x="251556" y="470701"/>
                  </a:cubicBezTo>
                  <a:lnTo>
                    <a:pt x="233513" y="473803"/>
                  </a:lnTo>
                  <a:cubicBezTo>
                    <a:pt x="231960" y="464854"/>
                    <a:pt x="231243" y="455666"/>
                    <a:pt x="231243" y="446478"/>
                  </a:cubicBezTo>
                  <a:cubicBezTo>
                    <a:pt x="231243" y="438245"/>
                    <a:pt x="231840" y="429893"/>
                    <a:pt x="233155" y="421779"/>
                  </a:cubicBezTo>
                  <a:lnTo>
                    <a:pt x="251317" y="424643"/>
                  </a:lnTo>
                  <a:cubicBezTo>
                    <a:pt x="254065" y="406386"/>
                    <a:pt x="260398" y="389443"/>
                    <a:pt x="269479" y="374170"/>
                  </a:cubicBezTo>
                  <a:lnTo>
                    <a:pt x="253707" y="364743"/>
                  </a:lnTo>
                  <a:cubicBezTo>
                    <a:pt x="262668" y="349828"/>
                    <a:pt x="273900" y="336464"/>
                    <a:pt x="287283" y="325009"/>
                  </a:cubicBezTo>
                  <a:lnTo>
                    <a:pt x="299112" y="338970"/>
                  </a:lnTo>
                  <a:cubicBezTo>
                    <a:pt x="312733" y="327276"/>
                    <a:pt x="328506" y="318208"/>
                    <a:pt x="345831" y="312361"/>
                  </a:cubicBezTo>
                  <a:lnTo>
                    <a:pt x="339977" y="295060"/>
                  </a:lnTo>
                  <a:cubicBezTo>
                    <a:pt x="356466" y="289452"/>
                    <a:pt x="373672" y="286707"/>
                    <a:pt x="391356" y="286707"/>
                  </a:cubicBezTo>
                  <a:close/>
                  <a:moveTo>
                    <a:pt x="167197" y="174818"/>
                  </a:moveTo>
                  <a:cubicBezTo>
                    <a:pt x="144378" y="170999"/>
                    <a:pt x="122874" y="186275"/>
                    <a:pt x="118931" y="208949"/>
                  </a:cubicBezTo>
                  <a:cubicBezTo>
                    <a:pt x="115108" y="231623"/>
                    <a:pt x="130400" y="253223"/>
                    <a:pt x="153100" y="257042"/>
                  </a:cubicBezTo>
                  <a:cubicBezTo>
                    <a:pt x="175799" y="260980"/>
                    <a:pt x="197423" y="245705"/>
                    <a:pt x="201247" y="223031"/>
                  </a:cubicBezTo>
                  <a:cubicBezTo>
                    <a:pt x="205189" y="200237"/>
                    <a:pt x="189897" y="178756"/>
                    <a:pt x="167197" y="174818"/>
                  </a:cubicBezTo>
                  <a:close/>
                  <a:moveTo>
                    <a:pt x="176516" y="120281"/>
                  </a:moveTo>
                  <a:cubicBezTo>
                    <a:pt x="229442" y="129350"/>
                    <a:pt x="265044" y="179472"/>
                    <a:pt x="255964" y="232339"/>
                  </a:cubicBezTo>
                  <a:cubicBezTo>
                    <a:pt x="246884" y="285206"/>
                    <a:pt x="196707" y="320649"/>
                    <a:pt x="143781" y="311699"/>
                  </a:cubicBezTo>
                  <a:cubicBezTo>
                    <a:pt x="90855" y="302629"/>
                    <a:pt x="55253" y="252507"/>
                    <a:pt x="64333" y="199641"/>
                  </a:cubicBezTo>
                  <a:cubicBezTo>
                    <a:pt x="73413" y="146774"/>
                    <a:pt x="123590" y="111211"/>
                    <a:pt x="176516" y="120281"/>
                  </a:cubicBezTo>
                  <a:close/>
                  <a:moveTo>
                    <a:pt x="178915" y="106556"/>
                  </a:moveTo>
                  <a:cubicBezTo>
                    <a:pt x="118320" y="96176"/>
                    <a:pt x="60833" y="136741"/>
                    <a:pt x="50555" y="197231"/>
                  </a:cubicBezTo>
                  <a:cubicBezTo>
                    <a:pt x="40157" y="257720"/>
                    <a:pt x="80912" y="314989"/>
                    <a:pt x="141387" y="325368"/>
                  </a:cubicBezTo>
                  <a:cubicBezTo>
                    <a:pt x="201981" y="335748"/>
                    <a:pt x="259349" y="295064"/>
                    <a:pt x="269746" y="234694"/>
                  </a:cubicBezTo>
                  <a:cubicBezTo>
                    <a:pt x="280144" y="174204"/>
                    <a:pt x="239390" y="116817"/>
                    <a:pt x="178915" y="106556"/>
                  </a:cubicBezTo>
                  <a:close/>
                  <a:moveTo>
                    <a:pt x="458762" y="95461"/>
                  </a:moveTo>
                  <a:cubicBezTo>
                    <a:pt x="440117" y="95580"/>
                    <a:pt x="425177" y="110734"/>
                    <a:pt x="425296" y="129349"/>
                  </a:cubicBezTo>
                  <a:cubicBezTo>
                    <a:pt x="425416" y="147964"/>
                    <a:pt x="440595" y="162999"/>
                    <a:pt x="459240" y="162880"/>
                  </a:cubicBezTo>
                  <a:cubicBezTo>
                    <a:pt x="468562" y="162760"/>
                    <a:pt x="477048" y="158942"/>
                    <a:pt x="483024" y="152737"/>
                  </a:cubicBezTo>
                  <a:cubicBezTo>
                    <a:pt x="486132" y="149754"/>
                    <a:pt x="488522" y="146055"/>
                    <a:pt x="490195" y="141998"/>
                  </a:cubicBezTo>
                  <a:cubicBezTo>
                    <a:pt x="491869" y="137941"/>
                    <a:pt x="492825" y="133526"/>
                    <a:pt x="492825" y="128872"/>
                  </a:cubicBezTo>
                  <a:cubicBezTo>
                    <a:pt x="492586" y="110257"/>
                    <a:pt x="477407" y="95341"/>
                    <a:pt x="458762" y="95461"/>
                  </a:cubicBezTo>
                  <a:close/>
                  <a:moveTo>
                    <a:pt x="135053" y="57997"/>
                  </a:moveTo>
                  <a:cubicBezTo>
                    <a:pt x="152263" y="55253"/>
                    <a:pt x="169832" y="55372"/>
                    <a:pt x="187161" y="58355"/>
                  </a:cubicBezTo>
                  <a:lnTo>
                    <a:pt x="184054" y="76251"/>
                  </a:lnTo>
                  <a:cubicBezTo>
                    <a:pt x="198157" y="78638"/>
                    <a:pt x="211423" y="83171"/>
                    <a:pt x="223614" y="89256"/>
                  </a:cubicBezTo>
                  <a:lnTo>
                    <a:pt x="231860" y="72911"/>
                  </a:lnTo>
                  <a:cubicBezTo>
                    <a:pt x="247517" y="80785"/>
                    <a:pt x="261619" y="91046"/>
                    <a:pt x="273930" y="103454"/>
                  </a:cubicBezTo>
                  <a:lnTo>
                    <a:pt x="260902" y="116339"/>
                  </a:lnTo>
                  <a:cubicBezTo>
                    <a:pt x="273690" y="129225"/>
                    <a:pt x="283849" y="144258"/>
                    <a:pt x="290781" y="160961"/>
                  </a:cubicBezTo>
                  <a:lnTo>
                    <a:pt x="307752" y="153802"/>
                  </a:lnTo>
                  <a:cubicBezTo>
                    <a:pt x="314565" y="169909"/>
                    <a:pt x="318628" y="186970"/>
                    <a:pt x="319943" y="204389"/>
                  </a:cubicBezTo>
                  <a:lnTo>
                    <a:pt x="301538" y="205702"/>
                  </a:lnTo>
                  <a:cubicBezTo>
                    <a:pt x="302374" y="216917"/>
                    <a:pt x="302016" y="228251"/>
                    <a:pt x="300103" y="239824"/>
                  </a:cubicBezTo>
                  <a:cubicBezTo>
                    <a:pt x="298908" y="246386"/>
                    <a:pt x="297235" y="252709"/>
                    <a:pt x="295203" y="258913"/>
                  </a:cubicBezTo>
                  <a:lnTo>
                    <a:pt x="312772" y="264521"/>
                  </a:lnTo>
                  <a:cubicBezTo>
                    <a:pt x="307394" y="281224"/>
                    <a:pt x="299506" y="296734"/>
                    <a:pt x="288988" y="310813"/>
                  </a:cubicBezTo>
                  <a:lnTo>
                    <a:pt x="274288" y="299956"/>
                  </a:lnTo>
                  <a:cubicBezTo>
                    <a:pt x="263532" y="314511"/>
                    <a:pt x="250026" y="326800"/>
                    <a:pt x="234728" y="336345"/>
                  </a:cubicBezTo>
                  <a:lnTo>
                    <a:pt x="244409" y="351855"/>
                  </a:lnTo>
                  <a:cubicBezTo>
                    <a:pt x="229470" y="361042"/>
                    <a:pt x="213335" y="367723"/>
                    <a:pt x="196244" y="371660"/>
                  </a:cubicBezTo>
                  <a:lnTo>
                    <a:pt x="192181" y="354003"/>
                  </a:lnTo>
                  <a:cubicBezTo>
                    <a:pt x="175090" y="357940"/>
                    <a:pt x="156924" y="358775"/>
                    <a:pt x="138518" y="355912"/>
                  </a:cubicBezTo>
                  <a:lnTo>
                    <a:pt x="135650" y="373927"/>
                  </a:lnTo>
                  <a:cubicBezTo>
                    <a:pt x="134813" y="373808"/>
                    <a:pt x="133977" y="373689"/>
                    <a:pt x="133140" y="373569"/>
                  </a:cubicBezTo>
                  <a:cubicBezTo>
                    <a:pt x="116647" y="370706"/>
                    <a:pt x="100871" y="365456"/>
                    <a:pt x="86171" y="357820"/>
                  </a:cubicBezTo>
                  <a:lnTo>
                    <a:pt x="94656" y="341594"/>
                  </a:lnTo>
                  <a:cubicBezTo>
                    <a:pt x="78402" y="333124"/>
                    <a:pt x="64180" y="321789"/>
                    <a:pt x="52467" y="308307"/>
                  </a:cubicBezTo>
                  <a:lnTo>
                    <a:pt x="38723" y="320119"/>
                  </a:lnTo>
                  <a:cubicBezTo>
                    <a:pt x="27250" y="306876"/>
                    <a:pt x="18166" y="291843"/>
                    <a:pt x="11593" y="275736"/>
                  </a:cubicBezTo>
                  <a:lnTo>
                    <a:pt x="28564" y="268816"/>
                  </a:lnTo>
                  <a:cubicBezTo>
                    <a:pt x="21991" y="252351"/>
                    <a:pt x="18286" y="234574"/>
                    <a:pt x="18286" y="216201"/>
                  </a:cubicBezTo>
                  <a:lnTo>
                    <a:pt x="0" y="216201"/>
                  </a:lnTo>
                  <a:cubicBezTo>
                    <a:pt x="0" y="207133"/>
                    <a:pt x="717" y="197947"/>
                    <a:pt x="2271" y="188998"/>
                  </a:cubicBezTo>
                  <a:cubicBezTo>
                    <a:pt x="3705" y="180885"/>
                    <a:pt x="5737" y="172772"/>
                    <a:pt x="8366" y="164898"/>
                  </a:cubicBezTo>
                  <a:lnTo>
                    <a:pt x="25696" y="170744"/>
                  </a:lnTo>
                  <a:cubicBezTo>
                    <a:pt x="31672" y="153325"/>
                    <a:pt x="40635" y="137576"/>
                    <a:pt x="52228" y="124094"/>
                  </a:cubicBezTo>
                  <a:lnTo>
                    <a:pt x="38245" y="112163"/>
                  </a:lnTo>
                  <a:cubicBezTo>
                    <a:pt x="49599" y="98920"/>
                    <a:pt x="62985" y="87705"/>
                    <a:pt x="78044" y="78638"/>
                  </a:cubicBezTo>
                  <a:lnTo>
                    <a:pt x="87366" y="94386"/>
                  </a:lnTo>
                  <a:cubicBezTo>
                    <a:pt x="102783" y="85200"/>
                    <a:pt x="119874" y="78876"/>
                    <a:pt x="137921" y="76013"/>
                  </a:cubicBezTo>
                  <a:close/>
                  <a:moveTo>
                    <a:pt x="458164" y="0"/>
                  </a:moveTo>
                  <a:lnTo>
                    <a:pt x="458164" y="14677"/>
                  </a:lnTo>
                  <a:cubicBezTo>
                    <a:pt x="466889" y="14558"/>
                    <a:pt x="475375" y="15512"/>
                    <a:pt x="483502" y="17302"/>
                  </a:cubicBezTo>
                  <a:cubicBezTo>
                    <a:pt x="486251" y="17899"/>
                    <a:pt x="488881" y="18615"/>
                    <a:pt x="491510" y="19331"/>
                  </a:cubicBezTo>
                  <a:lnTo>
                    <a:pt x="495693" y="5250"/>
                  </a:lnTo>
                  <a:cubicBezTo>
                    <a:pt x="509318" y="9308"/>
                    <a:pt x="521987" y="15393"/>
                    <a:pt x="533581" y="23627"/>
                  </a:cubicBezTo>
                  <a:lnTo>
                    <a:pt x="525095" y="35678"/>
                  </a:lnTo>
                  <a:cubicBezTo>
                    <a:pt x="537047" y="44031"/>
                    <a:pt x="547206" y="54651"/>
                    <a:pt x="555214" y="66822"/>
                  </a:cubicBezTo>
                  <a:lnTo>
                    <a:pt x="567524" y="58828"/>
                  </a:lnTo>
                  <a:cubicBezTo>
                    <a:pt x="575293" y="70641"/>
                    <a:pt x="581030" y="83647"/>
                    <a:pt x="584496" y="97370"/>
                  </a:cubicBezTo>
                  <a:lnTo>
                    <a:pt x="570034" y="100950"/>
                  </a:lnTo>
                  <a:cubicBezTo>
                    <a:pt x="572305" y="109780"/>
                    <a:pt x="573620" y="118848"/>
                    <a:pt x="573739" y="128275"/>
                  </a:cubicBezTo>
                  <a:cubicBezTo>
                    <a:pt x="573739" y="133764"/>
                    <a:pt x="573261" y="139014"/>
                    <a:pt x="572664" y="144146"/>
                  </a:cubicBezTo>
                  <a:lnTo>
                    <a:pt x="587245" y="146174"/>
                  </a:lnTo>
                  <a:cubicBezTo>
                    <a:pt x="585452" y="160135"/>
                    <a:pt x="581269" y="173738"/>
                    <a:pt x="575054" y="186387"/>
                  </a:cubicBezTo>
                  <a:lnTo>
                    <a:pt x="561787" y="179824"/>
                  </a:lnTo>
                  <a:cubicBezTo>
                    <a:pt x="555214" y="192950"/>
                    <a:pt x="546369" y="204644"/>
                    <a:pt x="535493" y="214309"/>
                  </a:cubicBezTo>
                  <a:lnTo>
                    <a:pt x="545413" y="225287"/>
                  </a:lnTo>
                  <a:cubicBezTo>
                    <a:pt x="534896" y="234714"/>
                    <a:pt x="522944" y="242350"/>
                    <a:pt x="509916" y="247959"/>
                  </a:cubicBezTo>
                  <a:lnTo>
                    <a:pt x="504179" y="234356"/>
                  </a:lnTo>
                  <a:cubicBezTo>
                    <a:pt x="491152" y="239964"/>
                    <a:pt x="476809" y="243186"/>
                    <a:pt x="461750" y="243544"/>
                  </a:cubicBezTo>
                  <a:lnTo>
                    <a:pt x="462108" y="258221"/>
                  </a:lnTo>
                  <a:cubicBezTo>
                    <a:pt x="461391" y="258221"/>
                    <a:pt x="460674" y="258340"/>
                    <a:pt x="459957" y="258340"/>
                  </a:cubicBezTo>
                  <a:cubicBezTo>
                    <a:pt x="446451" y="258340"/>
                    <a:pt x="433185" y="256431"/>
                    <a:pt x="420396" y="252374"/>
                  </a:cubicBezTo>
                  <a:lnTo>
                    <a:pt x="424818" y="238413"/>
                  </a:lnTo>
                  <a:cubicBezTo>
                    <a:pt x="410715" y="233998"/>
                    <a:pt x="397687" y="226957"/>
                    <a:pt x="386572" y="217889"/>
                  </a:cubicBezTo>
                  <a:lnTo>
                    <a:pt x="377250" y="229225"/>
                  </a:lnTo>
                  <a:cubicBezTo>
                    <a:pt x="366254" y="220275"/>
                    <a:pt x="356931" y="209655"/>
                    <a:pt x="349402" y="197723"/>
                  </a:cubicBezTo>
                  <a:lnTo>
                    <a:pt x="361951" y="189847"/>
                  </a:lnTo>
                  <a:cubicBezTo>
                    <a:pt x="354302" y="177795"/>
                    <a:pt x="348924" y="164073"/>
                    <a:pt x="346294" y="149515"/>
                  </a:cubicBezTo>
                  <a:lnTo>
                    <a:pt x="331713" y="152021"/>
                  </a:lnTo>
                  <a:cubicBezTo>
                    <a:pt x="330398" y="144861"/>
                    <a:pt x="329801" y="137463"/>
                    <a:pt x="329681" y="130065"/>
                  </a:cubicBezTo>
                  <a:cubicBezTo>
                    <a:pt x="329681" y="123383"/>
                    <a:pt x="330159" y="116701"/>
                    <a:pt x="331115" y="110138"/>
                  </a:cubicBezTo>
                  <a:lnTo>
                    <a:pt x="345697" y="112286"/>
                  </a:lnTo>
                  <a:cubicBezTo>
                    <a:pt x="347967" y="97608"/>
                    <a:pt x="352868" y="83767"/>
                    <a:pt x="360158" y="71476"/>
                  </a:cubicBezTo>
                  <a:lnTo>
                    <a:pt x="347370" y="63959"/>
                  </a:lnTo>
                  <a:cubicBezTo>
                    <a:pt x="354541" y="51787"/>
                    <a:pt x="363505" y="40929"/>
                    <a:pt x="374262" y="31621"/>
                  </a:cubicBezTo>
                  <a:lnTo>
                    <a:pt x="383943" y="42719"/>
                  </a:lnTo>
                  <a:cubicBezTo>
                    <a:pt x="394819" y="33292"/>
                    <a:pt x="407488" y="25894"/>
                    <a:pt x="421472" y="21001"/>
                  </a:cubicBezTo>
                  <a:lnTo>
                    <a:pt x="416691" y="7160"/>
                  </a:lnTo>
                  <a:cubicBezTo>
                    <a:pt x="429958" y="2506"/>
                    <a:pt x="443941" y="119"/>
                    <a:pt x="458164" y="0"/>
                  </a:cubicBezTo>
                  <a:close/>
                </a:path>
              </a:pathLst>
            </a:custGeom>
            <a:solidFill>
              <a:schemeClr val="bg1"/>
            </a:solidFill>
            <a:ln>
              <a:noFill/>
            </a:ln>
          </p:spPr>
          <p:txBody>
            <a:bodyPr/>
            <a:lstStyle/>
            <a:p>
              <a:endParaRPr altLang="en-US" lang="zh-CN"/>
            </a:p>
          </p:txBody>
        </p:sp>
      </p:grpSp>
      <p:grpSp>
        <p:nvGrpSpPr>
          <p:cNvPr id="32" name="组合 31">
            <a:extLst>
              <a:ext uri="{FF2B5EF4-FFF2-40B4-BE49-F238E27FC236}">
                <a16:creationId xmlns:a16="http://schemas.microsoft.com/office/drawing/2014/main" id="{76990B48-68E4-4D1B-A8EC-FA00AC258305}"/>
              </a:ext>
            </a:extLst>
          </p:cNvPr>
          <p:cNvGrpSpPr/>
          <p:nvPr/>
        </p:nvGrpSpPr>
        <p:grpSpPr>
          <a:xfrm>
            <a:off x="7082524" y="5332769"/>
            <a:ext cx="952500" cy="901464"/>
            <a:chOff x="5492870" y="5485590"/>
            <a:chExt cx="952500" cy="901464"/>
          </a:xfrm>
          <a:solidFill>
            <a:schemeClr val="bg1">
              <a:lumMod val="85000"/>
            </a:schemeClr>
          </a:solidFill>
        </p:grpSpPr>
        <p:sp>
          <p:nvSpPr>
            <p:cNvPr id="33" name="îṡḷiḑé">
              <a:extLst>
                <a:ext uri="{FF2B5EF4-FFF2-40B4-BE49-F238E27FC236}">
                  <a16:creationId xmlns:a16="http://schemas.microsoft.com/office/drawing/2014/main" id="{9122CAC7-EC7C-421C-8EFC-18AAE9BCC01F}"/>
                </a:ext>
              </a:extLst>
            </p:cNvPr>
            <p:cNvSpPr/>
            <p:nvPr/>
          </p:nvSpPr>
          <p:spPr>
            <a:xfrm>
              <a:off x="5492870" y="5485590"/>
              <a:ext cx="952500" cy="901464"/>
            </a:xfrm>
            <a:prstGeom prst="ellipse">
              <a:avLst/>
            </a:prstGeom>
            <a:solidFill>
              <a:srgbClr val="B3DBDF"/>
            </a:solidFill>
            <a:ln w="3175">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prstTxWarp prst="textNoShape">
                <a:avLst/>
              </a:prstTxWarp>
              <a:normAutofit/>
            </a:bodyPr>
            <a:lstStyle/>
            <a:p>
              <a:pPr algn="ctr" defTabSz="914354"/>
              <a:endParaRPr altLang="en-US" b="1" i="1" lang="zh-CN" sz="2000">
                <a:solidFill>
                  <a:schemeClr val="tx1"/>
                </a:solidFill>
              </a:endParaRPr>
            </a:p>
          </p:txBody>
        </p:sp>
        <p:sp>
          <p:nvSpPr>
            <p:cNvPr id="34" name="share_98086">
              <a:extLst>
                <a:ext uri="{FF2B5EF4-FFF2-40B4-BE49-F238E27FC236}">
                  <a16:creationId xmlns:a16="http://schemas.microsoft.com/office/drawing/2014/main" id="{5EE7BDF4-3CE0-4103-A78E-C7504FB47152}"/>
                </a:ext>
              </a:extLst>
            </p:cNvPr>
            <p:cNvSpPr>
              <a:spLocks noChangeAspect="1"/>
            </p:cNvSpPr>
            <p:nvPr/>
          </p:nvSpPr>
          <p:spPr bwMode="auto">
            <a:xfrm>
              <a:off x="5735120" y="5720250"/>
              <a:ext cx="468000" cy="432144"/>
            </a:xfrm>
            <a:custGeom>
              <a:gdLst>
                <a:gd fmla="*/ 559530 w 608459" name="connsiteX0"/>
                <a:gd fmla="*/ 243168 h 561842" name="connsiteY0"/>
                <a:gd fmla="*/ 608267 w 608459" name="connsiteX1"/>
                <a:gd fmla="*/ 296592 h 561842" name="connsiteY1"/>
                <a:gd fmla="*/ 559530 w 608459" name="connsiteX2"/>
                <a:gd fmla="*/ 341026 h 561842" name="connsiteY2"/>
                <a:gd fmla="*/ 537115 w 608459" name="connsiteX3"/>
                <a:gd fmla="*/ 335599 h 561842" name="connsiteY3"/>
                <a:gd fmla="*/ 446094 w 608459" name="connsiteX4"/>
                <a:gd fmla="*/ 402081 h 561842" name="connsiteY4"/>
                <a:gd fmla="*/ 537794 w 608459" name="connsiteX5"/>
                <a:gd fmla="*/ 469072 h 561842" name="connsiteY5"/>
                <a:gd fmla="*/ 559530 w 608459" name="connsiteX6"/>
                <a:gd fmla="*/ 463984 h 561842" name="connsiteY6"/>
                <a:gd fmla="*/ 608437 w 608459" name="connsiteX7"/>
                <a:gd fmla="*/ 512998 h 561842" name="connsiteY7"/>
                <a:gd fmla="*/ 559530 w 608459" name="connsiteX8"/>
                <a:gd fmla="*/ 561842 h 561842" name="connsiteY8"/>
                <a:gd fmla="*/ 510454 w 608459" name="connsiteX9"/>
                <a:gd fmla="*/ 512998 h 561842" name="connsiteY9"/>
                <a:gd fmla="*/ 511133 w 608459" name="connsiteX10"/>
                <a:gd fmla="*/ 505705 h 561842" name="connsiteY10"/>
                <a:gd fmla="*/ 419603 w 608459" name="connsiteX11"/>
                <a:gd fmla="*/ 438884 h 561842" name="connsiteY11"/>
                <a:gd fmla="*/ 387338 w 608459" name="connsiteX12"/>
                <a:gd fmla="*/ 451095 h 561842" name="connsiteY12"/>
                <a:gd fmla="*/ 338432 w 608459" name="connsiteX13"/>
                <a:gd fmla="*/ 402081 h 561842" name="connsiteY13"/>
                <a:gd fmla="*/ 387338 w 608459" name="connsiteX14"/>
                <a:gd fmla="*/ 353237 h 561842" name="connsiteY14"/>
                <a:gd fmla="*/ 419603 w 608459" name="connsiteX15"/>
                <a:gd fmla="*/ 365448 h 561842" name="connsiteY15"/>
                <a:gd fmla="*/ 510963 w 608459" name="connsiteX16"/>
                <a:gd fmla="*/ 298627 h 561842" name="connsiteY16"/>
                <a:gd fmla="*/ 510454 w 608459" name="connsiteX17"/>
                <a:gd fmla="*/ 292012 h 561842" name="connsiteY17"/>
                <a:gd fmla="*/ 559530 w 608459" name="connsiteX18"/>
                <a:gd fmla="*/ 243168 h 561842" name="connsiteY18"/>
                <a:gd fmla="*/ 49089 w 608459" name="connsiteX19"/>
                <a:gd fmla="*/ 197230 h 561842" name="connsiteY19"/>
                <a:gd fmla="*/ 119749 w 608459" name="connsiteX20"/>
                <a:gd fmla="*/ 228260 h 561842" name="connsiteY20"/>
                <a:gd fmla="*/ 99026 w 608459" name="connsiteX21"/>
                <a:gd fmla="*/ 313892 h 561842" name="connsiteY21"/>
                <a:gd fmla="*/ 99026 w 608459" name="connsiteX22"/>
                <a:gd fmla="*/ 402575 h 561842" name="connsiteY22"/>
                <a:gd fmla="*/ 23270 w 608459" name="connsiteX23"/>
                <a:gd fmla="*/ 402575 h 561842" name="connsiteY23"/>
                <a:gd fmla="*/ 0 w 608459" name="connsiteX24"/>
                <a:gd fmla="*/ 379175 h 561842" name="connsiteY24"/>
                <a:gd fmla="*/ 0 w 608459" name="connsiteX25"/>
                <a:gd fmla="*/ 296935 h 561842" name="connsiteY25"/>
                <a:gd fmla="*/ 49089 w 608459" name="connsiteX26"/>
                <a:gd fmla="*/ 197230 h 561842" name="connsiteY26"/>
                <a:gd fmla="*/ 199348 w 608459" name="connsiteX27"/>
                <a:gd fmla="*/ 187069 h 561842" name="connsiteY27"/>
                <a:gd fmla="*/ 287660 w 608459" name="connsiteX28"/>
                <a:gd fmla="*/ 222509 h 561842" name="connsiteY28"/>
                <a:gd fmla="*/ 376141 w 608459" name="connsiteX29"/>
                <a:gd fmla="*/ 187069 h 561842" name="connsiteY29"/>
                <a:gd fmla="*/ 442374 w 608459" name="connsiteX30"/>
                <a:gd fmla="*/ 311026 h 561842" name="connsiteY30"/>
                <a:gd fmla="*/ 423183 w 608459" name="connsiteX31"/>
                <a:gd fmla="*/ 324931 h 561842" name="connsiteY31"/>
                <a:gd fmla="*/ 387349 w 608459" name="connsiteX32"/>
                <a:gd fmla="*/ 316961 h 561842" name="connsiteY32"/>
                <a:gd fmla="*/ 302095 w 608459" name="connsiteX33"/>
                <a:gd fmla="*/ 402086 h 561842" name="connsiteY33"/>
                <a:gd fmla="*/ 312794 w 608459" name="connsiteX34"/>
                <a:gd fmla="*/ 443292 h 561842" name="connsiteY34"/>
                <a:gd fmla="*/ 161476 w 608459" name="connsiteX35"/>
                <a:gd fmla="*/ 443292 h 561842" name="connsiteY35"/>
                <a:gd fmla="*/ 132945 w 608459" name="connsiteX36"/>
                <a:gd fmla="*/ 414635 h 561842" name="connsiteY36"/>
                <a:gd fmla="*/ 132945 w 608459" name="connsiteX37"/>
                <a:gd fmla="*/ 313909 h 561842" name="connsiteY37"/>
                <a:gd fmla="*/ 199348 w 608459" name="connsiteX38"/>
                <a:gd fmla="*/ 187069 h 561842" name="connsiteY38"/>
                <a:gd fmla="*/ 126346 w 608459" name="connsiteX39"/>
                <a:gd fmla="*/ 40716 h 561842" name="connsiteY39"/>
                <a:gd fmla="*/ 166589 w 608459" name="connsiteX40"/>
                <a:gd fmla="*/ 52077 h 561842" name="connsiteY40"/>
                <a:gd fmla="*/ 159288 w 608459" name="connsiteX41"/>
                <a:gd fmla="*/ 94301 h 561842" name="connsiteY41"/>
                <a:gd fmla="*/ 177966 w 608459" name="connsiteX42"/>
                <a:gd fmla="*/ 160775 h 561842" name="connsiteY42"/>
                <a:gd fmla="*/ 143326 w 608459" name="connsiteX43"/>
                <a:gd fmla="*/ 192655 h 561842" name="connsiteY43"/>
                <a:gd fmla="*/ 126346 w 608459" name="connsiteX44"/>
                <a:gd fmla="*/ 194690 h 561842" name="connsiteY44"/>
                <a:gd fmla="*/ 49255 w 608459" name="connsiteX45"/>
                <a:gd fmla="*/ 117703 h 561842" name="connsiteY45"/>
                <a:gd fmla="*/ 126346 w 608459" name="connsiteX46"/>
                <a:gd fmla="*/ 40716 h 561842" name="connsiteY46"/>
                <a:gd fmla="*/ 287696 w 608459" name="connsiteX47"/>
                <a:gd fmla="*/ 0 h 561842" name="connsiteY47"/>
                <a:gd fmla="*/ 382113 w 608459" name="connsiteX48"/>
                <a:gd fmla="*/ 94311 h 561842" name="connsiteY48"/>
                <a:gd fmla="*/ 287696 w 608459" name="connsiteX49"/>
                <a:gd fmla="*/ 188622 h 561842" name="connsiteY49"/>
                <a:gd fmla="*/ 193279 w 608459" name="connsiteX50"/>
                <a:gd fmla="*/ 94311 h 561842" name="connsiteY50"/>
                <a:gd fmla="*/ 287696 w 608459" name="connsiteX51"/>
                <a:gd fmla="*/ 0 h 561842" name="connsiteY51"/>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b="b" l="l" r="r" t="t"/>
              <a:pathLst>
                <a:path h="561842" w="608459">
                  <a:moveTo>
                    <a:pt x="559530" y="243168"/>
                  </a:moveTo>
                  <a:cubicBezTo>
                    <a:pt x="587719" y="243168"/>
                    <a:pt x="610814" y="267251"/>
                    <a:pt x="608267" y="296592"/>
                  </a:cubicBezTo>
                  <a:cubicBezTo>
                    <a:pt x="605889" y="321353"/>
                    <a:pt x="585002" y="341026"/>
                    <a:pt x="559530" y="341026"/>
                  </a:cubicBezTo>
                  <a:cubicBezTo>
                    <a:pt x="551379" y="341026"/>
                    <a:pt x="543907" y="338991"/>
                    <a:pt x="537115" y="335599"/>
                  </a:cubicBezTo>
                  <a:lnTo>
                    <a:pt x="446094" y="402081"/>
                  </a:lnTo>
                  <a:lnTo>
                    <a:pt x="537794" y="469072"/>
                  </a:lnTo>
                  <a:cubicBezTo>
                    <a:pt x="544417" y="465850"/>
                    <a:pt x="551719" y="463984"/>
                    <a:pt x="559530" y="463984"/>
                  </a:cubicBezTo>
                  <a:cubicBezTo>
                    <a:pt x="586531" y="463984"/>
                    <a:pt x="608437" y="486032"/>
                    <a:pt x="608437" y="512998"/>
                  </a:cubicBezTo>
                  <a:cubicBezTo>
                    <a:pt x="608437" y="539964"/>
                    <a:pt x="586531" y="561842"/>
                    <a:pt x="559530" y="561842"/>
                  </a:cubicBezTo>
                  <a:cubicBezTo>
                    <a:pt x="532360" y="561842"/>
                    <a:pt x="510454" y="539964"/>
                    <a:pt x="510454" y="512998"/>
                  </a:cubicBezTo>
                  <a:cubicBezTo>
                    <a:pt x="510454" y="510454"/>
                    <a:pt x="510793" y="508080"/>
                    <a:pt x="511133" y="505705"/>
                  </a:cubicBezTo>
                  <a:lnTo>
                    <a:pt x="419603" y="438884"/>
                  </a:lnTo>
                  <a:cubicBezTo>
                    <a:pt x="410773" y="446685"/>
                    <a:pt x="399225" y="451095"/>
                    <a:pt x="387338" y="451095"/>
                  </a:cubicBezTo>
                  <a:cubicBezTo>
                    <a:pt x="360338" y="451095"/>
                    <a:pt x="338432" y="429047"/>
                    <a:pt x="338432" y="402081"/>
                  </a:cubicBezTo>
                  <a:cubicBezTo>
                    <a:pt x="338432" y="375115"/>
                    <a:pt x="360338" y="353237"/>
                    <a:pt x="387338" y="353237"/>
                  </a:cubicBezTo>
                  <a:cubicBezTo>
                    <a:pt x="399225" y="353237"/>
                    <a:pt x="410603" y="357477"/>
                    <a:pt x="419603" y="365448"/>
                  </a:cubicBezTo>
                  <a:lnTo>
                    <a:pt x="510963" y="298627"/>
                  </a:lnTo>
                  <a:cubicBezTo>
                    <a:pt x="510793" y="296422"/>
                    <a:pt x="510454" y="294217"/>
                    <a:pt x="510454" y="292012"/>
                  </a:cubicBezTo>
                  <a:cubicBezTo>
                    <a:pt x="510454" y="265046"/>
                    <a:pt x="532360" y="243168"/>
                    <a:pt x="559530" y="243168"/>
                  </a:cubicBezTo>
                  <a:close/>
                  <a:moveTo>
                    <a:pt x="49089" y="197230"/>
                  </a:moveTo>
                  <a:cubicBezTo>
                    <a:pt x="67603" y="215204"/>
                    <a:pt x="92402" y="226734"/>
                    <a:pt x="119749" y="228260"/>
                  </a:cubicBezTo>
                  <a:cubicBezTo>
                    <a:pt x="106500" y="254035"/>
                    <a:pt x="99026" y="283031"/>
                    <a:pt x="99026" y="313892"/>
                  </a:cubicBezTo>
                  <a:lnTo>
                    <a:pt x="99026" y="402575"/>
                  </a:lnTo>
                  <a:lnTo>
                    <a:pt x="23270" y="402575"/>
                  </a:lnTo>
                  <a:cubicBezTo>
                    <a:pt x="10531" y="402575"/>
                    <a:pt x="0" y="392062"/>
                    <a:pt x="0" y="379175"/>
                  </a:cubicBezTo>
                  <a:lnTo>
                    <a:pt x="0" y="296935"/>
                  </a:lnTo>
                  <a:cubicBezTo>
                    <a:pt x="0" y="256409"/>
                    <a:pt x="19194" y="220291"/>
                    <a:pt x="49089" y="197230"/>
                  </a:cubicBezTo>
                  <a:close/>
                  <a:moveTo>
                    <a:pt x="199348" y="187069"/>
                  </a:moveTo>
                  <a:cubicBezTo>
                    <a:pt x="222445" y="208944"/>
                    <a:pt x="253524" y="222509"/>
                    <a:pt x="287660" y="222509"/>
                  </a:cubicBezTo>
                  <a:cubicBezTo>
                    <a:pt x="321965" y="222509"/>
                    <a:pt x="353044" y="208944"/>
                    <a:pt x="376141" y="187069"/>
                  </a:cubicBezTo>
                  <a:cubicBezTo>
                    <a:pt x="415541" y="214539"/>
                    <a:pt x="441355" y="259646"/>
                    <a:pt x="442374" y="311026"/>
                  </a:cubicBezTo>
                  <a:lnTo>
                    <a:pt x="423183" y="324931"/>
                  </a:lnTo>
                  <a:cubicBezTo>
                    <a:pt x="412144" y="319844"/>
                    <a:pt x="399917" y="316961"/>
                    <a:pt x="387349" y="316961"/>
                  </a:cubicBezTo>
                  <a:cubicBezTo>
                    <a:pt x="340307" y="316961"/>
                    <a:pt x="302095" y="355284"/>
                    <a:pt x="302095" y="402086"/>
                  </a:cubicBezTo>
                  <a:cubicBezTo>
                    <a:pt x="302095" y="417009"/>
                    <a:pt x="306001" y="431083"/>
                    <a:pt x="312794" y="443292"/>
                  </a:cubicBezTo>
                  <a:lnTo>
                    <a:pt x="161476" y="443292"/>
                  </a:lnTo>
                  <a:cubicBezTo>
                    <a:pt x="145682" y="443292"/>
                    <a:pt x="132945" y="430405"/>
                    <a:pt x="132945" y="414635"/>
                  </a:cubicBezTo>
                  <a:lnTo>
                    <a:pt x="132945" y="313909"/>
                  </a:lnTo>
                  <a:cubicBezTo>
                    <a:pt x="132945" y="261342"/>
                    <a:pt x="159269" y="215048"/>
                    <a:pt x="199348" y="187069"/>
                  </a:cubicBezTo>
                  <a:close/>
                  <a:moveTo>
                    <a:pt x="126346" y="40716"/>
                  </a:moveTo>
                  <a:cubicBezTo>
                    <a:pt x="141119" y="40716"/>
                    <a:pt x="154873" y="44786"/>
                    <a:pt x="166589" y="52077"/>
                  </a:cubicBezTo>
                  <a:cubicBezTo>
                    <a:pt x="161835" y="65304"/>
                    <a:pt x="159288" y="79548"/>
                    <a:pt x="159288" y="94301"/>
                  </a:cubicBezTo>
                  <a:cubicBezTo>
                    <a:pt x="159288" y="118551"/>
                    <a:pt x="166250" y="141443"/>
                    <a:pt x="177966" y="160775"/>
                  </a:cubicBezTo>
                  <a:cubicBezTo>
                    <a:pt x="165231" y="169932"/>
                    <a:pt x="153514" y="180615"/>
                    <a:pt x="143326" y="192655"/>
                  </a:cubicBezTo>
                  <a:cubicBezTo>
                    <a:pt x="137892" y="194011"/>
                    <a:pt x="132119" y="194690"/>
                    <a:pt x="126346" y="194690"/>
                  </a:cubicBezTo>
                  <a:cubicBezTo>
                    <a:pt x="83725" y="194690"/>
                    <a:pt x="49255" y="160096"/>
                    <a:pt x="49255" y="117703"/>
                  </a:cubicBezTo>
                  <a:cubicBezTo>
                    <a:pt x="49255" y="75139"/>
                    <a:pt x="83725" y="40716"/>
                    <a:pt x="126346" y="40716"/>
                  </a:cubicBezTo>
                  <a:close/>
                  <a:moveTo>
                    <a:pt x="287696" y="0"/>
                  </a:moveTo>
                  <a:cubicBezTo>
                    <a:pt x="339841" y="0"/>
                    <a:pt x="382113" y="42224"/>
                    <a:pt x="382113" y="94311"/>
                  </a:cubicBezTo>
                  <a:cubicBezTo>
                    <a:pt x="382113" y="146398"/>
                    <a:pt x="339841" y="188622"/>
                    <a:pt x="287696" y="188622"/>
                  </a:cubicBezTo>
                  <a:cubicBezTo>
                    <a:pt x="235551" y="188622"/>
                    <a:pt x="193279" y="146398"/>
                    <a:pt x="193279" y="94311"/>
                  </a:cubicBezTo>
                  <a:cubicBezTo>
                    <a:pt x="193279" y="42224"/>
                    <a:pt x="235551" y="0"/>
                    <a:pt x="287696" y="0"/>
                  </a:cubicBezTo>
                  <a:close/>
                </a:path>
              </a:pathLst>
            </a:custGeom>
            <a:solidFill>
              <a:schemeClr val="bg1"/>
            </a:solidFill>
            <a:ln>
              <a:noFill/>
            </a:ln>
          </p:spPr>
          <p:txBody>
            <a:bodyPr/>
            <a:lstStyle/>
            <a:p/>
          </p:txBody>
        </p:sp>
      </p:grpSp>
      <p:grpSp>
        <p:nvGrpSpPr>
          <p:cNvPr id="38" name="Group 34">
            <a:extLst>
              <a:ext uri="{FF2B5EF4-FFF2-40B4-BE49-F238E27FC236}">
                <a16:creationId xmlns:a16="http://schemas.microsoft.com/office/drawing/2014/main" id="{0581C406-CC94-4815-A462-545ABA7D79B5}"/>
              </a:ext>
            </a:extLst>
          </p:cNvPr>
          <p:cNvGrpSpPr/>
          <p:nvPr/>
        </p:nvGrpSpPr>
        <p:grpSpPr>
          <a:xfrm>
            <a:off x="10126133" y="5332769"/>
            <a:ext cx="952500" cy="901464"/>
            <a:chOff x="5492870" y="5485590"/>
            <a:chExt cx="952500" cy="901464"/>
          </a:xfrm>
          <a:solidFill>
            <a:schemeClr val="bg1">
              <a:lumMod val="85000"/>
            </a:schemeClr>
          </a:solidFill>
        </p:grpSpPr>
        <p:sp>
          <p:nvSpPr>
            <p:cNvPr id="39" name="îṡḷiḑé">
              <a:extLst>
                <a:ext uri="{FF2B5EF4-FFF2-40B4-BE49-F238E27FC236}">
                  <a16:creationId xmlns:a16="http://schemas.microsoft.com/office/drawing/2014/main" id="{E809419A-16BD-4647-A215-403C86594148}"/>
                </a:ext>
              </a:extLst>
            </p:cNvPr>
            <p:cNvSpPr/>
            <p:nvPr/>
          </p:nvSpPr>
          <p:spPr>
            <a:xfrm>
              <a:off x="5492870" y="5485590"/>
              <a:ext cx="952500" cy="901464"/>
            </a:xfrm>
            <a:prstGeom prst="ellipse">
              <a:avLst/>
            </a:prstGeom>
            <a:solidFill>
              <a:srgbClr val="B3DBDF"/>
            </a:solidFill>
            <a:ln w="3175">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prstTxWarp prst="textNoShape">
                <a:avLst/>
              </a:prstTxWarp>
              <a:normAutofit/>
            </a:bodyPr>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defTabSz="914354"/>
              <a:endParaRPr altLang="en-US" b="1" i="1" lang="zh-CN" sz="2000">
                <a:solidFill>
                  <a:schemeClr val="tx1"/>
                </a:solidFill>
              </a:endParaRPr>
            </a:p>
          </p:txBody>
        </p:sp>
        <p:sp>
          <p:nvSpPr>
            <p:cNvPr id="40" name="share_98086">
              <a:extLst>
                <a:ext uri="{FF2B5EF4-FFF2-40B4-BE49-F238E27FC236}">
                  <a16:creationId xmlns:a16="http://schemas.microsoft.com/office/drawing/2014/main" id="{25E1E173-AE18-4F24-912F-38393469E7C2}"/>
                </a:ext>
              </a:extLst>
            </p:cNvPr>
            <p:cNvSpPr>
              <a:spLocks noChangeAspect="1"/>
            </p:cNvSpPr>
            <p:nvPr/>
          </p:nvSpPr>
          <p:spPr bwMode="auto">
            <a:xfrm>
              <a:off x="5791053" y="5702322"/>
              <a:ext cx="356133" cy="468000"/>
            </a:xfrm>
            <a:custGeom>
              <a:gdLst>
                <a:gd fmla="*/ 230952 w 462556" name="connsiteX0"/>
                <a:gd fmla="*/ 438776 h 607851" name="connsiteY0"/>
                <a:gd fmla="*/ 231571 w 462556" name="connsiteX1"/>
                <a:gd fmla="*/ 438776 h 607851" name="connsiteY1"/>
                <a:gd fmla="*/ 231725 w 462556" name="connsiteX2"/>
                <a:gd fmla="*/ 438776 h 607851" name="connsiteY2"/>
                <a:gd fmla="*/ 245426 w 462556" name="connsiteX3"/>
                <a:gd fmla="*/ 452389 h 607851" name="connsiteY3"/>
                <a:gd fmla="*/ 231777 w 462556" name="connsiteX4"/>
                <a:gd fmla="*/ 466155 h 607851" name="connsiteY4"/>
                <a:gd fmla="*/ 230952 w 462556" name="connsiteX5"/>
                <a:gd fmla="*/ 466155 h 607851" name="connsiteY5"/>
                <a:gd fmla="*/ 217200 w 462556" name="connsiteX6"/>
                <a:gd fmla="*/ 452440 h 607851" name="connsiteY6"/>
                <a:gd fmla="*/ 230952 w 462556" name="connsiteX7"/>
                <a:gd fmla="*/ 438776 h 607851" name="connsiteY7"/>
                <a:gd fmla="*/ 135486 w 462556" name="connsiteX8"/>
                <a:gd fmla="*/ 437001 h 607851" name="connsiteY8"/>
                <a:gd fmla="*/ 153020 w 462556" name="connsiteX9"/>
                <a:gd fmla="*/ 449789 h 607851" name="connsiteY9"/>
                <a:gd fmla="*/ 231227 w 462556" name="connsiteX10"/>
                <a:gd fmla="*/ 560058 h 607851" name="connsiteY10"/>
                <a:gd fmla="*/ 309485 w 462556" name="connsiteX11"/>
                <a:gd fmla="*/ 449789 h 607851" name="connsiteY11"/>
                <a:gd fmla="*/ 348665 w 462556" name="connsiteX12"/>
                <a:gd fmla="*/ 437264 h 607851" name="connsiteY12"/>
                <a:gd fmla="*/ 439932 w 462556" name="connsiteX13"/>
                <a:gd fmla="*/ 468886 h 607851" name="connsiteY13"/>
                <a:gd fmla="*/ 462556 w 462556" name="connsiteX14"/>
                <a:gd fmla="*/ 500612 h 607851" name="connsiteY14"/>
                <a:gd fmla="*/ 462556 w 462556" name="connsiteX15"/>
                <a:gd fmla="*/ 573610 h 607851" name="connsiteY15"/>
                <a:gd fmla="*/ 428260 w 462556" name="connsiteX16"/>
                <a:gd fmla="*/ 607851 h 607851" name="connsiteY16"/>
                <a:gd fmla="*/ 231638 w 462556" name="connsiteX17"/>
                <a:gd fmla="*/ 607851 h 607851" name="connsiteY17"/>
                <a:gd fmla="*/ 230918 w 462556" name="connsiteX18"/>
                <a:gd fmla="*/ 607851 h 607851" name="connsiteY18"/>
                <a:gd fmla="*/ 34296 w 462556" name="connsiteX19"/>
                <a:gd fmla="*/ 607851 h 607851" name="connsiteY19"/>
                <a:gd fmla="*/ 0 w 462556" name="connsiteX20"/>
                <a:gd fmla="*/ 573610 h 607851" name="connsiteY20"/>
                <a:gd fmla="*/ 0 w 462556" name="connsiteX21"/>
                <a:gd fmla="*/ 500612 h 607851" name="connsiteY21"/>
                <a:gd fmla="*/ 22572 w 462556" name="connsiteX22"/>
                <a:gd fmla="*/ 468886 h 607851" name="connsiteY22"/>
                <a:gd fmla="*/ 113788 w 462556" name="connsiteX23"/>
                <a:gd fmla="*/ 437264 h 607851" name="connsiteY23"/>
                <a:gd fmla="*/ 135486 w 462556" name="connsiteX24"/>
                <a:gd fmla="*/ 437001 h 607851" name="connsiteY24"/>
                <a:gd fmla="*/ 196209 w 462556" name="connsiteX25"/>
                <a:gd fmla="*/ 432748 h 607851" name="connsiteY25"/>
                <a:gd fmla="*/ 196826 w 462556" name="connsiteX26"/>
                <a:gd fmla="*/ 432953 h 607851" name="connsiteY26"/>
                <a:gd fmla="*/ 204790 w 462556" name="connsiteX27"/>
                <a:gd fmla="*/ 450619 h 607851" name="connsiteY27"/>
                <a:gd fmla="*/ 191945 w 462556" name="connsiteX28"/>
                <a:gd fmla="*/ 459452 h 607851" name="connsiteY28"/>
                <a:gd fmla="*/ 187115 w 462556" name="connsiteX29"/>
                <a:gd fmla="*/ 458579 h 607851" name="connsiteY29"/>
                <a:gd fmla="*/ 186293 w 462556" name="connsiteX30"/>
                <a:gd fmla="*/ 458322 h 607851" name="connsiteY30"/>
                <a:gd fmla="*/ 178483 w 462556" name="connsiteX31"/>
                <a:gd fmla="*/ 440554 h 607851" name="connsiteY31"/>
                <a:gd fmla="*/ 196209 w 462556" name="connsiteX32"/>
                <a:gd fmla="*/ 432748 h 607851" name="connsiteY32"/>
                <a:gd fmla="*/ 266171 w 462556" name="connsiteX33"/>
                <a:gd fmla="*/ 432493 h 607851" name="connsiteY33"/>
                <a:gd fmla="*/ 284019 w 462556" name="connsiteX34"/>
                <a:gd fmla="*/ 440080 h 607851" name="connsiteY34"/>
                <a:gd fmla="*/ 276407 w 462556" name="connsiteX35"/>
                <a:gd fmla="*/ 457869 h 607851" name="connsiteY35"/>
                <a:gd fmla="*/ 275635 w 462556" name="connsiteX36"/>
                <a:gd fmla="*/ 458125 h 607851" name="connsiteY36"/>
                <a:gd fmla="*/ 270646 w 462556" name="connsiteX37"/>
                <a:gd fmla="*/ 459099 h 607851" name="connsiteY37"/>
                <a:gd fmla="*/ 257890 w 462556" name="connsiteX38"/>
                <a:gd fmla="*/ 450384 h 607851" name="connsiteY38"/>
                <a:gd fmla="*/ 265657 w 462556" name="connsiteX39"/>
                <a:gd fmla="*/ 432698 h 607851" name="connsiteY39"/>
                <a:gd fmla="*/ 156294 w 462556" name="connsiteX40"/>
                <a:gd fmla="*/ 407657 h 607851" name="connsiteY40"/>
                <a:gd fmla="*/ 174061 w 462556" name="connsiteX41"/>
                <a:gd fmla="*/ 415408 h 607851" name="connsiteY41"/>
                <a:gd fmla="*/ 174164 w 462556" name="connsiteX42"/>
                <a:gd fmla="*/ 415614 h 607851" name="connsiteY42"/>
                <a:gd fmla="*/ 166594 w 462556" name="connsiteX43"/>
                <a:gd fmla="*/ 433374 h 607851" name="connsiteY43"/>
                <a:gd fmla="*/ 161444 w 462556" name="connsiteX44"/>
                <a:gd fmla="*/ 434401 h 607851" name="connsiteY44"/>
                <a:gd fmla="*/ 148723 w 462556" name="connsiteX45"/>
                <a:gd fmla="*/ 425880 h 607851" name="connsiteY45"/>
                <a:gd fmla="*/ 148517 w 462556" name="connsiteX46"/>
                <a:gd fmla="*/ 425367 h 607851" name="connsiteY46"/>
                <a:gd fmla="*/ 156294 w 462556" name="connsiteX47"/>
                <a:gd fmla="*/ 407657 h 607851" name="connsiteY47"/>
                <a:gd fmla="*/ 305217 w 462556" name="connsiteX48"/>
                <a:gd fmla="*/ 406489 h 607851" name="connsiteY48"/>
                <a:gd fmla="*/ 313661 w 462556" name="connsiteX49"/>
                <a:gd fmla="*/ 423937 h 607851" name="connsiteY49"/>
                <a:gd fmla="*/ 313455 w 462556" name="connsiteX50"/>
                <a:gd fmla="*/ 424502 h 607851" name="connsiteY50"/>
                <a:gd fmla="*/ 300531 w 462556" name="connsiteX51"/>
                <a:gd fmla="*/ 433483 h 607851" name="connsiteY51"/>
                <a:gd fmla="*/ 295794 w 462556" name="connsiteX52"/>
                <a:gd fmla="*/ 432662 h 607851" name="connsiteY52"/>
                <a:gd fmla="*/ 287710 w 462556" name="connsiteX53"/>
                <a:gd fmla="*/ 415059 h 607851" name="connsiteY53"/>
                <a:gd fmla="*/ 287710 w 462556" name="connsiteX54"/>
                <a:gd fmla="*/ 415008 h 607851" name="connsiteY54"/>
                <a:gd fmla="*/ 305217 w 462556" name="connsiteX55"/>
                <a:gd fmla="*/ 406489 h 607851" name="connsiteY55"/>
                <a:gd fmla="*/ 161459 w 462556" name="connsiteX56"/>
                <a:gd fmla="*/ 144929 h 607851" name="connsiteY56"/>
                <a:gd fmla="*/ 104029 w 462556" name="connsiteX57"/>
                <a:gd fmla="*/ 204071 h 607851" name="connsiteY57"/>
                <a:gd fmla="*/ 99351 w 462556" name="connsiteX58"/>
                <a:gd fmla="*/ 238468 h 607851" name="connsiteY58"/>
                <a:gd fmla="*/ 136163 w 462556" name="connsiteX59"/>
                <a:gd fmla="*/ 329184 h 607851" name="connsiteY59"/>
                <a:gd fmla="*/ 230096 w 462556" name="connsiteX60"/>
                <a:gd fmla="*/ 369023 h 607851" name="connsiteY60"/>
                <a:gd fmla="*/ 324286 w 462556" name="connsiteX61"/>
                <a:gd fmla="*/ 329184 h 607851" name="connsiteY61"/>
                <a:gd fmla="*/ 360944 w 462556" name="connsiteX62"/>
                <a:gd fmla="*/ 238571 h 607851" name="connsiteY62"/>
                <a:gd fmla="*/ 360790 w 462556" name="connsiteX63"/>
                <a:gd fmla="*/ 232205 h 607851" name="connsiteY63"/>
                <a:gd fmla="*/ 249222 w 462556" name="connsiteX64"/>
                <a:gd fmla="*/ 205612 h 607851" name="connsiteY64"/>
                <a:gd fmla="*/ 221716 w 462556" name="connsiteX65"/>
                <a:gd fmla="*/ 191647 h 607851" name="connsiteY65"/>
                <a:gd fmla="*/ 161459 w 462556" name="connsiteX66"/>
                <a:gd fmla="*/ 144929 h 607851" name="connsiteY66"/>
                <a:gd fmla="*/ 225572 w 462556" name="connsiteX67"/>
                <a:gd fmla="*/ 0 h 607851" name="connsiteY67"/>
                <a:gd fmla="*/ 227628 w 462556" name="connsiteX68"/>
                <a:gd fmla="*/ 0 h 607851" name="connsiteY68"/>
                <a:gd fmla="*/ 430661 w 462556" name="connsiteX69"/>
                <a:gd fmla="*/ 202737 h 607851" name="connsiteY69"/>
                <a:gd fmla="*/ 430661 w 462556" name="connsiteX70"/>
                <a:gd fmla="*/ 407065 h 607851" name="connsiteY70"/>
                <a:gd fmla="*/ 336728 w 462556" name="connsiteX71"/>
                <a:gd fmla="*/ 364248 h 607851" name="connsiteY71"/>
                <a:gd fmla="*/ 230096 w 462556" name="connsiteX72"/>
                <a:gd fmla="*/ 403266 h 607851" name="connsiteY72"/>
                <a:gd fmla="*/ 120122 w 462556" name="connsiteX73"/>
                <a:gd fmla="*/ 361373 h 607851" name="connsiteY73"/>
                <a:gd fmla="*/ 24698 w 462556" name="connsiteX74"/>
                <a:gd fmla="*/ 406603 h 607851" name="connsiteY74"/>
                <a:gd fmla="*/ 24698 w 462556" name="connsiteX75"/>
                <a:gd fmla="*/ 192982 h 607851" name="connsiteY75"/>
                <a:gd fmla="*/ 113901 w 462556" name="connsiteX76"/>
                <a:gd fmla="*/ 61350 h 607851" name="connsiteY76"/>
                <a:gd fmla="*/ 225572 w 462556" name="connsiteX77"/>
                <a:gd fmla="*/ 0 h 607851" name="connsiteY7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Lst>
              <a:rect b="b" l="l" r="r" t="t"/>
              <a:pathLst>
                <a:path h="607851" w="462555">
                  <a:moveTo>
                    <a:pt x="230952" y="438776"/>
                  </a:moveTo>
                  <a:lnTo>
                    <a:pt x="231571" y="438776"/>
                  </a:lnTo>
                  <a:lnTo>
                    <a:pt x="231725" y="438776"/>
                  </a:lnTo>
                  <a:cubicBezTo>
                    <a:pt x="239245" y="438776"/>
                    <a:pt x="245374" y="444838"/>
                    <a:pt x="245426" y="452389"/>
                  </a:cubicBezTo>
                  <a:cubicBezTo>
                    <a:pt x="245426" y="459940"/>
                    <a:pt x="239348" y="466104"/>
                    <a:pt x="231777" y="466155"/>
                  </a:cubicBezTo>
                  <a:lnTo>
                    <a:pt x="230952" y="466155"/>
                  </a:lnTo>
                  <a:cubicBezTo>
                    <a:pt x="223381" y="466155"/>
                    <a:pt x="217200" y="459991"/>
                    <a:pt x="217200" y="452440"/>
                  </a:cubicBezTo>
                  <a:cubicBezTo>
                    <a:pt x="217200" y="444940"/>
                    <a:pt x="223381" y="438776"/>
                    <a:pt x="230952" y="438776"/>
                  </a:cubicBezTo>
                  <a:close/>
                  <a:moveTo>
                    <a:pt x="135486" y="437001"/>
                  </a:moveTo>
                  <a:cubicBezTo>
                    <a:pt x="142389" y="439202"/>
                    <a:pt x="148598" y="443578"/>
                    <a:pt x="153020" y="449789"/>
                  </a:cubicBezTo>
                  <a:lnTo>
                    <a:pt x="231227" y="560058"/>
                  </a:lnTo>
                  <a:lnTo>
                    <a:pt x="309485" y="449789"/>
                  </a:lnTo>
                  <a:cubicBezTo>
                    <a:pt x="318329" y="437418"/>
                    <a:pt x="334268" y="432284"/>
                    <a:pt x="348665" y="437264"/>
                  </a:cubicBezTo>
                  <a:lnTo>
                    <a:pt x="439932" y="468886"/>
                  </a:lnTo>
                  <a:cubicBezTo>
                    <a:pt x="453506" y="473609"/>
                    <a:pt x="462556" y="486340"/>
                    <a:pt x="462556" y="500612"/>
                  </a:cubicBezTo>
                  <a:lnTo>
                    <a:pt x="462556" y="573610"/>
                  </a:lnTo>
                  <a:cubicBezTo>
                    <a:pt x="462556" y="592502"/>
                    <a:pt x="447182" y="607851"/>
                    <a:pt x="428260" y="607851"/>
                  </a:cubicBezTo>
                  <a:lnTo>
                    <a:pt x="231638" y="607851"/>
                  </a:lnTo>
                  <a:lnTo>
                    <a:pt x="230918" y="607851"/>
                  </a:lnTo>
                  <a:lnTo>
                    <a:pt x="34296" y="607851"/>
                  </a:lnTo>
                  <a:cubicBezTo>
                    <a:pt x="15374" y="607851"/>
                    <a:pt x="0" y="592502"/>
                    <a:pt x="0" y="573610"/>
                  </a:cubicBezTo>
                  <a:lnTo>
                    <a:pt x="0" y="500612"/>
                  </a:lnTo>
                  <a:cubicBezTo>
                    <a:pt x="0" y="486289"/>
                    <a:pt x="9050" y="473558"/>
                    <a:pt x="22572" y="468886"/>
                  </a:cubicBezTo>
                  <a:lnTo>
                    <a:pt x="113788" y="437264"/>
                  </a:lnTo>
                  <a:cubicBezTo>
                    <a:pt x="120987" y="434774"/>
                    <a:pt x="128584" y="434800"/>
                    <a:pt x="135486" y="437001"/>
                  </a:cubicBezTo>
                  <a:close/>
                  <a:moveTo>
                    <a:pt x="196209" y="432748"/>
                  </a:moveTo>
                  <a:lnTo>
                    <a:pt x="196826" y="432953"/>
                  </a:lnTo>
                  <a:cubicBezTo>
                    <a:pt x="203865" y="435624"/>
                    <a:pt x="207462" y="443584"/>
                    <a:pt x="204790" y="450619"/>
                  </a:cubicBezTo>
                  <a:cubicBezTo>
                    <a:pt x="202735" y="456114"/>
                    <a:pt x="197494" y="459452"/>
                    <a:pt x="191945" y="459452"/>
                  </a:cubicBezTo>
                  <a:cubicBezTo>
                    <a:pt x="190300" y="459452"/>
                    <a:pt x="188656" y="459195"/>
                    <a:pt x="187115" y="458579"/>
                  </a:cubicBezTo>
                  <a:cubicBezTo>
                    <a:pt x="186806" y="458528"/>
                    <a:pt x="186550" y="458425"/>
                    <a:pt x="186293" y="458322"/>
                  </a:cubicBezTo>
                  <a:cubicBezTo>
                    <a:pt x="179202" y="455549"/>
                    <a:pt x="175708" y="447641"/>
                    <a:pt x="178483" y="440554"/>
                  </a:cubicBezTo>
                  <a:cubicBezTo>
                    <a:pt x="181206" y="433518"/>
                    <a:pt x="189170" y="430026"/>
                    <a:pt x="196209" y="432748"/>
                  </a:cubicBezTo>
                  <a:close/>
                  <a:moveTo>
                    <a:pt x="266171" y="432493"/>
                  </a:moveTo>
                  <a:cubicBezTo>
                    <a:pt x="273166" y="429673"/>
                    <a:pt x="281190" y="433057"/>
                    <a:pt x="284019" y="440080"/>
                  </a:cubicBezTo>
                  <a:cubicBezTo>
                    <a:pt x="286848" y="447052"/>
                    <a:pt x="283453" y="455049"/>
                    <a:pt x="276407" y="457869"/>
                  </a:cubicBezTo>
                  <a:lnTo>
                    <a:pt x="275635" y="458125"/>
                  </a:lnTo>
                  <a:cubicBezTo>
                    <a:pt x="273989" y="458792"/>
                    <a:pt x="272292" y="459099"/>
                    <a:pt x="270646" y="459099"/>
                  </a:cubicBezTo>
                  <a:cubicBezTo>
                    <a:pt x="265142" y="459099"/>
                    <a:pt x="259999" y="455818"/>
                    <a:pt x="257890" y="450384"/>
                  </a:cubicBezTo>
                  <a:cubicBezTo>
                    <a:pt x="255164" y="443361"/>
                    <a:pt x="258559" y="435415"/>
                    <a:pt x="265657" y="432698"/>
                  </a:cubicBezTo>
                  <a:close/>
                  <a:moveTo>
                    <a:pt x="156294" y="407657"/>
                  </a:moveTo>
                  <a:cubicBezTo>
                    <a:pt x="163349" y="404834"/>
                    <a:pt x="171332" y="408324"/>
                    <a:pt x="174061" y="415408"/>
                  </a:cubicBezTo>
                  <a:lnTo>
                    <a:pt x="174164" y="415614"/>
                  </a:lnTo>
                  <a:cubicBezTo>
                    <a:pt x="177048" y="422595"/>
                    <a:pt x="173598" y="430602"/>
                    <a:pt x="166594" y="433374"/>
                  </a:cubicBezTo>
                  <a:cubicBezTo>
                    <a:pt x="164894" y="434093"/>
                    <a:pt x="163143" y="434401"/>
                    <a:pt x="161444" y="434401"/>
                  </a:cubicBezTo>
                  <a:cubicBezTo>
                    <a:pt x="156036" y="434401"/>
                    <a:pt x="150938" y="431218"/>
                    <a:pt x="148723" y="425880"/>
                  </a:cubicBezTo>
                  <a:lnTo>
                    <a:pt x="148517" y="425367"/>
                  </a:lnTo>
                  <a:cubicBezTo>
                    <a:pt x="145788" y="418334"/>
                    <a:pt x="149238" y="410378"/>
                    <a:pt x="156294" y="407657"/>
                  </a:cubicBezTo>
                  <a:close/>
                  <a:moveTo>
                    <a:pt x="305217" y="406489"/>
                  </a:moveTo>
                  <a:cubicBezTo>
                    <a:pt x="312426" y="409055"/>
                    <a:pt x="316133" y="416855"/>
                    <a:pt x="313661" y="423937"/>
                  </a:cubicBezTo>
                  <a:cubicBezTo>
                    <a:pt x="313610" y="424143"/>
                    <a:pt x="313507" y="424297"/>
                    <a:pt x="313455" y="424502"/>
                  </a:cubicBezTo>
                  <a:cubicBezTo>
                    <a:pt x="311396" y="430044"/>
                    <a:pt x="306092" y="433483"/>
                    <a:pt x="300531" y="433483"/>
                  </a:cubicBezTo>
                  <a:cubicBezTo>
                    <a:pt x="298987" y="433483"/>
                    <a:pt x="297390" y="433175"/>
                    <a:pt x="295794" y="432662"/>
                  </a:cubicBezTo>
                  <a:cubicBezTo>
                    <a:pt x="288740" y="430044"/>
                    <a:pt x="285084" y="422192"/>
                    <a:pt x="287710" y="415059"/>
                  </a:cubicBezTo>
                  <a:lnTo>
                    <a:pt x="287710" y="415008"/>
                  </a:lnTo>
                  <a:cubicBezTo>
                    <a:pt x="290182" y="407874"/>
                    <a:pt x="298008" y="404128"/>
                    <a:pt x="305217" y="406489"/>
                  </a:cubicBezTo>
                  <a:close/>
                  <a:moveTo>
                    <a:pt x="161459" y="144929"/>
                  </a:moveTo>
                  <a:cubicBezTo>
                    <a:pt x="149531" y="173165"/>
                    <a:pt x="122641" y="193034"/>
                    <a:pt x="104029" y="204071"/>
                  </a:cubicBezTo>
                  <a:cubicBezTo>
                    <a:pt x="100996" y="215007"/>
                    <a:pt x="99351" y="226558"/>
                    <a:pt x="99351" y="238468"/>
                  </a:cubicBezTo>
                  <a:cubicBezTo>
                    <a:pt x="99351" y="273687"/>
                    <a:pt x="113387" y="305722"/>
                    <a:pt x="136163" y="329184"/>
                  </a:cubicBezTo>
                  <a:cubicBezTo>
                    <a:pt x="159968" y="353775"/>
                    <a:pt x="193284" y="369023"/>
                    <a:pt x="230096" y="369023"/>
                  </a:cubicBezTo>
                  <a:cubicBezTo>
                    <a:pt x="266960" y="369023"/>
                    <a:pt x="300327" y="353672"/>
                    <a:pt x="324286" y="329184"/>
                  </a:cubicBezTo>
                  <a:cubicBezTo>
                    <a:pt x="346959" y="305619"/>
                    <a:pt x="360944" y="273738"/>
                    <a:pt x="360944" y="238571"/>
                  </a:cubicBezTo>
                  <a:cubicBezTo>
                    <a:pt x="360944" y="236415"/>
                    <a:pt x="360893" y="234310"/>
                    <a:pt x="360790" y="232205"/>
                  </a:cubicBezTo>
                  <a:cubicBezTo>
                    <a:pt x="316368" y="229843"/>
                    <a:pt x="279093" y="218960"/>
                    <a:pt x="249222" y="205612"/>
                  </a:cubicBezTo>
                  <a:cubicBezTo>
                    <a:pt x="239196" y="201196"/>
                    <a:pt x="229993" y="196473"/>
                    <a:pt x="221716" y="191647"/>
                  </a:cubicBezTo>
                  <a:cubicBezTo>
                    <a:pt x="182024" y="168802"/>
                    <a:pt x="161459" y="144929"/>
                    <a:pt x="161459" y="144929"/>
                  </a:cubicBezTo>
                  <a:close/>
                  <a:moveTo>
                    <a:pt x="225572" y="0"/>
                  </a:moveTo>
                  <a:lnTo>
                    <a:pt x="227628" y="0"/>
                  </a:lnTo>
                  <a:cubicBezTo>
                    <a:pt x="339761" y="0"/>
                    <a:pt x="430661" y="90767"/>
                    <a:pt x="430661" y="202737"/>
                  </a:cubicBezTo>
                  <a:lnTo>
                    <a:pt x="430661" y="407065"/>
                  </a:lnTo>
                  <a:cubicBezTo>
                    <a:pt x="430661" y="407065"/>
                    <a:pt x="353952" y="410504"/>
                    <a:pt x="336728" y="364248"/>
                  </a:cubicBezTo>
                  <a:cubicBezTo>
                    <a:pt x="307011" y="389507"/>
                    <a:pt x="269582" y="403266"/>
                    <a:pt x="230096" y="403266"/>
                  </a:cubicBezTo>
                  <a:cubicBezTo>
                    <a:pt x="189068" y="403266"/>
                    <a:pt x="150405" y="388377"/>
                    <a:pt x="120122" y="361373"/>
                  </a:cubicBezTo>
                  <a:cubicBezTo>
                    <a:pt x="109582" y="381498"/>
                    <a:pt x="83772" y="411326"/>
                    <a:pt x="24698" y="406603"/>
                  </a:cubicBezTo>
                  <a:lnTo>
                    <a:pt x="24698" y="192982"/>
                  </a:lnTo>
                  <a:cubicBezTo>
                    <a:pt x="24698" y="192982"/>
                    <a:pt x="27526" y="91023"/>
                    <a:pt x="113901" y="61350"/>
                  </a:cubicBezTo>
                  <a:cubicBezTo>
                    <a:pt x="113901" y="61350"/>
                    <a:pt x="130970" y="0"/>
                    <a:pt x="225572" y="0"/>
                  </a:cubicBezTo>
                  <a:close/>
                </a:path>
              </a:pathLst>
            </a:custGeom>
            <a:solidFill>
              <a:schemeClr val="bg1"/>
            </a:solidFill>
            <a:ln>
              <a:noFill/>
            </a:ln>
          </p:spPr>
          <p:txBody>
            <a:bodyPr/>
            <a:lstStyle/>
            <a:p>
              <a:endParaRPr altLang="en-US" lang="zh-CN"/>
            </a:p>
          </p:txBody>
        </p:sp>
      </p:grpSp>
    </p:spTree>
    <p:extLst>
      <p:ext uri="{BB962C8B-B14F-4D97-AF65-F5344CB8AC3E}">
        <p14:creationId val="822801648"/>
      </p:ext>
    </p:extLst>
  </p:cSld>
  <p:clrMapOvr>
    <a:masterClrMapping/>
  </p:clrMapOvr>
  <mc:AlternateContent>
    <mc:Choice Requires="p14">
      <p:transition p14:dur="1250" spd="slow">
        <p14:flip dir="r"/>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3" presetSubtype="32">
                                  <p:stCondLst>
                                    <p:cond delay="0"/>
                                  </p:stCondLst>
                                  <p:iterate type="lt">
                                    <p:tmPct val="10000"/>
                                  </p:iterate>
                                  <p:childTnLst>
                                    <p:set>
                                      <p:cBhvr>
                                        <p:cTn dur="1" fill="hold" id="6">
                                          <p:stCondLst>
                                            <p:cond delay="0"/>
                                          </p:stCondLst>
                                        </p:cTn>
                                        <p:tgtEl>
                                          <p:spTgt spid="87"/>
                                        </p:tgtEl>
                                        <p:attrNameLst>
                                          <p:attrName>style.visibility</p:attrName>
                                        </p:attrNameLst>
                                      </p:cBhvr>
                                      <p:to>
                                        <p:strVal val="visible"/>
                                      </p:to>
                                    </p:set>
                                    <p:anim calcmode="lin" valueType="num">
                                      <p:cBhvr>
                                        <p:cTn dur="500" fill="hold" id="7"/>
                                        <p:tgtEl>
                                          <p:spTgt spid="87"/>
                                        </p:tgtEl>
                                        <p:attrNameLst>
                                          <p:attrName>ppt_w</p:attrName>
                                        </p:attrNameLst>
                                      </p:cBhvr>
                                      <p:tavLst>
                                        <p:tav tm="0">
                                          <p:val>
                                            <p:strVal val="4*#ppt_w"/>
                                          </p:val>
                                        </p:tav>
                                        <p:tav tm="100000">
                                          <p:val>
                                            <p:strVal val="#ppt_w"/>
                                          </p:val>
                                        </p:tav>
                                      </p:tavLst>
                                    </p:anim>
                                    <p:anim calcmode="lin" valueType="num">
                                      <p:cBhvr>
                                        <p:cTn dur="500" fill="hold" id="8"/>
                                        <p:tgtEl>
                                          <p:spTgt spid="87"/>
                                        </p:tgtEl>
                                        <p:attrNameLst>
                                          <p:attrName>ppt_h</p:attrName>
                                        </p:attrNameLst>
                                      </p:cBhvr>
                                      <p:tavLst>
                                        <p:tav tm="0">
                                          <p:val>
                                            <p:strVal val="4*#ppt_h"/>
                                          </p:val>
                                        </p:tav>
                                        <p:tav tm="100000">
                                          <p:val>
                                            <p:strVal val="#ppt_h"/>
                                          </p:val>
                                        </p:tav>
                                      </p:tavLst>
                                    </p:anim>
                                  </p:childTnLst>
                                </p:cTn>
                              </p:par>
                            </p:childTnLst>
                          </p:cTn>
                        </p:par>
                        <p:par>
                          <p:cTn fill="hold" id="9" nodeType="afterGroup">
                            <p:stCondLst>
                              <p:cond delay="500"/>
                            </p:stCondLst>
                            <p:childTnLst>
                              <p:par>
                                <p:cTn fill="hold" grpId="0" id="10" nodeType="afterEffect" presetClass="entr" presetID="22" presetSubtype="8">
                                  <p:stCondLst>
                                    <p:cond delay="0"/>
                                  </p:stCondLst>
                                  <p:childTnLst>
                                    <p:set>
                                      <p:cBhvr>
                                        <p:cTn dur="1" fill="hold" id="11">
                                          <p:stCondLst>
                                            <p:cond delay="0"/>
                                          </p:stCondLst>
                                        </p:cTn>
                                        <p:tgtEl>
                                          <p:spTgt spid="22"/>
                                        </p:tgtEl>
                                        <p:attrNameLst>
                                          <p:attrName>style.visibility</p:attrName>
                                        </p:attrNameLst>
                                      </p:cBhvr>
                                      <p:to>
                                        <p:strVal val="visible"/>
                                      </p:to>
                                    </p:set>
                                    <p:animEffect filter="wipe(left)" transition="in">
                                      <p:cBhvr>
                                        <p:cTn dur="500" id="12"/>
                                        <p:tgtEl>
                                          <p:spTgt spid="22"/>
                                        </p:tgtEl>
                                      </p:cBhvr>
                                    </p:animEffect>
                                  </p:childTnLst>
                                </p:cTn>
                              </p:par>
                            </p:childTnLst>
                          </p:cTn>
                        </p:par>
                        <p:par>
                          <p:cTn fill="hold" id="13" nodeType="afterGroup">
                            <p:stCondLst>
                              <p:cond delay="1000"/>
                            </p:stCondLst>
                            <p:childTnLst>
                              <p:par>
                                <p:cTn fill="hold" id="14" nodeType="afterEffect" presetClass="entr" presetID="22" presetSubtype="8">
                                  <p:stCondLst>
                                    <p:cond delay="0"/>
                                  </p:stCondLst>
                                  <p:childTnLst>
                                    <p:set>
                                      <p:cBhvr>
                                        <p:cTn dur="1" fill="hold" id="15">
                                          <p:stCondLst>
                                            <p:cond delay="0"/>
                                          </p:stCondLst>
                                        </p:cTn>
                                        <p:tgtEl>
                                          <p:spTgt spid="19"/>
                                        </p:tgtEl>
                                        <p:attrNameLst>
                                          <p:attrName>style.visibility</p:attrName>
                                        </p:attrNameLst>
                                      </p:cBhvr>
                                      <p:to>
                                        <p:strVal val="visible"/>
                                      </p:to>
                                    </p:set>
                                    <p:animEffect filter="wipe(left)" transition="in">
                                      <p:cBhvr>
                                        <p:cTn dur="500" id="16"/>
                                        <p:tgtEl>
                                          <p:spTgt spid="19"/>
                                        </p:tgtEl>
                                      </p:cBhvr>
                                    </p:animEffect>
                                  </p:childTnLst>
                                </p:cTn>
                              </p:par>
                            </p:childTnLst>
                          </p:cTn>
                        </p:par>
                        <p:par>
                          <p:cTn fill="hold" id="17" nodeType="afterGroup">
                            <p:stCondLst>
                              <p:cond delay="1500"/>
                            </p:stCondLst>
                            <p:childTnLst>
                              <p:par>
                                <p:cTn fill="hold" grpId="0" id="18" nodeType="afterEffect" presetClass="entr" presetID="22" presetSubtype="8">
                                  <p:stCondLst>
                                    <p:cond delay="0"/>
                                  </p:stCondLst>
                                  <p:childTnLst>
                                    <p:set>
                                      <p:cBhvr>
                                        <p:cTn dur="1" fill="hold" id="19">
                                          <p:stCondLst>
                                            <p:cond delay="0"/>
                                          </p:stCondLst>
                                        </p:cTn>
                                        <p:tgtEl>
                                          <p:spTgt spid="23"/>
                                        </p:tgtEl>
                                        <p:attrNameLst>
                                          <p:attrName>style.visibility</p:attrName>
                                        </p:attrNameLst>
                                      </p:cBhvr>
                                      <p:to>
                                        <p:strVal val="visible"/>
                                      </p:to>
                                    </p:set>
                                    <p:animEffect filter="wipe(left)" transition="in">
                                      <p:cBhvr>
                                        <p:cTn dur="500" id="20"/>
                                        <p:tgtEl>
                                          <p:spTgt spid="23"/>
                                        </p:tgtEl>
                                      </p:cBhvr>
                                    </p:animEffect>
                                  </p:childTnLst>
                                </p:cTn>
                              </p:par>
                            </p:childTnLst>
                          </p:cTn>
                        </p:par>
                        <p:par>
                          <p:cTn fill="hold" id="21" nodeType="afterGroup">
                            <p:stCondLst>
                              <p:cond delay="2000"/>
                            </p:stCondLst>
                            <p:childTnLst>
                              <p:par>
                                <p:cTn fill="hold" grpId="0" id="22" nodeType="afterEffect" presetClass="entr" presetID="53" presetSubtype="0">
                                  <p:stCondLst>
                                    <p:cond delay="0"/>
                                  </p:stCondLst>
                                  <p:childTnLst>
                                    <p:set>
                                      <p:cBhvr>
                                        <p:cTn dur="1" fill="hold" id="23">
                                          <p:stCondLst>
                                            <p:cond delay="0"/>
                                          </p:stCondLst>
                                        </p:cTn>
                                        <p:tgtEl>
                                          <p:spTgt spid="25"/>
                                        </p:tgtEl>
                                        <p:attrNameLst>
                                          <p:attrName>style.visibility</p:attrName>
                                        </p:attrNameLst>
                                      </p:cBhvr>
                                      <p:to>
                                        <p:strVal val="visible"/>
                                      </p:to>
                                    </p:set>
                                    <p:anim calcmode="lin" valueType="num">
                                      <p:cBhvr>
                                        <p:cTn dur="500" fill="hold" id="24"/>
                                        <p:tgtEl>
                                          <p:spTgt spid="25"/>
                                        </p:tgtEl>
                                        <p:attrNameLst>
                                          <p:attrName>ppt_w</p:attrName>
                                        </p:attrNameLst>
                                      </p:cBhvr>
                                      <p:tavLst>
                                        <p:tav tm="0">
                                          <p:val>
                                            <p:fltVal val="0"/>
                                          </p:val>
                                        </p:tav>
                                        <p:tav tm="100000">
                                          <p:val>
                                            <p:strVal val="#ppt_w"/>
                                          </p:val>
                                        </p:tav>
                                      </p:tavLst>
                                    </p:anim>
                                    <p:anim calcmode="lin" valueType="num">
                                      <p:cBhvr>
                                        <p:cTn dur="500" fill="hold" id="25"/>
                                        <p:tgtEl>
                                          <p:spTgt spid="25"/>
                                        </p:tgtEl>
                                        <p:attrNameLst>
                                          <p:attrName>ppt_h</p:attrName>
                                        </p:attrNameLst>
                                      </p:cBhvr>
                                      <p:tavLst>
                                        <p:tav tm="0">
                                          <p:val>
                                            <p:fltVal val="0"/>
                                          </p:val>
                                        </p:tav>
                                        <p:tav tm="100000">
                                          <p:val>
                                            <p:strVal val="#ppt_h"/>
                                          </p:val>
                                        </p:tav>
                                      </p:tavLst>
                                    </p:anim>
                                    <p:animEffect filter="fade" transition="in">
                                      <p:cBhvr>
                                        <p:cTn dur="500" id="26"/>
                                        <p:tgtEl>
                                          <p:spTgt spid="25"/>
                                        </p:tgtEl>
                                      </p:cBhvr>
                                    </p:animEffect>
                                  </p:childTnLst>
                                </p:cTn>
                              </p:par>
                            </p:childTnLst>
                          </p:cTn>
                        </p:par>
                        <p:par>
                          <p:cTn fill="hold" id="27" nodeType="afterGroup">
                            <p:stCondLst>
                              <p:cond delay="2500"/>
                            </p:stCondLst>
                            <p:childTnLst>
                              <p:par>
                                <p:cTn fill="hold" grpId="0" id="28" nodeType="afterEffect" presetClass="entr" presetID="2" presetSubtype="2">
                                  <p:stCondLst>
                                    <p:cond delay="0"/>
                                  </p:stCondLst>
                                  <p:iterate type="lt">
                                    <p:tmPct val="10000"/>
                                  </p:iterate>
                                  <p:childTnLst>
                                    <p:set>
                                      <p:cBhvr>
                                        <p:cTn dur="1" fill="hold" id="29">
                                          <p:stCondLst>
                                            <p:cond delay="0"/>
                                          </p:stCondLst>
                                        </p:cTn>
                                        <p:tgtEl>
                                          <p:spTgt spid="24"/>
                                        </p:tgtEl>
                                        <p:attrNameLst>
                                          <p:attrName>style.visibility</p:attrName>
                                        </p:attrNameLst>
                                      </p:cBhvr>
                                      <p:to>
                                        <p:strVal val="visible"/>
                                      </p:to>
                                    </p:set>
                                    <p:anim calcmode="lin" valueType="num">
                                      <p:cBhvr additive="base">
                                        <p:cTn dur="500" fill="hold" id="30"/>
                                        <p:tgtEl>
                                          <p:spTgt spid="24"/>
                                        </p:tgtEl>
                                        <p:attrNameLst>
                                          <p:attrName>ppt_x</p:attrName>
                                        </p:attrNameLst>
                                      </p:cBhvr>
                                      <p:tavLst>
                                        <p:tav tm="0">
                                          <p:val>
                                            <p:strVal val="1+#ppt_w/2"/>
                                          </p:val>
                                        </p:tav>
                                        <p:tav tm="100000">
                                          <p:val>
                                            <p:strVal val="#ppt_x"/>
                                          </p:val>
                                        </p:tav>
                                      </p:tavLst>
                                    </p:anim>
                                    <p:anim calcmode="lin" valueType="num">
                                      <p:cBhvr additive="base">
                                        <p:cTn dur="500" fill="hold" id="31"/>
                                        <p:tgtEl>
                                          <p:spTgt spid="24"/>
                                        </p:tgtEl>
                                        <p:attrNameLst>
                                          <p:attrName>ppt_y</p:attrName>
                                        </p:attrNameLst>
                                      </p:cBhvr>
                                      <p:tavLst>
                                        <p:tav tm="0">
                                          <p:val>
                                            <p:strVal val="#ppt_y"/>
                                          </p:val>
                                        </p:tav>
                                        <p:tav tm="100000">
                                          <p:val>
                                            <p:strVal val="#ppt_y"/>
                                          </p:val>
                                        </p:tav>
                                      </p:tavLst>
                                    </p:anim>
                                  </p:childTnLst>
                                </p:cTn>
                              </p:par>
                              <p:par>
                                <p:cTn accel="50000" decel="50000" fill="hold" grpId="0" id="32" nodeType="withEffect" presetClass="entr" presetID="2" presetSubtype="8">
                                  <p:stCondLst>
                                    <p:cond delay="0"/>
                                  </p:stCondLst>
                                  <p:childTnLst>
                                    <p:set>
                                      <p:cBhvr>
                                        <p:cTn dur="1" fill="hold" id="33">
                                          <p:stCondLst>
                                            <p:cond delay="0"/>
                                          </p:stCondLst>
                                        </p:cTn>
                                        <p:tgtEl>
                                          <p:spTgt spid="14"/>
                                        </p:tgtEl>
                                        <p:attrNameLst>
                                          <p:attrName>style.visibility</p:attrName>
                                        </p:attrNameLst>
                                      </p:cBhvr>
                                      <p:to>
                                        <p:strVal val="visible"/>
                                      </p:to>
                                    </p:set>
                                    <p:anim calcmode="lin" valueType="num">
                                      <p:cBhvr additive="base">
                                        <p:cTn dur="750" fill="hold" id="34"/>
                                        <p:tgtEl>
                                          <p:spTgt spid="14"/>
                                        </p:tgtEl>
                                        <p:attrNameLst>
                                          <p:attrName>ppt_x</p:attrName>
                                        </p:attrNameLst>
                                      </p:cBhvr>
                                      <p:tavLst>
                                        <p:tav tm="0">
                                          <p:val>
                                            <p:strVal val="0-#ppt_w/2"/>
                                          </p:val>
                                        </p:tav>
                                        <p:tav tm="100000">
                                          <p:val>
                                            <p:strVal val="#ppt_x"/>
                                          </p:val>
                                        </p:tav>
                                      </p:tavLst>
                                    </p:anim>
                                    <p:anim calcmode="lin" valueType="num">
                                      <p:cBhvr additive="base">
                                        <p:cTn dur="750" fill="hold" id="35"/>
                                        <p:tgtEl>
                                          <p:spTgt spid="14"/>
                                        </p:tgtEl>
                                        <p:attrNameLst>
                                          <p:attrName>ppt_y</p:attrName>
                                        </p:attrNameLst>
                                      </p:cBhvr>
                                      <p:tavLst>
                                        <p:tav tm="0">
                                          <p:val>
                                            <p:strVal val="#ppt_y"/>
                                          </p:val>
                                        </p:tav>
                                        <p:tav tm="100000">
                                          <p:val>
                                            <p:strVal val="#ppt_y"/>
                                          </p:val>
                                        </p:tav>
                                      </p:tavLst>
                                    </p:anim>
                                  </p:childTnLst>
                                </p:cTn>
                              </p:par>
                            </p:childTnLst>
                          </p:cTn>
                        </p:par>
                        <p:par>
                          <p:cTn fill="hold" id="36" nodeType="afterGroup">
                            <p:stCondLst>
                              <p:cond delay="3250"/>
                            </p:stCondLst>
                            <p:childTnLst>
                              <p:par>
                                <p:cTn fill="hold" id="37" nodeType="afterEffect" presetClass="entr" presetID="23" presetSubtype="32">
                                  <p:stCondLst>
                                    <p:cond delay="0"/>
                                  </p:stCondLst>
                                  <p:childTnLst>
                                    <p:set>
                                      <p:cBhvr>
                                        <p:cTn dur="1" fill="hold" id="38">
                                          <p:stCondLst>
                                            <p:cond delay="0"/>
                                          </p:stCondLst>
                                        </p:cTn>
                                        <p:tgtEl>
                                          <p:spTgt spid="44"/>
                                        </p:tgtEl>
                                        <p:attrNameLst>
                                          <p:attrName>style.visibility</p:attrName>
                                        </p:attrNameLst>
                                      </p:cBhvr>
                                      <p:to>
                                        <p:strVal val="visible"/>
                                      </p:to>
                                    </p:set>
                                    <p:anim calcmode="lin" valueType="num">
                                      <p:cBhvr>
                                        <p:cTn dur="500" fill="hold" id="39"/>
                                        <p:tgtEl>
                                          <p:spTgt spid="44"/>
                                        </p:tgtEl>
                                        <p:attrNameLst>
                                          <p:attrName>ppt_w</p:attrName>
                                        </p:attrNameLst>
                                      </p:cBhvr>
                                      <p:tavLst>
                                        <p:tav tm="0">
                                          <p:val>
                                            <p:strVal val="4*#ppt_w"/>
                                          </p:val>
                                        </p:tav>
                                        <p:tav tm="100000">
                                          <p:val>
                                            <p:strVal val="#ppt_w"/>
                                          </p:val>
                                        </p:tav>
                                      </p:tavLst>
                                    </p:anim>
                                    <p:anim calcmode="lin" valueType="num">
                                      <p:cBhvr>
                                        <p:cTn dur="500" fill="hold" id="40"/>
                                        <p:tgtEl>
                                          <p:spTgt spid="44"/>
                                        </p:tgtEl>
                                        <p:attrNameLst>
                                          <p:attrName>ppt_h</p:attrName>
                                        </p:attrNameLst>
                                      </p:cBhvr>
                                      <p:tavLst>
                                        <p:tav tm="0">
                                          <p:val>
                                            <p:strVal val="4*#ppt_h"/>
                                          </p:val>
                                        </p:tav>
                                        <p:tav tm="100000">
                                          <p:val>
                                            <p:strVal val="#ppt_h"/>
                                          </p:val>
                                        </p:tav>
                                      </p:tavLst>
                                    </p:anim>
                                  </p:childTnLst>
                                </p:cTn>
                              </p:par>
                            </p:childTnLst>
                          </p:cTn>
                        </p:par>
                        <p:par>
                          <p:cTn fill="hold" id="41" nodeType="afterGroup">
                            <p:stCondLst>
                              <p:cond delay="3750"/>
                            </p:stCondLst>
                            <p:childTnLst>
                              <p:par>
                                <p:cTn accel="50000" decel="50000" fill="hold" grpId="0" id="42" nodeType="afterEffect" presetClass="entr" presetID="2" presetSubtype="8">
                                  <p:stCondLst>
                                    <p:cond delay="0"/>
                                  </p:stCondLst>
                                  <p:childTnLst>
                                    <p:set>
                                      <p:cBhvr>
                                        <p:cTn dur="1" fill="hold" id="43">
                                          <p:stCondLst>
                                            <p:cond delay="0"/>
                                          </p:stCondLst>
                                        </p:cTn>
                                        <p:tgtEl>
                                          <p:spTgt spid="15"/>
                                        </p:tgtEl>
                                        <p:attrNameLst>
                                          <p:attrName>style.visibility</p:attrName>
                                        </p:attrNameLst>
                                      </p:cBhvr>
                                      <p:to>
                                        <p:strVal val="visible"/>
                                      </p:to>
                                    </p:set>
                                    <p:anim calcmode="lin" valueType="num">
                                      <p:cBhvr additive="base">
                                        <p:cTn dur="750" fill="hold" id="44"/>
                                        <p:tgtEl>
                                          <p:spTgt spid="15"/>
                                        </p:tgtEl>
                                        <p:attrNameLst>
                                          <p:attrName>ppt_x</p:attrName>
                                        </p:attrNameLst>
                                      </p:cBhvr>
                                      <p:tavLst>
                                        <p:tav tm="0">
                                          <p:val>
                                            <p:strVal val="0-#ppt_w/2"/>
                                          </p:val>
                                        </p:tav>
                                        <p:tav tm="100000">
                                          <p:val>
                                            <p:strVal val="#ppt_x"/>
                                          </p:val>
                                        </p:tav>
                                      </p:tavLst>
                                    </p:anim>
                                    <p:anim calcmode="lin" valueType="num">
                                      <p:cBhvr additive="base">
                                        <p:cTn dur="750" fill="hold" id="45"/>
                                        <p:tgtEl>
                                          <p:spTgt spid="15"/>
                                        </p:tgtEl>
                                        <p:attrNameLst>
                                          <p:attrName>ppt_y</p:attrName>
                                        </p:attrNameLst>
                                      </p:cBhvr>
                                      <p:tavLst>
                                        <p:tav tm="0">
                                          <p:val>
                                            <p:strVal val="#ppt_y"/>
                                          </p:val>
                                        </p:tav>
                                        <p:tav tm="100000">
                                          <p:val>
                                            <p:strVal val="#ppt_y"/>
                                          </p:val>
                                        </p:tav>
                                      </p:tavLst>
                                    </p:anim>
                                  </p:childTnLst>
                                </p:cTn>
                              </p:par>
                            </p:childTnLst>
                          </p:cTn>
                        </p:par>
                        <p:par>
                          <p:cTn fill="hold" id="46" nodeType="afterGroup">
                            <p:stCondLst>
                              <p:cond delay="4500"/>
                            </p:stCondLst>
                            <p:childTnLst>
                              <p:par>
                                <p:cTn fill="hold" id="47" nodeType="afterEffect" presetClass="entr" presetID="23" presetSubtype="32">
                                  <p:stCondLst>
                                    <p:cond delay="0"/>
                                  </p:stCondLst>
                                  <p:childTnLst>
                                    <p:set>
                                      <p:cBhvr>
                                        <p:cTn dur="1" fill="hold" id="48">
                                          <p:stCondLst>
                                            <p:cond delay="0"/>
                                          </p:stCondLst>
                                        </p:cTn>
                                        <p:tgtEl>
                                          <p:spTgt spid="41"/>
                                        </p:tgtEl>
                                        <p:attrNameLst>
                                          <p:attrName>style.visibility</p:attrName>
                                        </p:attrNameLst>
                                      </p:cBhvr>
                                      <p:to>
                                        <p:strVal val="visible"/>
                                      </p:to>
                                    </p:set>
                                    <p:anim calcmode="lin" valueType="num">
                                      <p:cBhvr>
                                        <p:cTn dur="500" fill="hold" id="49"/>
                                        <p:tgtEl>
                                          <p:spTgt spid="41"/>
                                        </p:tgtEl>
                                        <p:attrNameLst>
                                          <p:attrName>ppt_w</p:attrName>
                                        </p:attrNameLst>
                                      </p:cBhvr>
                                      <p:tavLst>
                                        <p:tav tm="0">
                                          <p:val>
                                            <p:strVal val="4*#ppt_w"/>
                                          </p:val>
                                        </p:tav>
                                        <p:tav tm="100000">
                                          <p:val>
                                            <p:strVal val="#ppt_w"/>
                                          </p:val>
                                        </p:tav>
                                      </p:tavLst>
                                    </p:anim>
                                    <p:anim calcmode="lin" valueType="num">
                                      <p:cBhvr>
                                        <p:cTn dur="500" fill="hold" id="50"/>
                                        <p:tgtEl>
                                          <p:spTgt spid="41"/>
                                        </p:tgtEl>
                                        <p:attrNameLst>
                                          <p:attrName>ppt_h</p:attrName>
                                        </p:attrNameLst>
                                      </p:cBhvr>
                                      <p:tavLst>
                                        <p:tav tm="0">
                                          <p:val>
                                            <p:strVal val="4*#ppt_h"/>
                                          </p:val>
                                        </p:tav>
                                        <p:tav tm="100000">
                                          <p:val>
                                            <p:strVal val="#ppt_h"/>
                                          </p:val>
                                        </p:tav>
                                      </p:tavLst>
                                    </p:anim>
                                  </p:childTnLst>
                                </p:cTn>
                              </p:par>
                            </p:childTnLst>
                          </p:cTn>
                        </p:par>
                        <p:par>
                          <p:cTn fill="hold" id="51" nodeType="afterGroup">
                            <p:stCondLst>
                              <p:cond delay="5000"/>
                            </p:stCondLst>
                            <p:childTnLst>
                              <p:par>
                                <p:cTn accel="50000" decel="50000" fill="hold" grpId="0" id="52" nodeType="afterEffect" presetClass="entr" presetID="2" presetSubtype="8">
                                  <p:stCondLst>
                                    <p:cond delay="0"/>
                                  </p:stCondLst>
                                  <p:childTnLst>
                                    <p:set>
                                      <p:cBhvr>
                                        <p:cTn dur="1" fill="hold" id="53">
                                          <p:stCondLst>
                                            <p:cond delay="0"/>
                                          </p:stCondLst>
                                        </p:cTn>
                                        <p:tgtEl>
                                          <p:spTgt spid="17"/>
                                        </p:tgtEl>
                                        <p:attrNameLst>
                                          <p:attrName>style.visibility</p:attrName>
                                        </p:attrNameLst>
                                      </p:cBhvr>
                                      <p:to>
                                        <p:strVal val="visible"/>
                                      </p:to>
                                    </p:set>
                                    <p:anim calcmode="lin" valueType="num">
                                      <p:cBhvr additive="base">
                                        <p:cTn dur="750" fill="hold" id="54"/>
                                        <p:tgtEl>
                                          <p:spTgt spid="17"/>
                                        </p:tgtEl>
                                        <p:attrNameLst>
                                          <p:attrName>ppt_x</p:attrName>
                                        </p:attrNameLst>
                                      </p:cBhvr>
                                      <p:tavLst>
                                        <p:tav tm="0">
                                          <p:val>
                                            <p:strVal val="0-#ppt_w/2"/>
                                          </p:val>
                                        </p:tav>
                                        <p:tav tm="100000">
                                          <p:val>
                                            <p:strVal val="#ppt_x"/>
                                          </p:val>
                                        </p:tav>
                                      </p:tavLst>
                                    </p:anim>
                                    <p:anim calcmode="lin" valueType="num">
                                      <p:cBhvr additive="base">
                                        <p:cTn dur="750" fill="hold" id="55"/>
                                        <p:tgtEl>
                                          <p:spTgt spid="17"/>
                                        </p:tgtEl>
                                        <p:attrNameLst>
                                          <p:attrName>ppt_y</p:attrName>
                                        </p:attrNameLst>
                                      </p:cBhvr>
                                      <p:tavLst>
                                        <p:tav tm="0">
                                          <p:val>
                                            <p:strVal val="#ppt_y"/>
                                          </p:val>
                                        </p:tav>
                                        <p:tav tm="100000">
                                          <p:val>
                                            <p:strVal val="#ppt_y"/>
                                          </p:val>
                                        </p:tav>
                                      </p:tavLst>
                                    </p:anim>
                                  </p:childTnLst>
                                </p:cTn>
                              </p:par>
                            </p:childTnLst>
                          </p:cTn>
                        </p:par>
                        <p:par>
                          <p:cTn fill="hold" id="56" nodeType="afterGroup">
                            <p:stCondLst>
                              <p:cond delay="5750"/>
                            </p:stCondLst>
                            <p:childTnLst>
                              <p:par>
                                <p:cTn fill="hold" id="57" nodeType="afterEffect" presetClass="entr" presetID="23" presetSubtype="32">
                                  <p:stCondLst>
                                    <p:cond delay="0"/>
                                  </p:stCondLst>
                                  <p:childTnLst>
                                    <p:set>
                                      <p:cBhvr>
                                        <p:cTn dur="1" fill="hold" id="58">
                                          <p:stCondLst>
                                            <p:cond delay="0"/>
                                          </p:stCondLst>
                                        </p:cTn>
                                        <p:tgtEl>
                                          <p:spTgt spid="32"/>
                                        </p:tgtEl>
                                        <p:attrNameLst>
                                          <p:attrName>style.visibility</p:attrName>
                                        </p:attrNameLst>
                                      </p:cBhvr>
                                      <p:to>
                                        <p:strVal val="visible"/>
                                      </p:to>
                                    </p:set>
                                    <p:anim calcmode="lin" valueType="num">
                                      <p:cBhvr>
                                        <p:cTn dur="500" fill="hold" id="59"/>
                                        <p:tgtEl>
                                          <p:spTgt spid="32"/>
                                        </p:tgtEl>
                                        <p:attrNameLst>
                                          <p:attrName>ppt_w</p:attrName>
                                        </p:attrNameLst>
                                      </p:cBhvr>
                                      <p:tavLst>
                                        <p:tav tm="0">
                                          <p:val>
                                            <p:strVal val="4*#ppt_w"/>
                                          </p:val>
                                        </p:tav>
                                        <p:tav tm="100000">
                                          <p:val>
                                            <p:strVal val="#ppt_w"/>
                                          </p:val>
                                        </p:tav>
                                      </p:tavLst>
                                    </p:anim>
                                    <p:anim calcmode="lin" valueType="num">
                                      <p:cBhvr>
                                        <p:cTn dur="500" fill="hold" id="60"/>
                                        <p:tgtEl>
                                          <p:spTgt spid="32"/>
                                        </p:tgtEl>
                                        <p:attrNameLst>
                                          <p:attrName>ppt_h</p:attrName>
                                        </p:attrNameLst>
                                      </p:cBhvr>
                                      <p:tavLst>
                                        <p:tav tm="0">
                                          <p:val>
                                            <p:strVal val="4*#ppt_h"/>
                                          </p:val>
                                        </p:tav>
                                        <p:tav tm="100000">
                                          <p:val>
                                            <p:strVal val="#ppt_h"/>
                                          </p:val>
                                        </p:tav>
                                      </p:tavLst>
                                    </p:anim>
                                  </p:childTnLst>
                                </p:cTn>
                              </p:par>
                            </p:childTnLst>
                          </p:cTn>
                        </p:par>
                        <p:par>
                          <p:cTn fill="hold" id="61" nodeType="afterGroup">
                            <p:stCondLst>
                              <p:cond delay="6250"/>
                            </p:stCondLst>
                            <p:childTnLst>
                              <p:par>
                                <p:cTn accel="50000" decel="50000" fill="hold" grpId="0" id="62" nodeType="afterEffect" presetClass="entr" presetID="2" presetSubtype="8">
                                  <p:stCondLst>
                                    <p:cond delay="0"/>
                                  </p:stCondLst>
                                  <p:childTnLst>
                                    <p:set>
                                      <p:cBhvr>
                                        <p:cTn dur="1" fill="hold" id="63">
                                          <p:stCondLst>
                                            <p:cond delay="0"/>
                                          </p:stCondLst>
                                        </p:cTn>
                                        <p:tgtEl>
                                          <p:spTgt spid="18"/>
                                        </p:tgtEl>
                                        <p:attrNameLst>
                                          <p:attrName>style.visibility</p:attrName>
                                        </p:attrNameLst>
                                      </p:cBhvr>
                                      <p:to>
                                        <p:strVal val="visible"/>
                                      </p:to>
                                    </p:set>
                                    <p:anim calcmode="lin" valueType="num">
                                      <p:cBhvr additive="base">
                                        <p:cTn dur="750" fill="hold" id="64"/>
                                        <p:tgtEl>
                                          <p:spTgt spid="18"/>
                                        </p:tgtEl>
                                        <p:attrNameLst>
                                          <p:attrName>ppt_x</p:attrName>
                                        </p:attrNameLst>
                                      </p:cBhvr>
                                      <p:tavLst>
                                        <p:tav tm="0">
                                          <p:val>
                                            <p:strVal val="0-#ppt_w/2"/>
                                          </p:val>
                                        </p:tav>
                                        <p:tav tm="100000">
                                          <p:val>
                                            <p:strVal val="#ppt_x"/>
                                          </p:val>
                                        </p:tav>
                                      </p:tavLst>
                                    </p:anim>
                                    <p:anim calcmode="lin" valueType="num">
                                      <p:cBhvr additive="base">
                                        <p:cTn dur="750" fill="hold" id="65"/>
                                        <p:tgtEl>
                                          <p:spTgt spid="18"/>
                                        </p:tgtEl>
                                        <p:attrNameLst>
                                          <p:attrName>ppt_y</p:attrName>
                                        </p:attrNameLst>
                                      </p:cBhvr>
                                      <p:tavLst>
                                        <p:tav tm="0">
                                          <p:val>
                                            <p:strVal val="#ppt_y"/>
                                          </p:val>
                                        </p:tav>
                                        <p:tav tm="100000">
                                          <p:val>
                                            <p:strVal val="#ppt_y"/>
                                          </p:val>
                                        </p:tav>
                                      </p:tavLst>
                                    </p:anim>
                                  </p:childTnLst>
                                </p:cTn>
                              </p:par>
                            </p:childTnLst>
                          </p:cTn>
                        </p:par>
                        <p:par>
                          <p:cTn fill="hold" id="66" nodeType="afterGroup">
                            <p:stCondLst>
                              <p:cond delay="7000"/>
                            </p:stCondLst>
                            <p:childTnLst>
                              <p:par>
                                <p:cTn fill="hold" id="67" nodeType="afterEffect" presetClass="entr" presetID="23" presetSubtype="32">
                                  <p:stCondLst>
                                    <p:cond delay="0"/>
                                  </p:stCondLst>
                                  <p:childTnLst>
                                    <p:set>
                                      <p:cBhvr>
                                        <p:cTn dur="1" fill="hold" id="68">
                                          <p:stCondLst>
                                            <p:cond delay="0"/>
                                          </p:stCondLst>
                                        </p:cTn>
                                        <p:tgtEl>
                                          <p:spTgt spid="38"/>
                                        </p:tgtEl>
                                        <p:attrNameLst>
                                          <p:attrName>style.visibility</p:attrName>
                                        </p:attrNameLst>
                                      </p:cBhvr>
                                      <p:to>
                                        <p:strVal val="visible"/>
                                      </p:to>
                                    </p:set>
                                    <p:anim calcmode="lin" valueType="num">
                                      <p:cBhvr>
                                        <p:cTn dur="500" fill="hold" id="69"/>
                                        <p:tgtEl>
                                          <p:spTgt spid="38"/>
                                        </p:tgtEl>
                                        <p:attrNameLst>
                                          <p:attrName>ppt_w</p:attrName>
                                        </p:attrNameLst>
                                      </p:cBhvr>
                                      <p:tavLst>
                                        <p:tav tm="0">
                                          <p:val>
                                            <p:strVal val="4*#ppt_w"/>
                                          </p:val>
                                        </p:tav>
                                        <p:tav tm="100000">
                                          <p:val>
                                            <p:strVal val="#ppt_w"/>
                                          </p:val>
                                        </p:tav>
                                      </p:tavLst>
                                    </p:anim>
                                    <p:anim calcmode="lin" valueType="num">
                                      <p:cBhvr>
                                        <p:cTn dur="500" fill="hold" id="70"/>
                                        <p:tgtEl>
                                          <p:spTgt spid="38"/>
                                        </p:tgtEl>
                                        <p:attrNameLst>
                                          <p:attrName>ppt_h</p:attrName>
                                        </p:attrNameLst>
                                      </p:cBhvr>
                                      <p:tavLst>
                                        <p:tav tm="0">
                                          <p:val>
                                            <p:strVal val="4*#ppt_h"/>
                                          </p:val>
                                        </p:tav>
                                        <p:tav tm="100000">
                                          <p:val>
                                            <p:strVal val="#ppt_h"/>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87"/>
      <p:bldP grpId="0" spid="14"/>
      <p:bldP grpId="0" spid="15"/>
      <p:bldP grpId="0" spid="17"/>
      <p:bldP grpId="0" spid="18"/>
      <p:bldP grpId="0" spid="22"/>
      <p:bldP grpId="0" spid="23"/>
      <p:bldP grpId="0" spid="24"/>
      <p:bldP grpId="0" spid="25"/>
    </p:bldLst>
  </p:timing>
</p:sld>
</file>

<file path=ppt/slides/slide2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rgbClr val="EBF6F7"/>
        </a:solidFill>
        <a:effectLst/>
      </p:bgPr>
    </p:bg>
    <p:spTree>
      <p:nvGrpSpPr>
        <p:cNvPr id="1" name=""/>
        <p:cNvGrpSpPr/>
        <p:nvPr/>
      </p:nvGrpSpPr>
      <p:grpSpPr>
        <a:xfrm>
          <a:off x="0" y="0"/>
          <a:ext cx="0" cy="0"/>
        </a:xfrm>
      </p:grpSpPr>
      <p:pic>
        <p:nvPicPr>
          <p:cNvPr id="4" name="图片 3">
            <a:extLst>
              <a:ext uri="{FF2B5EF4-FFF2-40B4-BE49-F238E27FC236}">
                <a16:creationId xmlns:a16="http://schemas.microsoft.com/office/drawing/2014/main" id="{79FD5CD2-9F39-42C3-8E2B-94CAA68E1E5A}"/>
              </a:ext>
            </a:extLst>
          </p:cNvPr>
          <p:cNvPicPr>
            <a:picLocks noChangeAspect="1"/>
          </p:cNvPicPr>
          <p:nvPr/>
        </p:nvPicPr>
        <p:blipFill>
          <a:blip r:embed="rId2"/>
          <a:stretch>
            <a:fillRect/>
          </a:stretch>
        </p:blipFill>
        <p:spPr>
          <a:xfrm>
            <a:off x="2420" y="2632"/>
            <a:ext cx="12189580" cy="6855833"/>
          </a:xfrm>
          <a:prstGeom prst="rect">
            <a:avLst/>
          </a:prstGeom>
        </p:spPr>
      </p:pic>
      <p:pic>
        <p:nvPicPr>
          <p:cNvPr id="8" name="图片 7">
            <a:extLst>
              <a:ext uri="{FF2B5EF4-FFF2-40B4-BE49-F238E27FC236}">
                <a16:creationId xmlns:a16="http://schemas.microsoft.com/office/drawing/2014/main" id="{85AA357E-D7AC-4E75-AD0F-3F00A9B74043}"/>
              </a:ext>
            </a:extLst>
          </p:cNvPr>
          <p:cNvPicPr>
            <a:picLocks noChangeAspect="1"/>
          </p:cNvPicPr>
          <p:nvPr/>
        </p:nvPicPr>
        <p:blipFill>
          <a:blip r:embed="rId3">
            <a:extLst>
              <a:ext uri="{28A0092B-C50C-407E-A947-70E740481C1C}">
                <a14:useLocalDpi val="0"/>
              </a:ext>
            </a:extLst>
          </a:blip>
          <a:srcRect b="16292" l="62500" r="29166" t="76114"/>
          <a:stretch>
            <a:fillRect/>
          </a:stretch>
        </p:blipFill>
        <p:spPr>
          <a:xfrm>
            <a:off x="8049993" y="5129237"/>
            <a:ext cx="1016000" cy="520701"/>
          </a:xfrm>
          <a:prstGeom prst="rect">
            <a:avLst/>
          </a:prstGeom>
        </p:spPr>
      </p:pic>
      <p:grpSp>
        <p:nvGrpSpPr>
          <p:cNvPr id="2" name="组合 1">
            <a:extLst>
              <a:ext uri="{FF2B5EF4-FFF2-40B4-BE49-F238E27FC236}">
                <a16:creationId xmlns:a16="http://schemas.microsoft.com/office/drawing/2014/main" id="{A9FD2450-25A0-4627-BC13-25B879D034B3}"/>
              </a:ext>
            </a:extLst>
          </p:cNvPr>
          <p:cNvGrpSpPr/>
          <p:nvPr/>
        </p:nvGrpSpPr>
        <p:grpSpPr>
          <a:xfrm>
            <a:off x="1014714" y="510459"/>
            <a:ext cx="3635109" cy="1788403"/>
            <a:chOff x="1014714" y="510459"/>
            <a:chExt cx="3635109" cy="1788403"/>
          </a:xfrm>
        </p:grpSpPr>
        <p:sp>
          <p:nvSpPr>
            <p:cNvPr id="10" name="文本框 9">
              <a:extLst>
                <a:ext uri="{FF2B5EF4-FFF2-40B4-BE49-F238E27FC236}">
                  <a16:creationId xmlns:a16="http://schemas.microsoft.com/office/drawing/2014/main" id="{2AB00193-EBE3-456E-B218-9B9F6F2D7712}"/>
                </a:ext>
              </a:extLst>
            </p:cNvPr>
            <p:cNvSpPr txBox="1"/>
            <p:nvPr/>
          </p:nvSpPr>
          <p:spPr>
            <a:xfrm>
              <a:off x="1452939" y="991791"/>
              <a:ext cx="1706880" cy="396240"/>
            </a:xfrm>
            <a:prstGeom prst="rect">
              <a:avLst/>
            </a:prstGeom>
            <a:noFill/>
          </p:spPr>
          <p:txBody>
            <a:bodyPr rtlCol="0" wrap="none">
              <a:spAutoFit/>
            </a:bodyPr>
            <a:lstStyle/>
            <a:p>
              <a:r>
                <a:rPr altLang="en-US" lang="zh-CN" sz="2000">
                  <a:solidFill>
                    <a:srgbClr val="4C4052"/>
                  </a:solidFill>
                  <a:latin charset="-122" panose="020b0503020204020204" pitchFamily="34" typeface="微软雅黑"/>
                  <a:ea charset="-122" panose="020b0503020204020204" pitchFamily="34" typeface="微软雅黑"/>
                </a:rPr>
                <a:t>愿你走出半生</a:t>
              </a:r>
            </a:p>
          </p:txBody>
        </p:sp>
        <p:sp>
          <p:nvSpPr>
            <p:cNvPr id="11" name="文本框 10">
              <a:extLst>
                <a:ext uri="{FF2B5EF4-FFF2-40B4-BE49-F238E27FC236}">
                  <a16:creationId xmlns:a16="http://schemas.microsoft.com/office/drawing/2014/main" id="{509172EA-361F-466F-ADE2-6E364906B131}"/>
                </a:ext>
              </a:extLst>
            </p:cNvPr>
            <p:cNvSpPr txBox="1"/>
            <p:nvPr/>
          </p:nvSpPr>
          <p:spPr>
            <a:xfrm>
              <a:off x="2553037" y="1355642"/>
              <a:ext cx="1706880" cy="396240"/>
            </a:xfrm>
            <a:prstGeom prst="rect">
              <a:avLst/>
            </a:prstGeom>
            <a:noFill/>
          </p:spPr>
          <p:txBody>
            <a:bodyPr rtlCol="0" wrap="none">
              <a:spAutoFit/>
            </a:bodyPr>
            <a:lstStyle/>
            <a:p>
              <a:r>
                <a:rPr altLang="en-US" lang="zh-CN" sz="2000">
                  <a:solidFill>
                    <a:srgbClr val="4C4052"/>
                  </a:solidFill>
                  <a:latin charset="-122" panose="020b0503020204020204" pitchFamily="34" typeface="微软雅黑"/>
                  <a:ea charset="-122" panose="020b0503020204020204" pitchFamily="34" typeface="微软雅黑"/>
                </a:rPr>
                <a:t>归来仍是少年</a:t>
              </a:r>
            </a:p>
          </p:txBody>
        </p:sp>
        <p:sp>
          <p:nvSpPr>
            <p:cNvPr id="12" name="文本框 11">
              <a:extLst>
                <a:ext uri="{FF2B5EF4-FFF2-40B4-BE49-F238E27FC236}">
                  <a16:creationId xmlns:a16="http://schemas.microsoft.com/office/drawing/2014/main" id="{1F18F204-FACB-44B2-8808-0B8806FB4AA6}"/>
                </a:ext>
              </a:extLst>
            </p:cNvPr>
            <p:cNvSpPr txBox="1"/>
            <p:nvPr/>
          </p:nvSpPr>
          <p:spPr>
            <a:xfrm>
              <a:off x="1014714" y="510459"/>
              <a:ext cx="508318" cy="1188720"/>
            </a:xfrm>
            <a:prstGeom prst="rect">
              <a:avLst/>
            </a:prstGeom>
            <a:noFill/>
          </p:spPr>
          <p:txBody>
            <a:bodyPr rtlCol="0" wrap="none">
              <a:spAutoFit/>
            </a:bodyPr>
            <a:lstStyle/>
            <a:p>
              <a:r>
                <a:rPr altLang="zh-CN" lang="en-US" sz="7200">
                  <a:solidFill>
                    <a:srgbClr val="4C4052"/>
                  </a:solidFill>
                </a:rPr>
                <a:t>“</a:t>
              </a:r>
            </a:p>
          </p:txBody>
        </p:sp>
        <p:sp>
          <p:nvSpPr>
            <p:cNvPr id="13" name="文本框 12">
              <a:extLst>
                <a:ext uri="{FF2B5EF4-FFF2-40B4-BE49-F238E27FC236}">
                  <a16:creationId xmlns:a16="http://schemas.microsoft.com/office/drawing/2014/main" id="{24E2EAAC-1720-4F22-A2B6-E4C4A5A0EC1D}"/>
                </a:ext>
              </a:extLst>
            </p:cNvPr>
            <p:cNvSpPr txBox="1"/>
            <p:nvPr/>
          </p:nvSpPr>
          <p:spPr>
            <a:xfrm>
              <a:off x="4226806" y="1098533"/>
              <a:ext cx="423017" cy="1188720"/>
            </a:xfrm>
            <a:prstGeom prst="rect">
              <a:avLst/>
            </a:prstGeom>
            <a:noFill/>
          </p:spPr>
          <p:txBody>
            <a:bodyPr rtlCol="0" wrap="square">
              <a:spAutoFit/>
            </a:bodyPr>
            <a:lstStyle/>
            <a:p>
              <a:r>
                <a:rPr altLang="zh-CN" lang="en-US" sz="7200">
                  <a:solidFill>
                    <a:srgbClr val="4C4052"/>
                  </a:solidFill>
                </a:rPr>
                <a:t>”</a:t>
              </a:r>
            </a:p>
          </p:txBody>
        </p:sp>
        <p:sp>
          <p:nvSpPr>
            <p:cNvPr id="14" name="文本框 13">
              <a:extLst>
                <a:ext uri="{FF2B5EF4-FFF2-40B4-BE49-F238E27FC236}">
                  <a16:creationId xmlns:a16="http://schemas.microsoft.com/office/drawing/2014/main" id="{4ED02715-76B8-4FB6-BC05-1831770432C2}"/>
                </a:ext>
              </a:extLst>
            </p:cNvPr>
            <p:cNvSpPr txBox="1"/>
            <p:nvPr/>
          </p:nvSpPr>
          <p:spPr>
            <a:xfrm>
              <a:off x="1491039" y="1748098"/>
              <a:ext cx="3034372" cy="274320"/>
            </a:xfrm>
            <a:prstGeom prst="rect">
              <a:avLst/>
            </a:prstGeom>
            <a:noFill/>
          </p:spPr>
          <p:txBody>
            <a:bodyPr rtlCol="0" wrap="square">
              <a:spAutoFit/>
            </a:bodyPr>
            <a:lstStyle/>
            <a:p>
              <a:pPr algn="dist"/>
              <a:r>
                <a:rPr altLang="zh-CN" lang="en-US" sz="1200">
                  <a:solidFill>
                    <a:srgbClr val="4C4052"/>
                  </a:solidFill>
                  <a:latin charset="-122" panose="020b0503020204020204" pitchFamily="34" typeface="微软雅黑"/>
                  <a:ea charset="-122" panose="020b0503020204020204" pitchFamily="34" typeface="微软雅黑"/>
                </a:rPr>
                <a:t>LISTEN, LEARN AND WRITE MORE</a:t>
              </a:r>
            </a:p>
          </p:txBody>
        </p:sp>
      </p:grpSp>
      <p:sp>
        <p:nvSpPr>
          <p:cNvPr id="16" name="文本框 15">
            <a:extLst>
              <a:ext uri="{FF2B5EF4-FFF2-40B4-BE49-F238E27FC236}">
                <a16:creationId xmlns:a16="http://schemas.microsoft.com/office/drawing/2014/main" id="{BF1143CF-CB7F-41D7-BCB1-EF4AE42600B7}"/>
              </a:ext>
            </a:extLst>
          </p:cNvPr>
          <p:cNvSpPr txBox="1"/>
          <p:nvPr/>
        </p:nvSpPr>
        <p:spPr>
          <a:xfrm>
            <a:off x="7239264" y="919860"/>
            <a:ext cx="1935480" cy="2194560"/>
          </a:xfrm>
          <a:prstGeom prst="rect">
            <a:avLst/>
          </a:prstGeom>
          <a:noFill/>
        </p:spPr>
        <p:txBody>
          <a:bodyPr rtlCol="0" wrap="none">
            <a:spAutoFit/>
          </a:bodyPr>
          <a:lstStyle/>
          <a:p>
            <a:r>
              <a:rPr altLang="en-US" lang="zh-CN" sz="13800">
                <a:solidFill>
                  <a:srgbClr val="C17C5A"/>
                </a:solidFill>
                <a:latin charset="-122" panose="02010609030101010101" pitchFamily="49" typeface="新宋体"/>
                <a:ea charset="-122" panose="02010609030101010101" pitchFamily="49" typeface="新宋体"/>
              </a:rPr>
              <a:t>感</a:t>
            </a:r>
          </a:p>
        </p:txBody>
      </p:sp>
      <p:sp>
        <p:nvSpPr>
          <p:cNvPr id="18" name="文本框 17">
            <a:extLst>
              <a:ext uri="{FF2B5EF4-FFF2-40B4-BE49-F238E27FC236}">
                <a16:creationId xmlns:a16="http://schemas.microsoft.com/office/drawing/2014/main" id="{5CA3C015-239E-4896-A07E-5F4BCBD45934}"/>
              </a:ext>
            </a:extLst>
          </p:cNvPr>
          <p:cNvSpPr txBox="1"/>
          <p:nvPr/>
        </p:nvSpPr>
        <p:spPr>
          <a:xfrm>
            <a:off x="8988475" y="1800995"/>
            <a:ext cx="1935480" cy="2194560"/>
          </a:xfrm>
          <a:prstGeom prst="rect">
            <a:avLst/>
          </a:prstGeom>
          <a:noFill/>
        </p:spPr>
        <p:txBody>
          <a:bodyPr rtlCol="0" wrap="none">
            <a:spAutoFit/>
          </a:bodyPr>
          <a:lstStyle/>
          <a:p>
            <a:r>
              <a:rPr altLang="en-US" lang="zh-CN" sz="13800">
                <a:solidFill>
                  <a:srgbClr val="C17C5A"/>
                </a:solidFill>
                <a:latin charset="-122" panose="02010609030101010101" pitchFamily="49" typeface="新宋体"/>
                <a:ea charset="-122" panose="02010609030101010101" pitchFamily="49" typeface="新宋体"/>
              </a:rPr>
              <a:t>谢</a:t>
            </a:r>
          </a:p>
        </p:txBody>
      </p:sp>
      <p:sp>
        <p:nvSpPr>
          <p:cNvPr id="19" name="文本框 18">
            <a:extLst>
              <a:ext uri="{FF2B5EF4-FFF2-40B4-BE49-F238E27FC236}">
                <a16:creationId xmlns:a16="http://schemas.microsoft.com/office/drawing/2014/main" id="{F0272AA3-F801-4FB8-BB0F-1344A219EAA7}"/>
              </a:ext>
            </a:extLst>
          </p:cNvPr>
          <p:cNvSpPr txBox="1"/>
          <p:nvPr/>
        </p:nvSpPr>
        <p:spPr>
          <a:xfrm>
            <a:off x="7733536" y="2988835"/>
            <a:ext cx="1402080" cy="1554480"/>
          </a:xfrm>
          <a:prstGeom prst="rect">
            <a:avLst/>
          </a:prstGeom>
          <a:noFill/>
        </p:spPr>
        <p:txBody>
          <a:bodyPr rtlCol="0" wrap="none">
            <a:spAutoFit/>
          </a:bodyPr>
          <a:lstStyle/>
          <a:p>
            <a:r>
              <a:rPr altLang="en-US" lang="zh-CN" sz="9600">
                <a:solidFill>
                  <a:srgbClr val="4C4052"/>
                </a:solidFill>
                <a:latin charset="-122" panose="02010609030101010101" pitchFamily="49" typeface="新宋体"/>
                <a:ea charset="-122" panose="02010609030101010101" pitchFamily="49" typeface="新宋体"/>
              </a:rPr>
              <a:t>观</a:t>
            </a:r>
          </a:p>
        </p:txBody>
      </p:sp>
      <p:sp>
        <p:nvSpPr>
          <p:cNvPr id="20" name="文本框 19">
            <a:extLst>
              <a:ext uri="{FF2B5EF4-FFF2-40B4-BE49-F238E27FC236}">
                <a16:creationId xmlns:a16="http://schemas.microsoft.com/office/drawing/2014/main" id="{01BE2767-C68F-4754-BC42-8C3DD846A370}"/>
              </a:ext>
            </a:extLst>
          </p:cNvPr>
          <p:cNvSpPr txBox="1"/>
          <p:nvPr/>
        </p:nvSpPr>
        <p:spPr>
          <a:xfrm>
            <a:off x="9065994" y="3920710"/>
            <a:ext cx="1402080" cy="1554480"/>
          </a:xfrm>
          <a:prstGeom prst="rect">
            <a:avLst/>
          </a:prstGeom>
          <a:noFill/>
        </p:spPr>
        <p:txBody>
          <a:bodyPr rtlCol="0" wrap="none">
            <a:spAutoFit/>
          </a:bodyPr>
          <a:lstStyle/>
          <a:p>
            <a:r>
              <a:rPr altLang="en-US" lang="zh-CN" sz="9600">
                <a:solidFill>
                  <a:srgbClr val="4C4052"/>
                </a:solidFill>
                <a:latin charset="-122" panose="02010609030101010101" pitchFamily="49" typeface="新宋体"/>
                <a:ea charset="-122" panose="02010609030101010101" pitchFamily="49" typeface="新宋体"/>
              </a:rPr>
              <a:t>看</a:t>
            </a:r>
          </a:p>
        </p:txBody>
      </p:sp>
      <p:sp>
        <p:nvSpPr>
          <p:cNvPr id="21" name="弧形 20">
            <a:extLst>
              <a:ext uri="{FF2B5EF4-FFF2-40B4-BE49-F238E27FC236}">
                <a16:creationId xmlns:a16="http://schemas.microsoft.com/office/drawing/2014/main" id="{1DC84A52-A9CA-4671-9CDC-712E75590DFD}"/>
              </a:ext>
            </a:extLst>
          </p:cNvPr>
          <p:cNvSpPr/>
          <p:nvPr/>
        </p:nvSpPr>
        <p:spPr>
          <a:xfrm rot="19287978">
            <a:off x="6807700" y="898397"/>
            <a:ext cx="1998473" cy="1998473"/>
          </a:xfrm>
          <a:prstGeom prst="arc">
            <a:avLst>
              <a:gd fmla="val 9042436" name="adj1"/>
              <a:gd fmla="val 997924" name="adj2"/>
            </a:avLst>
          </a:prstGeom>
          <a:ln>
            <a:solidFill>
              <a:srgbClr val="C17C5A"/>
            </a:solidFill>
          </a:ln>
        </p:spPr>
        <p:style>
          <a:lnRef idx="1">
            <a:schemeClr val="accent1"/>
          </a:lnRef>
          <a:fillRef idx="0">
            <a:schemeClr val="accent1"/>
          </a:fillRef>
          <a:effectRef idx="0">
            <a:schemeClr val="accent1"/>
          </a:effectRef>
          <a:fontRef idx="minor">
            <a:schemeClr val="tx1"/>
          </a:fontRef>
        </p:style>
        <p:txBody>
          <a:bodyPr anchor="ctr" rtlCol="0"/>
          <a:lstStyle/>
          <a:p>
            <a:pPr algn="ctr"/>
            <a:endParaRPr altLang="en-US" lang="zh-CN">
              <a:solidFill>
                <a:srgbClr val="C17C5A"/>
              </a:solidFill>
            </a:endParaRPr>
          </a:p>
        </p:txBody>
      </p:sp>
      <p:sp>
        <p:nvSpPr>
          <p:cNvPr id="22" name="弧形 21">
            <a:extLst>
              <a:ext uri="{FF2B5EF4-FFF2-40B4-BE49-F238E27FC236}">
                <a16:creationId xmlns:a16="http://schemas.microsoft.com/office/drawing/2014/main" id="{13DCF378-5949-4CBC-AC03-1391CF5CEC69}"/>
              </a:ext>
            </a:extLst>
          </p:cNvPr>
          <p:cNvSpPr/>
          <p:nvPr/>
        </p:nvSpPr>
        <p:spPr>
          <a:xfrm rot="5400000">
            <a:off x="9702509" y="1821019"/>
            <a:ext cx="1612795" cy="1612795"/>
          </a:xfrm>
          <a:prstGeom prst="arc">
            <a:avLst>
              <a:gd fmla="val 7142455" name="adj1"/>
              <a:gd fmla="val 20776296" name="adj2"/>
            </a:avLst>
          </a:prstGeom>
          <a:ln>
            <a:solidFill>
              <a:srgbClr val="C17C5A"/>
            </a:solidFill>
          </a:ln>
        </p:spPr>
        <p:style>
          <a:lnRef idx="1">
            <a:schemeClr val="accent1"/>
          </a:lnRef>
          <a:fillRef idx="0">
            <a:schemeClr val="accent1"/>
          </a:fillRef>
          <a:effectRef idx="0">
            <a:schemeClr val="accent1"/>
          </a:effectRef>
          <a:fontRef idx="minor">
            <a:schemeClr val="tx1"/>
          </a:fontRef>
        </p:style>
        <p:txBody>
          <a:bodyPr anchor="ctr" rtlCol="0"/>
          <a:lstStyle/>
          <a:p>
            <a:pPr algn="ctr"/>
            <a:endParaRPr altLang="en-US" lang="zh-CN">
              <a:solidFill>
                <a:srgbClr val="C17C5A"/>
              </a:solidFill>
            </a:endParaRPr>
          </a:p>
        </p:txBody>
      </p:sp>
      <p:sp>
        <p:nvSpPr>
          <p:cNvPr id="23" name="文本框 22">
            <a:extLst>
              <a:ext uri="{FF2B5EF4-FFF2-40B4-BE49-F238E27FC236}">
                <a16:creationId xmlns:a16="http://schemas.microsoft.com/office/drawing/2014/main" id="{DD2DCFB0-3EE1-488D-8085-30CBDED99372}"/>
              </a:ext>
            </a:extLst>
          </p:cNvPr>
          <p:cNvSpPr txBox="1"/>
          <p:nvPr/>
        </p:nvSpPr>
        <p:spPr>
          <a:xfrm>
            <a:off x="7655266" y="4635919"/>
            <a:ext cx="1503680" cy="579120"/>
          </a:xfrm>
          <a:prstGeom prst="rect">
            <a:avLst/>
          </a:prstGeom>
          <a:noFill/>
        </p:spPr>
        <p:txBody>
          <a:bodyPr rtlCol="0" wrap="none">
            <a:spAutoFit/>
          </a:bodyPr>
          <a:lstStyle/>
          <a:p>
            <a:pPr algn="r"/>
            <a:r>
              <a:rPr altLang="zh-CN" lang="en-US" sz="1600">
                <a:solidFill>
                  <a:srgbClr val="4C4052"/>
                </a:solidFill>
                <a:latin charset="-122" panose="02010609030101010101" pitchFamily="49" typeface="新宋体"/>
                <a:ea charset="-122" panose="02010609030101010101" pitchFamily="49" typeface="新宋体"/>
              </a:rPr>
              <a:t>COMMUNICATION</a:t>
            </a:r>
          </a:p>
          <a:p>
            <a:pPr algn="r"/>
            <a:r>
              <a:rPr altLang="zh-CN" lang="en-US" sz="1600">
                <a:solidFill>
                  <a:srgbClr val="4C4052"/>
                </a:solidFill>
                <a:latin charset="-122" panose="02010609030101010101" pitchFamily="49" typeface="新宋体"/>
                <a:ea charset="-122" panose="02010609030101010101" pitchFamily="49" typeface="新宋体"/>
              </a:rPr>
              <a:t>SKILLS</a:t>
            </a:r>
          </a:p>
        </p:txBody>
      </p:sp>
      <p:cxnSp>
        <p:nvCxnSpPr>
          <p:cNvPr id="25" name="直接连接符 24">
            <a:extLst>
              <a:ext uri="{FF2B5EF4-FFF2-40B4-BE49-F238E27FC236}">
                <a16:creationId xmlns:a16="http://schemas.microsoft.com/office/drawing/2014/main" id="{54184FAF-5841-411A-B78F-2D342868F622}"/>
              </a:ext>
            </a:extLst>
          </p:cNvPr>
          <p:cNvCxnSpPr/>
          <p:nvPr/>
        </p:nvCxnSpPr>
        <p:spPr>
          <a:xfrm flipH="1">
            <a:off x="6554763" y="4191000"/>
            <a:ext cx="938237" cy="938237"/>
          </a:xfrm>
          <a:prstGeom prst="line">
            <a:avLst/>
          </a:prstGeom>
          <a:ln>
            <a:solidFill>
              <a:srgbClr val="C17C5A"/>
            </a:solidFill>
          </a:ln>
        </p:spPr>
        <p:style>
          <a:lnRef idx="1">
            <a:schemeClr val="accent1"/>
          </a:lnRef>
          <a:fillRef idx="0">
            <a:schemeClr val="accent1"/>
          </a:fillRef>
          <a:effectRef idx="0">
            <a:schemeClr val="accent1"/>
          </a:effectRef>
          <a:fontRef idx="minor">
            <a:schemeClr val="tx1"/>
          </a:fontRef>
        </p:style>
      </p:cxnSp>
      <p:cxnSp>
        <p:nvCxnSpPr>
          <p:cNvPr id="26" name="直接连接符 25">
            <a:extLst>
              <a:ext uri="{FF2B5EF4-FFF2-40B4-BE49-F238E27FC236}">
                <a16:creationId xmlns:a16="http://schemas.microsoft.com/office/drawing/2014/main" id="{7DFA43DE-88EB-42CA-976A-40058E993966}"/>
              </a:ext>
            </a:extLst>
          </p:cNvPr>
          <p:cNvCxnSpPr/>
          <p:nvPr/>
        </p:nvCxnSpPr>
        <p:spPr>
          <a:xfrm flipH="1">
            <a:off x="9711490" y="279586"/>
            <a:ext cx="938237" cy="938237"/>
          </a:xfrm>
          <a:prstGeom prst="line">
            <a:avLst/>
          </a:prstGeom>
          <a:ln>
            <a:solidFill>
              <a:srgbClr val="C17C5A"/>
            </a:solidFill>
          </a:ln>
        </p:spPr>
        <p:style>
          <a:lnRef idx="1">
            <a:schemeClr val="accent1"/>
          </a:lnRef>
          <a:fillRef idx="0">
            <a:schemeClr val="accent1"/>
          </a:fillRef>
          <a:effectRef idx="0">
            <a:schemeClr val="accent1"/>
          </a:effectRef>
          <a:fontRef idx="minor">
            <a:schemeClr val="tx1"/>
          </a:fontRef>
        </p:style>
      </p:cxnSp>
      <p:cxnSp>
        <p:nvCxnSpPr>
          <p:cNvPr id="27" name="直接连接符 26">
            <a:extLst>
              <a:ext uri="{FF2B5EF4-FFF2-40B4-BE49-F238E27FC236}">
                <a16:creationId xmlns:a16="http://schemas.microsoft.com/office/drawing/2014/main" id="{0A9DCE4E-568D-4E8E-A5E6-BEC0B8D59FAE}"/>
              </a:ext>
            </a:extLst>
          </p:cNvPr>
          <p:cNvCxnSpPr/>
          <p:nvPr/>
        </p:nvCxnSpPr>
        <p:spPr>
          <a:xfrm flipH="1">
            <a:off x="9456877" y="932696"/>
            <a:ext cx="938237" cy="938237"/>
          </a:xfrm>
          <a:prstGeom prst="line">
            <a:avLst/>
          </a:prstGeom>
          <a:ln>
            <a:solidFill>
              <a:srgbClr val="C17C5A"/>
            </a:solidFill>
          </a:ln>
        </p:spPr>
        <p:style>
          <a:lnRef idx="1">
            <a:schemeClr val="accent1"/>
          </a:lnRef>
          <a:fillRef idx="0">
            <a:schemeClr val="accent1"/>
          </a:fillRef>
          <a:effectRef idx="0">
            <a:schemeClr val="accent1"/>
          </a:effectRef>
          <a:fontRef idx="minor">
            <a:schemeClr val="tx1"/>
          </a:fontRef>
        </p:style>
      </p:cxnSp>
      <p:cxnSp>
        <p:nvCxnSpPr>
          <p:cNvPr id="28" name="直接连接符 27">
            <a:extLst>
              <a:ext uri="{FF2B5EF4-FFF2-40B4-BE49-F238E27FC236}">
                <a16:creationId xmlns:a16="http://schemas.microsoft.com/office/drawing/2014/main" id="{C3C82561-8203-484E-9365-85DBC7ECA773}"/>
              </a:ext>
            </a:extLst>
          </p:cNvPr>
          <p:cNvCxnSpPr/>
          <p:nvPr/>
        </p:nvCxnSpPr>
        <p:spPr>
          <a:xfrm flipH="1">
            <a:off x="6715131" y="5121152"/>
            <a:ext cx="938237" cy="938237"/>
          </a:xfrm>
          <a:prstGeom prst="line">
            <a:avLst/>
          </a:prstGeom>
          <a:ln>
            <a:solidFill>
              <a:srgbClr val="C17C5A"/>
            </a:solidFill>
          </a:ln>
        </p:spPr>
        <p:style>
          <a:lnRef idx="1">
            <a:schemeClr val="accent1"/>
          </a:lnRef>
          <a:fillRef idx="0">
            <a:schemeClr val="accent1"/>
          </a:fillRef>
          <a:effectRef idx="0">
            <a:schemeClr val="accent1"/>
          </a:effectRef>
          <a:fontRef idx="minor">
            <a:schemeClr val="tx1"/>
          </a:fontRef>
        </p:style>
      </p:cxnSp>
      <p:sp>
        <p:nvSpPr>
          <p:cNvPr id="30" name="椭圆 29">
            <a:extLst>
              <a:ext uri="{FF2B5EF4-FFF2-40B4-BE49-F238E27FC236}">
                <a16:creationId xmlns:a16="http://schemas.microsoft.com/office/drawing/2014/main" id="{807AEF77-7604-4650-A474-E87F9FEA9169}"/>
              </a:ext>
            </a:extLst>
          </p:cNvPr>
          <p:cNvSpPr/>
          <p:nvPr/>
        </p:nvSpPr>
        <p:spPr>
          <a:xfrm>
            <a:off x="10497302" y="3959594"/>
            <a:ext cx="154831" cy="154831"/>
          </a:xfrm>
          <a:prstGeom prst="ellipse">
            <a:avLst/>
          </a:prstGeom>
          <a:noFill/>
          <a:ln>
            <a:solidFill>
              <a:srgbClr val="C17C5A"/>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1" name="椭圆 30">
            <a:extLst>
              <a:ext uri="{FF2B5EF4-FFF2-40B4-BE49-F238E27FC236}">
                <a16:creationId xmlns:a16="http://schemas.microsoft.com/office/drawing/2014/main" id="{3DAEA992-C596-4CAA-A76B-0E0B7CD6F40A}"/>
              </a:ext>
            </a:extLst>
          </p:cNvPr>
          <p:cNvSpPr/>
          <p:nvPr/>
        </p:nvSpPr>
        <p:spPr>
          <a:xfrm>
            <a:off x="6619707" y="5105483"/>
            <a:ext cx="154831" cy="154831"/>
          </a:xfrm>
          <a:prstGeom prst="ellipse">
            <a:avLst/>
          </a:prstGeom>
          <a:noFill/>
          <a:ln>
            <a:solidFill>
              <a:srgbClr val="C17C5A"/>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cxnSp>
        <p:nvCxnSpPr>
          <p:cNvPr id="32" name="直接连接符 31">
            <a:extLst>
              <a:ext uri="{FF2B5EF4-FFF2-40B4-BE49-F238E27FC236}">
                <a16:creationId xmlns:a16="http://schemas.microsoft.com/office/drawing/2014/main" id="{B795A6E5-A650-43C6-BCF1-E63D9D7C80F3}"/>
              </a:ext>
            </a:extLst>
          </p:cNvPr>
          <p:cNvCxnSpPr/>
          <p:nvPr/>
        </p:nvCxnSpPr>
        <p:spPr>
          <a:xfrm flipH="1">
            <a:off x="7355758" y="4163877"/>
            <a:ext cx="353461" cy="353462"/>
          </a:xfrm>
          <a:prstGeom prst="line">
            <a:avLst/>
          </a:prstGeom>
          <a:ln>
            <a:solidFill>
              <a:srgbClr val="C17C5A"/>
            </a:solidFill>
          </a:ln>
        </p:spPr>
        <p:style>
          <a:lnRef idx="1">
            <a:schemeClr val="accent1"/>
          </a:lnRef>
          <a:fillRef idx="0">
            <a:schemeClr val="accent1"/>
          </a:fillRef>
          <a:effectRef idx="0">
            <a:schemeClr val="accent1"/>
          </a:effectRef>
          <a:fontRef idx="minor">
            <a:schemeClr val="tx1"/>
          </a:fontRef>
        </p:style>
      </p:cxnSp>
      <p:sp>
        <p:nvSpPr>
          <p:cNvPr id="34" name="椭圆 33">
            <a:extLst>
              <a:ext uri="{FF2B5EF4-FFF2-40B4-BE49-F238E27FC236}">
                <a16:creationId xmlns:a16="http://schemas.microsoft.com/office/drawing/2014/main" id="{3A42426D-DADC-441E-A71E-E095191D87DF}"/>
              </a:ext>
            </a:extLst>
          </p:cNvPr>
          <p:cNvSpPr/>
          <p:nvPr/>
        </p:nvSpPr>
        <p:spPr>
          <a:xfrm>
            <a:off x="9553659" y="1098533"/>
            <a:ext cx="154831" cy="154831"/>
          </a:xfrm>
          <a:prstGeom prst="ellipse">
            <a:avLst/>
          </a:prstGeom>
          <a:solidFill>
            <a:srgbClr val="C17C5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5" name="文本框 34">
            <a:extLst>
              <a:ext uri="{FF2B5EF4-FFF2-40B4-BE49-F238E27FC236}">
                <a16:creationId xmlns:a16="http://schemas.microsoft.com/office/drawing/2014/main" id="{E4F514C8-059A-48C3-9E20-2CBC589C38B7}"/>
              </a:ext>
            </a:extLst>
          </p:cNvPr>
          <p:cNvSpPr txBox="1"/>
          <p:nvPr/>
        </p:nvSpPr>
        <p:spPr>
          <a:xfrm>
            <a:off x="10180610" y="5905500"/>
            <a:ext cx="1516380" cy="304800"/>
          </a:xfrm>
          <a:prstGeom prst="rect">
            <a:avLst/>
          </a:prstGeom>
          <a:noFill/>
        </p:spPr>
        <p:txBody>
          <a:bodyPr rtlCol="0" wrap="none">
            <a:spAutoFit/>
          </a:bodyPr>
          <a:lstStyle/>
          <a:p>
            <a:r>
              <a:rPr altLang="en-US" lang="zh-CN" sz="1400">
                <a:solidFill>
                  <a:srgbClr val="4C4052"/>
                </a:solidFill>
                <a:latin charset="-122" panose="02010609030101010101" pitchFamily="49" typeface="新宋体"/>
                <a:ea charset="-122" panose="02010609030101010101" pitchFamily="49" typeface="新宋体"/>
              </a:rPr>
              <a:t>演讲人：优页PPT</a:t>
            </a:r>
          </a:p>
        </p:txBody>
      </p:sp>
      <p:sp>
        <p:nvSpPr>
          <p:cNvPr id="36" name="文本框 35">
            <a:extLst>
              <a:ext uri="{FF2B5EF4-FFF2-40B4-BE49-F238E27FC236}">
                <a16:creationId xmlns:a16="http://schemas.microsoft.com/office/drawing/2014/main" id="{761EA114-544F-4231-802F-21DF1AC3D5F4}"/>
              </a:ext>
            </a:extLst>
          </p:cNvPr>
          <p:cNvSpPr txBox="1"/>
          <p:nvPr/>
        </p:nvSpPr>
        <p:spPr>
          <a:xfrm>
            <a:off x="10185988" y="6215281"/>
            <a:ext cx="1338580" cy="304800"/>
          </a:xfrm>
          <a:prstGeom prst="rect">
            <a:avLst/>
          </a:prstGeom>
          <a:noFill/>
        </p:spPr>
        <p:txBody>
          <a:bodyPr rtlCol="0" wrap="none">
            <a:spAutoFit/>
          </a:bodyPr>
          <a:lstStyle/>
          <a:p>
            <a:r>
              <a:rPr altLang="en-US" lang="zh-CN" sz="1400">
                <a:solidFill>
                  <a:srgbClr val="4C4052"/>
                </a:solidFill>
                <a:latin charset="-122" panose="02010609030101010101" pitchFamily="49" typeface="新宋体"/>
                <a:ea charset="-122" panose="02010609030101010101" pitchFamily="49" typeface="新宋体"/>
              </a:rPr>
              <a:t>时间：20XX.XX</a:t>
            </a:r>
          </a:p>
        </p:txBody>
      </p:sp>
      <p:pic>
        <p:nvPicPr>
          <p:cNvPr id="38" name="图片 37">
            <a:extLst>
              <a:ext uri="{FF2B5EF4-FFF2-40B4-BE49-F238E27FC236}">
                <a16:creationId xmlns:a16="http://schemas.microsoft.com/office/drawing/2014/main" id="{902F4642-B8FF-4082-86CD-A92B947DE041}"/>
              </a:ext>
            </a:extLst>
          </p:cNvPr>
          <p:cNvPicPr>
            <a:picLocks noChangeAspect="1"/>
          </p:cNvPicPr>
          <p:nvPr/>
        </p:nvPicPr>
        <p:blipFill>
          <a:blip r:embed="rId4">
            <a:extLst>
              <a:ext uri="{28A0092B-C50C-407E-A947-70E740481C1C}">
                <a14:useLocalDpi val="0"/>
              </a:ext>
            </a:extLst>
          </a:blip>
          <a:srcRect b="8700" t="20921"/>
          <a:stretch>
            <a:fillRect/>
          </a:stretch>
        </p:blipFill>
        <p:spPr>
          <a:xfrm>
            <a:off x="725408" y="2870199"/>
            <a:ext cx="5190268" cy="3652859"/>
          </a:xfrm>
          <a:prstGeom prst="rect">
            <a:avLst/>
          </a:prstGeom>
        </p:spPr>
      </p:pic>
    </p:spTree>
    <p:extLst>
      <p:ext uri="{BB962C8B-B14F-4D97-AF65-F5344CB8AC3E}">
        <p14:creationId val="28409777"/>
      </p:ext>
    </p:extLst>
  </p:cSld>
  <p:clrMapOvr>
    <a:masterClrMapping/>
  </p:clrMapOvr>
  <mc:AlternateContent>
    <mc:Choice Requires="p14">
      <p:transition advTm="9000" p14:dur="900" spd="slow">
        <p14:warp dir="in"/>
      </p:transition>
    </mc:Choice>
    <mc:Fallback>
      <p:transition advTm="900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42" presetSubtype="0">
                                  <p:stCondLst>
                                    <p:cond delay="0"/>
                                  </p:stCondLst>
                                  <p:childTnLst>
                                    <p:set>
                                      <p:cBhvr>
                                        <p:cTn dur="1" fill="hold" id="6">
                                          <p:stCondLst>
                                            <p:cond delay="0"/>
                                          </p:stCondLst>
                                        </p:cTn>
                                        <p:tgtEl>
                                          <p:spTgt spid="38"/>
                                        </p:tgtEl>
                                        <p:attrNameLst>
                                          <p:attrName>style.visibility</p:attrName>
                                        </p:attrNameLst>
                                      </p:cBhvr>
                                      <p:to>
                                        <p:strVal val="visible"/>
                                      </p:to>
                                    </p:set>
                                    <p:animEffect filter="fade" transition="in">
                                      <p:cBhvr>
                                        <p:cTn dur="750" id="7"/>
                                        <p:tgtEl>
                                          <p:spTgt spid="38"/>
                                        </p:tgtEl>
                                      </p:cBhvr>
                                    </p:animEffect>
                                    <p:anim calcmode="lin" valueType="num">
                                      <p:cBhvr>
                                        <p:cTn dur="750" fill="hold" id="8"/>
                                        <p:tgtEl>
                                          <p:spTgt spid="38"/>
                                        </p:tgtEl>
                                        <p:attrNameLst>
                                          <p:attrName>ppt_x</p:attrName>
                                        </p:attrNameLst>
                                      </p:cBhvr>
                                      <p:tavLst>
                                        <p:tav tm="0">
                                          <p:val>
                                            <p:strVal val="#ppt_x"/>
                                          </p:val>
                                        </p:tav>
                                        <p:tav tm="100000">
                                          <p:val>
                                            <p:strVal val="#ppt_x"/>
                                          </p:val>
                                        </p:tav>
                                      </p:tavLst>
                                    </p:anim>
                                    <p:anim calcmode="lin" valueType="num">
                                      <p:cBhvr>
                                        <p:cTn dur="750" fill="hold" id="9"/>
                                        <p:tgtEl>
                                          <p:spTgt spid="38"/>
                                        </p:tgtEl>
                                        <p:attrNameLst>
                                          <p:attrName>ppt_y</p:attrName>
                                        </p:attrNameLst>
                                      </p:cBhvr>
                                      <p:tavLst>
                                        <p:tav tm="0">
                                          <p:val>
                                            <p:strVal val="#ppt_y+.1"/>
                                          </p:val>
                                        </p:tav>
                                        <p:tav tm="100000">
                                          <p:val>
                                            <p:strVal val="#ppt_y"/>
                                          </p:val>
                                        </p:tav>
                                      </p:tavLst>
                                    </p:anim>
                                  </p:childTnLst>
                                </p:cTn>
                              </p:par>
                              <p:par>
                                <p:cTn fill="hold" grpId="0" id="10" nodeType="withEffect" presetClass="entr" presetID="23" presetSubtype="32">
                                  <p:stCondLst>
                                    <p:cond delay="750"/>
                                  </p:stCondLst>
                                  <p:childTnLst>
                                    <p:set>
                                      <p:cBhvr>
                                        <p:cTn dur="1" fill="hold" id="11">
                                          <p:stCondLst>
                                            <p:cond delay="0"/>
                                          </p:stCondLst>
                                        </p:cTn>
                                        <p:tgtEl>
                                          <p:spTgt spid="16"/>
                                        </p:tgtEl>
                                        <p:attrNameLst>
                                          <p:attrName>style.visibility</p:attrName>
                                        </p:attrNameLst>
                                      </p:cBhvr>
                                      <p:to>
                                        <p:strVal val="visible"/>
                                      </p:to>
                                    </p:set>
                                    <p:anim calcmode="lin" valueType="num">
                                      <p:cBhvr>
                                        <p:cTn dur="750" fill="hold" id="12"/>
                                        <p:tgtEl>
                                          <p:spTgt spid="16"/>
                                        </p:tgtEl>
                                        <p:attrNameLst>
                                          <p:attrName>ppt_w</p:attrName>
                                        </p:attrNameLst>
                                      </p:cBhvr>
                                      <p:tavLst>
                                        <p:tav tm="0">
                                          <p:val>
                                            <p:strVal val="4*#ppt_w"/>
                                          </p:val>
                                        </p:tav>
                                        <p:tav tm="100000">
                                          <p:val>
                                            <p:strVal val="#ppt_w"/>
                                          </p:val>
                                        </p:tav>
                                      </p:tavLst>
                                    </p:anim>
                                    <p:anim calcmode="lin" valueType="num">
                                      <p:cBhvr>
                                        <p:cTn dur="750" fill="hold" id="13"/>
                                        <p:tgtEl>
                                          <p:spTgt spid="16"/>
                                        </p:tgtEl>
                                        <p:attrNameLst>
                                          <p:attrName>ppt_h</p:attrName>
                                        </p:attrNameLst>
                                      </p:cBhvr>
                                      <p:tavLst>
                                        <p:tav tm="0">
                                          <p:val>
                                            <p:strVal val="4*#ppt_h"/>
                                          </p:val>
                                        </p:tav>
                                        <p:tav tm="100000">
                                          <p:val>
                                            <p:strVal val="#ppt_h"/>
                                          </p:val>
                                        </p:tav>
                                      </p:tavLst>
                                    </p:anim>
                                  </p:childTnLst>
                                </p:cTn>
                              </p:par>
                              <p:par>
                                <p:cTn fill="hold" grpId="0" id="14" nodeType="withEffect" presetClass="entr" presetID="23" presetSubtype="32">
                                  <p:stCondLst>
                                    <p:cond delay="750"/>
                                  </p:stCondLst>
                                  <p:childTnLst>
                                    <p:set>
                                      <p:cBhvr>
                                        <p:cTn dur="1" fill="hold" id="15">
                                          <p:stCondLst>
                                            <p:cond delay="0"/>
                                          </p:stCondLst>
                                        </p:cTn>
                                        <p:tgtEl>
                                          <p:spTgt spid="18"/>
                                        </p:tgtEl>
                                        <p:attrNameLst>
                                          <p:attrName>style.visibility</p:attrName>
                                        </p:attrNameLst>
                                      </p:cBhvr>
                                      <p:to>
                                        <p:strVal val="visible"/>
                                      </p:to>
                                    </p:set>
                                    <p:anim calcmode="lin" valueType="num">
                                      <p:cBhvr>
                                        <p:cTn dur="750" fill="hold" id="16"/>
                                        <p:tgtEl>
                                          <p:spTgt spid="18"/>
                                        </p:tgtEl>
                                        <p:attrNameLst>
                                          <p:attrName>ppt_w</p:attrName>
                                        </p:attrNameLst>
                                      </p:cBhvr>
                                      <p:tavLst>
                                        <p:tav tm="0">
                                          <p:val>
                                            <p:strVal val="4*#ppt_w"/>
                                          </p:val>
                                        </p:tav>
                                        <p:tav tm="100000">
                                          <p:val>
                                            <p:strVal val="#ppt_w"/>
                                          </p:val>
                                        </p:tav>
                                      </p:tavLst>
                                    </p:anim>
                                    <p:anim calcmode="lin" valueType="num">
                                      <p:cBhvr>
                                        <p:cTn dur="750" fill="hold" id="17"/>
                                        <p:tgtEl>
                                          <p:spTgt spid="18"/>
                                        </p:tgtEl>
                                        <p:attrNameLst>
                                          <p:attrName>ppt_h</p:attrName>
                                        </p:attrNameLst>
                                      </p:cBhvr>
                                      <p:tavLst>
                                        <p:tav tm="0">
                                          <p:val>
                                            <p:strVal val="4*#ppt_h"/>
                                          </p:val>
                                        </p:tav>
                                        <p:tav tm="100000">
                                          <p:val>
                                            <p:strVal val="#ppt_h"/>
                                          </p:val>
                                        </p:tav>
                                      </p:tavLst>
                                    </p:anim>
                                  </p:childTnLst>
                                </p:cTn>
                              </p:par>
                              <p:par>
                                <p:cTn fill="hold" grpId="0" id="18" nodeType="withEffect" presetClass="entr" presetID="23" presetSubtype="32">
                                  <p:stCondLst>
                                    <p:cond delay="750"/>
                                  </p:stCondLst>
                                  <p:childTnLst>
                                    <p:set>
                                      <p:cBhvr>
                                        <p:cTn dur="1" fill="hold" id="19">
                                          <p:stCondLst>
                                            <p:cond delay="0"/>
                                          </p:stCondLst>
                                        </p:cTn>
                                        <p:tgtEl>
                                          <p:spTgt spid="19"/>
                                        </p:tgtEl>
                                        <p:attrNameLst>
                                          <p:attrName>style.visibility</p:attrName>
                                        </p:attrNameLst>
                                      </p:cBhvr>
                                      <p:to>
                                        <p:strVal val="visible"/>
                                      </p:to>
                                    </p:set>
                                    <p:anim calcmode="lin" valueType="num">
                                      <p:cBhvr>
                                        <p:cTn dur="750" fill="hold" id="20"/>
                                        <p:tgtEl>
                                          <p:spTgt spid="19"/>
                                        </p:tgtEl>
                                        <p:attrNameLst>
                                          <p:attrName>ppt_w</p:attrName>
                                        </p:attrNameLst>
                                      </p:cBhvr>
                                      <p:tavLst>
                                        <p:tav tm="0">
                                          <p:val>
                                            <p:strVal val="4*#ppt_w"/>
                                          </p:val>
                                        </p:tav>
                                        <p:tav tm="100000">
                                          <p:val>
                                            <p:strVal val="#ppt_w"/>
                                          </p:val>
                                        </p:tav>
                                      </p:tavLst>
                                    </p:anim>
                                    <p:anim calcmode="lin" valueType="num">
                                      <p:cBhvr>
                                        <p:cTn dur="750" fill="hold" id="21"/>
                                        <p:tgtEl>
                                          <p:spTgt spid="19"/>
                                        </p:tgtEl>
                                        <p:attrNameLst>
                                          <p:attrName>ppt_h</p:attrName>
                                        </p:attrNameLst>
                                      </p:cBhvr>
                                      <p:tavLst>
                                        <p:tav tm="0">
                                          <p:val>
                                            <p:strVal val="4*#ppt_h"/>
                                          </p:val>
                                        </p:tav>
                                        <p:tav tm="100000">
                                          <p:val>
                                            <p:strVal val="#ppt_h"/>
                                          </p:val>
                                        </p:tav>
                                      </p:tavLst>
                                    </p:anim>
                                  </p:childTnLst>
                                </p:cTn>
                              </p:par>
                              <p:par>
                                <p:cTn fill="hold" grpId="0" id="22" nodeType="withEffect" presetClass="entr" presetID="23" presetSubtype="32">
                                  <p:stCondLst>
                                    <p:cond delay="750"/>
                                  </p:stCondLst>
                                  <p:childTnLst>
                                    <p:set>
                                      <p:cBhvr>
                                        <p:cTn dur="1" fill="hold" id="23">
                                          <p:stCondLst>
                                            <p:cond delay="0"/>
                                          </p:stCondLst>
                                        </p:cTn>
                                        <p:tgtEl>
                                          <p:spTgt spid="20"/>
                                        </p:tgtEl>
                                        <p:attrNameLst>
                                          <p:attrName>style.visibility</p:attrName>
                                        </p:attrNameLst>
                                      </p:cBhvr>
                                      <p:to>
                                        <p:strVal val="visible"/>
                                      </p:to>
                                    </p:set>
                                    <p:anim calcmode="lin" valueType="num">
                                      <p:cBhvr>
                                        <p:cTn dur="750" fill="hold" id="24"/>
                                        <p:tgtEl>
                                          <p:spTgt spid="20"/>
                                        </p:tgtEl>
                                        <p:attrNameLst>
                                          <p:attrName>ppt_w</p:attrName>
                                        </p:attrNameLst>
                                      </p:cBhvr>
                                      <p:tavLst>
                                        <p:tav tm="0">
                                          <p:val>
                                            <p:strVal val="4*#ppt_w"/>
                                          </p:val>
                                        </p:tav>
                                        <p:tav tm="100000">
                                          <p:val>
                                            <p:strVal val="#ppt_w"/>
                                          </p:val>
                                        </p:tav>
                                      </p:tavLst>
                                    </p:anim>
                                    <p:anim calcmode="lin" valueType="num">
                                      <p:cBhvr>
                                        <p:cTn dur="750" fill="hold" id="25"/>
                                        <p:tgtEl>
                                          <p:spTgt spid="20"/>
                                        </p:tgtEl>
                                        <p:attrNameLst>
                                          <p:attrName>ppt_h</p:attrName>
                                        </p:attrNameLst>
                                      </p:cBhvr>
                                      <p:tavLst>
                                        <p:tav tm="0">
                                          <p:val>
                                            <p:strVal val="4*#ppt_h"/>
                                          </p:val>
                                        </p:tav>
                                        <p:tav tm="100000">
                                          <p:val>
                                            <p:strVal val="#ppt_h"/>
                                          </p:val>
                                        </p:tav>
                                      </p:tavLst>
                                    </p:anim>
                                  </p:childTnLst>
                                </p:cTn>
                              </p:par>
                              <p:par>
                                <p:cTn fill="hold" grpId="1" id="26" nodeType="withEffect" presetClass="emph" presetID="8" presetSubtype="0">
                                  <p:stCondLst>
                                    <p:cond delay="1500"/>
                                  </p:stCondLst>
                                  <p:childTnLst>
                                    <p:animRot by="21600000">
                                      <p:cBhvr>
                                        <p:cTn dur="2000" fill="hold" id="27"/>
                                        <p:tgtEl>
                                          <p:spTgt spid="16"/>
                                        </p:tgtEl>
                                        <p:attrNameLst>
                                          <p:attrName>r</p:attrName>
                                        </p:attrNameLst>
                                      </p:cBhvr>
                                    </p:animRot>
                                  </p:childTnLst>
                                </p:cTn>
                              </p:par>
                              <p:par>
                                <p:cTn fill="hold" grpId="1" id="28" nodeType="withEffect" presetClass="emph" presetID="8" presetSubtype="0">
                                  <p:stCondLst>
                                    <p:cond delay="1500"/>
                                  </p:stCondLst>
                                  <p:childTnLst>
                                    <p:animRot by="21600000">
                                      <p:cBhvr>
                                        <p:cTn dur="2000" fill="hold" id="29"/>
                                        <p:tgtEl>
                                          <p:spTgt spid="18"/>
                                        </p:tgtEl>
                                        <p:attrNameLst>
                                          <p:attrName>r</p:attrName>
                                        </p:attrNameLst>
                                      </p:cBhvr>
                                    </p:animRot>
                                  </p:childTnLst>
                                </p:cTn>
                              </p:par>
                              <p:par>
                                <p:cTn fill="hold" grpId="1" id="30" nodeType="withEffect" presetClass="emph" presetID="8" presetSubtype="0">
                                  <p:stCondLst>
                                    <p:cond delay="1500"/>
                                  </p:stCondLst>
                                  <p:childTnLst>
                                    <p:animRot by="21600000">
                                      <p:cBhvr>
                                        <p:cTn dur="2000" fill="hold" id="31"/>
                                        <p:tgtEl>
                                          <p:spTgt spid="19"/>
                                        </p:tgtEl>
                                        <p:attrNameLst>
                                          <p:attrName>r</p:attrName>
                                        </p:attrNameLst>
                                      </p:cBhvr>
                                    </p:animRot>
                                  </p:childTnLst>
                                </p:cTn>
                              </p:par>
                              <p:par>
                                <p:cTn fill="hold" grpId="1" id="32" nodeType="withEffect" presetClass="emph" presetID="8" presetSubtype="0">
                                  <p:stCondLst>
                                    <p:cond delay="1500"/>
                                  </p:stCondLst>
                                  <p:childTnLst>
                                    <p:animRot by="21600000">
                                      <p:cBhvr>
                                        <p:cTn dur="2000" fill="hold" id="33"/>
                                        <p:tgtEl>
                                          <p:spTgt spid="20"/>
                                        </p:tgtEl>
                                        <p:attrNameLst>
                                          <p:attrName>r</p:attrName>
                                        </p:attrNameLst>
                                      </p:cBhvr>
                                    </p:animRot>
                                  </p:childTnLst>
                                </p:cTn>
                              </p:par>
                              <p:par>
                                <p:cTn fill="hold" grpId="0" id="34" nodeType="withEffect" presetClass="entr" presetID="22" presetSubtype="4">
                                  <p:stCondLst>
                                    <p:cond delay="3000"/>
                                  </p:stCondLst>
                                  <p:childTnLst>
                                    <p:set>
                                      <p:cBhvr>
                                        <p:cTn dur="1" fill="hold" id="35">
                                          <p:stCondLst>
                                            <p:cond delay="0"/>
                                          </p:stCondLst>
                                        </p:cTn>
                                        <p:tgtEl>
                                          <p:spTgt spid="21"/>
                                        </p:tgtEl>
                                        <p:attrNameLst>
                                          <p:attrName>style.visibility</p:attrName>
                                        </p:attrNameLst>
                                      </p:cBhvr>
                                      <p:to>
                                        <p:strVal val="visible"/>
                                      </p:to>
                                    </p:set>
                                    <p:animEffect filter="wipe(down)" transition="in">
                                      <p:cBhvr>
                                        <p:cTn dur="500" id="36"/>
                                        <p:tgtEl>
                                          <p:spTgt spid="21"/>
                                        </p:tgtEl>
                                      </p:cBhvr>
                                    </p:animEffect>
                                  </p:childTnLst>
                                </p:cTn>
                              </p:par>
                              <p:par>
                                <p:cTn fill="hold" grpId="0" id="37" nodeType="withEffect" presetClass="entr" presetID="22" presetSubtype="4">
                                  <p:stCondLst>
                                    <p:cond delay="3000"/>
                                  </p:stCondLst>
                                  <p:childTnLst>
                                    <p:set>
                                      <p:cBhvr>
                                        <p:cTn dur="1" fill="hold" id="38">
                                          <p:stCondLst>
                                            <p:cond delay="0"/>
                                          </p:stCondLst>
                                        </p:cTn>
                                        <p:tgtEl>
                                          <p:spTgt spid="22"/>
                                        </p:tgtEl>
                                        <p:attrNameLst>
                                          <p:attrName>style.visibility</p:attrName>
                                        </p:attrNameLst>
                                      </p:cBhvr>
                                      <p:to>
                                        <p:strVal val="visible"/>
                                      </p:to>
                                    </p:set>
                                    <p:animEffect filter="wipe(down)" transition="in">
                                      <p:cBhvr>
                                        <p:cTn dur="500" id="39"/>
                                        <p:tgtEl>
                                          <p:spTgt spid="22"/>
                                        </p:tgtEl>
                                      </p:cBhvr>
                                    </p:animEffect>
                                  </p:childTnLst>
                                </p:cTn>
                              </p:par>
                              <p:par>
                                <p:cTn fill="hold" grpId="0" id="40" nodeType="withEffect" presetClass="entr" presetID="22" presetSubtype="8">
                                  <p:stCondLst>
                                    <p:cond delay="3500"/>
                                  </p:stCondLst>
                                  <p:iterate type="lt">
                                    <p:tmPct val="10000"/>
                                  </p:iterate>
                                  <p:childTnLst>
                                    <p:set>
                                      <p:cBhvr>
                                        <p:cTn dur="1" fill="hold" id="41">
                                          <p:stCondLst>
                                            <p:cond delay="0"/>
                                          </p:stCondLst>
                                        </p:cTn>
                                        <p:tgtEl>
                                          <p:spTgt spid="23"/>
                                        </p:tgtEl>
                                        <p:attrNameLst>
                                          <p:attrName>style.visibility</p:attrName>
                                        </p:attrNameLst>
                                      </p:cBhvr>
                                      <p:to>
                                        <p:strVal val="visible"/>
                                      </p:to>
                                    </p:set>
                                    <p:animEffect filter="wipe(left)" transition="in">
                                      <p:cBhvr>
                                        <p:cTn dur="500" id="42"/>
                                        <p:tgtEl>
                                          <p:spTgt spid="23"/>
                                        </p:tgtEl>
                                      </p:cBhvr>
                                    </p:animEffect>
                                  </p:childTnLst>
                                </p:cTn>
                              </p:par>
                              <p:par>
                                <p:cTn fill="hold" id="43" nodeType="withEffect" presetClass="entr" presetID="1" presetSubtype="0">
                                  <p:stCondLst>
                                    <p:cond delay="3500"/>
                                  </p:stCondLst>
                                  <p:childTnLst>
                                    <p:set>
                                      <p:cBhvr>
                                        <p:cTn dur="1" fill="hold" id="44">
                                          <p:stCondLst>
                                            <p:cond delay="0"/>
                                          </p:stCondLst>
                                        </p:cTn>
                                        <p:tgtEl>
                                          <p:spTgt spid="8"/>
                                        </p:tgtEl>
                                        <p:attrNameLst>
                                          <p:attrName>style.visibility</p:attrName>
                                        </p:attrNameLst>
                                      </p:cBhvr>
                                      <p:to>
                                        <p:strVal val="visible"/>
                                      </p:to>
                                    </p:set>
                                  </p:childTnLst>
                                </p:cTn>
                              </p:par>
                              <p:par>
                                <p:cTn accel="50000" decel="50000" fill="hold" id="45" nodeType="withEffect" presetClass="path" presetID="42" presetSubtype="0">
                                  <p:stCondLst>
                                    <p:cond delay="3500"/>
                                  </p:stCondLst>
                                  <p:childTnLst>
                                    <p:animMotion origin="layout" path="M -3.125E-06 3.7037E-07 L -0.64244 -0.01204" pathEditMode="relative" ptsTypes="AA" rAng="0">
                                      <p:cBhvr>
                                        <p:cTn dur="2000" fill="hold" id="46" spd="-100000"/>
                                        <p:tgtEl>
                                          <p:spTgt spid="8"/>
                                        </p:tgtEl>
                                        <p:attrNameLst>
                                          <p:attrName>ppt_x</p:attrName>
                                          <p:attrName>ppt_y</p:attrName>
                                        </p:attrNameLst>
                                      </p:cBhvr>
                                      <p:rCtr x="-32122" y="-602"/>
                                    </p:animMotion>
                                  </p:childTnLst>
                                </p:cTn>
                              </p:par>
                              <p:par>
                                <p:cTn fill="hold" id="47" nodeType="withEffect" presetClass="entr" presetID="30" presetSubtype="0">
                                  <p:stCondLst>
                                    <p:cond delay="4750"/>
                                  </p:stCondLst>
                                  <p:childTnLst>
                                    <p:set>
                                      <p:cBhvr>
                                        <p:cTn dur="1" fill="hold" id="48">
                                          <p:stCondLst>
                                            <p:cond delay="0"/>
                                          </p:stCondLst>
                                        </p:cTn>
                                        <p:tgtEl>
                                          <p:spTgt spid="2"/>
                                        </p:tgtEl>
                                        <p:attrNameLst>
                                          <p:attrName>style.visibility</p:attrName>
                                        </p:attrNameLst>
                                      </p:cBhvr>
                                      <p:to>
                                        <p:strVal val="visible"/>
                                      </p:to>
                                    </p:set>
                                    <p:animEffect filter="fade" transition="in">
                                      <p:cBhvr>
                                        <p:cTn decel="100000" dur="600" id="49"/>
                                        <p:tgtEl>
                                          <p:spTgt spid="2"/>
                                        </p:tgtEl>
                                      </p:cBhvr>
                                    </p:animEffect>
                                    <p:anim calcmode="lin" valueType="num">
                                      <p:cBhvr>
                                        <p:cTn decel="100000" dur="600" fill="hold" id="50"/>
                                        <p:tgtEl>
                                          <p:spTgt spid="2"/>
                                        </p:tgtEl>
                                        <p:attrNameLst>
                                          <p:attrName>style.rotation</p:attrName>
                                        </p:attrNameLst>
                                      </p:cBhvr>
                                      <p:tavLst>
                                        <p:tav tm="0">
                                          <p:val>
                                            <p:fltVal val="-90"/>
                                          </p:val>
                                        </p:tav>
                                        <p:tav tm="100000">
                                          <p:val>
                                            <p:fltVal val="0"/>
                                          </p:val>
                                        </p:tav>
                                      </p:tavLst>
                                    </p:anim>
                                    <p:anim calcmode="lin" valueType="num">
                                      <p:cBhvr>
                                        <p:cTn decel="100000" dur="600" fill="hold" id="51"/>
                                        <p:tgtEl>
                                          <p:spTgt spid="2"/>
                                        </p:tgtEl>
                                        <p:attrNameLst>
                                          <p:attrName>ppt_x</p:attrName>
                                        </p:attrNameLst>
                                      </p:cBhvr>
                                      <p:tavLst>
                                        <p:tav tm="0">
                                          <p:val>
                                            <p:strVal val="#ppt_x+0.4"/>
                                          </p:val>
                                        </p:tav>
                                        <p:tav tm="100000">
                                          <p:val>
                                            <p:strVal val="#ppt_x-0.05"/>
                                          </p:val>
                                        </p:tav>
                                      </p:tavLst>
                                    </p:anim>
                                    <p:anim calcmode="lin" valueType="num">
                                      <p:cBhvr>
                                        <p:cTn decel="100000" dur="600" fill="hold" id="52"/>
                                        <p:tgtEl>
                                          <p:spTgt spid="2"/>
                                        </p:tgtEl>
                                        <p:attrNameLst>
                                          <p:attrName>ppt_y</p:attrName>
                                        </p:attrNameLst>
                                      </p:cBhvr>
                                      <p:tavLst>
                                        <p:tav tm="0">
                                          <p:val>
                                            <p:strVal val="#ppt_y-0.4"/>
                                          </p:val>
                                        </p:tav>
                                        <p:tav tm="100000">
                                          <p:val>
                                            <p:strVal val="#ppt_y+0.1"/>
                                          </p:val>
                                        </p:tav>
                                      </p:tavLst>
                                    </p:anim>
                                    <p:anim calcmode="lin" valueType="num">
                                      <p:cBhvr>
                                        <p:cTn accel="100000" dur="150" fill="hold" id="53">
                                          <p:stCondLst>
                                            <p:cond delay="600"/>
                                          </p:stCondLst>
                                        </p:cTn>
                                        <p:tgtEl>
                                          <p:spTgt spid="2"/>
                                        </p:tgtEl>
                                        <p:attrNameLst>
                                          <p:attrName>ppt_x</p:attrName>
                                        </p:attrNameLst>
                                      </p:cBhvr>
                                      <p:tavLst>
                                        <p:tav tm="0">
                                          <p:val>
                                            <p:strVal val="#ppt_x-0.05"/>
                                          </p:val>
                                        </p:tav>
                                        <p:tav tm="100000">
                                          <p:val>
                                            <p:strVal val="#ppt_x"/>
                                          </p:val>
                                        </p:tav>
                                      </p:tavLst>
                                    </p:anim>
                                    <p:anim calcmode="lin" valueType="num">
                                      <p:cBhvr>
                                        <p:cTn accel="100000" dur="150" fill="hold" id="54">
                                          <p:stCondLst>
                                            <p:cond delay="600"/>
                                          </p:stCondLst>
                                        </p:cTn>
                                        <p:tgtEl>
                                          <p:spTgt spid="2"/>
                                        </p:tgtEl>
                                        <p:attrNameLst>
                                          <p:attrName>ppt_y</p:attrName>
                                        </p:attrNameLst>
                                      </p:cBhvr>
                                      <p:tavLst>
                                        <p:tav tm="0">
                                          <p:val>
                                            <p:strVal val="#ppt_y+0.1"/>
                                          </p:val>
                                        </p:tav>
                                        <p:tav tm="100000">
                                          <p:val>
                                            <p:strVal val="#ppt_y"/>
                                          </p:val>
                                        </p:tav>
                                      </p:tavLst>
                                    </p:anim>
                                  </p:childTnLst>
                                </p:cTn>
                              </p:par>
                              <p:par>
                                <p:cTn fill="hold" grpId="0" id="55" nodeType="withEffect" presetClass="entr" presetID="22" presetSubtype="8">
                                  <p:stCondLst>
                                    <p:cond delay="5500"/>
                                  </p:stCondLst>
                                  <p:childTnLst>
                                    <p:set>
                                      <p:cBhvr>
                                        <p:cTn dur="1" fill="hold" id="56">
                                          <p:stCondLst>
                                            <p:cond delay="0"/>
                                          </p:stCondLst>
                                        </p:cTn>
                                        <p:tgtEl>
                                          <p:spTgt spid="35"/>
                                        </p:tgtEl>
                                        <p:attrNameLst>
                                          <p:attrName>style.visibility</p:attrName>
                                        </p:attrNameLst>
                                      </p:cBhvr>
                                      <p:to>
                                        <p:strVal val="visible"/>
                                      </p:to>
                                    </p:set>
                                    <p:animEffect filter="wipe(left)" transition="in">
                                      <p:cBhvr>
                                        <p:cTn dur="500" id="57"/>
                                        <p:tgtEl>
                                          <p:spTgt spid="35"/>
                                        </p:tgtEl>
                                      </p:cBhvr>
                                    </p:animEffect>
                                  </p:childTnLst>
                                </p:cTn>
                              </p:par>
                              <p:par>
                                <p:cTn fill="hold" grpId="0" id="58" nodeType="withEffect" presetClass="entr" presetID="22" presetSubtype="8">
                                  <p:stCondLst>
                                    <p:cond delay="5500"/>
                                  </p:stCondLst>
                                  <p:childTnLst>
                                    <p:set>
                                      <p:cBhvr>
                                        <p:cTn dur="1" fill="hold" id="59">
                                          <p:stCondLst>
                                            <p:cond delay="0"/>
                                          </p:stCondLst>
                                        </p:cTn>
                                        <p:tgtEl>
                                          <p:spTgt spid="36"/>
                                        </p:tgtEl>
                                        <p:attrNameLst>
                                          <p:attrName>style.visibility</p:attrName>
                                        </p:attrNameLst>
                                      </p:cBhvr>
                                      <p:to>
                                        <p:strVal val="visible"/>
                                      </p:to>
                                    </p:set>
                                    <p:animEffect filter="wipe(left)" transition="in">
                                      <p:cBhvr>
                                        <p:cTn dur="500" id="60"/>
                                        <p:tgtEl>
                                          <p:spTgt spid="36"/>
                                        </p:tgtEl>
                                      </p:cBhvr>
                                    </p:animEffect>
                                  </p:childTnLst>
                                </p:cTn>
                              </p:par>
                              <p:par>
                                <p:cTn fill="hold" id="61" nodeType="withEffect" presetClass="entr" presetID="1" presetSubtype="0">
                                  <p:stCondLst>
                                    <p:cond delay="6000"/>
                                  </p:stCondLst>
                                  <p:childTnLst>
                                    <p:set>
                                      <p:cBhvr>
                                        <p:cTn dur="1" fill="hold" id="62">
                                          <p:stCondLst>
                                            <p:cond delay="0"/>
                                          </p:stCondLst>
                                        </p:cTn>
                                        <p:tgtEl>
                                          <p:spTgt spid="26"/>
                                        </p:tgtEl>
                                        <p:attrNameLst>
                                          <p:attrName>style.visibility</p:attrName>
                                        </p:attrNameLst>
                                      </p:cBhvr>
                                      <p:to>
                                        <p:strVal val="visible"/>
                                      </p:to>
                                    </p:set>
                                  </p:childTnLst>
                                </p:cTn>
                              </p:par>
                              <p:par>
                                <p:cTn accel="50000" decel="50000" fill="hold" id="63" nodeType="withEffect" presetClass="path" presetID="56" presetSubtype="0">
                                  <p:stCondLst>
                                    <p:cond delay="6100"/>
                                  </p:stCondLst>
                                  <p:childTnLst>
                                    <p:animMotion origin="layout" path="M 4.16667E-06 2.22222E-06 L 0.18593 -0.34352" pathEditMode="relative" ptsTypes="AA" rAng="0">
                                      <p:cBhvr>
                                        <p:cTn dur="2100" fill="hold" id="64" spd="-100000"/>
                                        <p:tgtEl>
                                          <p:spTgt spid="26"/>
                                        </p:tgtEl>
                                        <p:attrNameLst>
                                          <p:attrName>ppt_x</p:attrName>
                                          <p:attrName>ppt_y</p:attrName>
                                        </p:attrNameLst>
                                      </p:cBhvr>
                                      <p:rCtr x="9297" y="-17176"/>
                                    </p:animMotion>
                                  </p:childTnLst>
                                </p:cTn>
                              </p:par>
                              <p:par>
                                <p:cTn fill="hold" id="65" nodeType="withEffect" presetClass="entr" presetID="1" presetSubtype="0">
                                  <p:stCondLst>
                                    <p:cond delay="6500"/>
                                  </p:stCondLst>
                                  <p:childTnLst>
                                    <p:set>
                                      <p:cBhvr>
                                        <p:cTn dur="1" fill="hold" id="66">
                                          <p:stCondLst>
                                            <p:cond delay="0"/>
                                          </p:stCondLst>
                                        </p:cTn>
                                        <p:tgtEl>
                                          <p:spTgt spid="27"/>
                                        </p:tgtEl>
                                        <p:attrNameLst>
                                          <p:attrName>style.visibility</p:attrName>
                                        </p:attrNameLst>
                                      </p:cBhvr>
                                      <p:to>
                                        <p:strVal val="visible"/>
                                      </p:to>
                                    </p:set>
                                  </p:childTnLst>
                                </p:cTn>
                              </p:par>
                              <p:par>
                                <p:cTn accel="50000" decel="50000" fill="hold" id="67" nodeType="withEffect" presetClass="path" presetID="56" presetSubtype="0">
                                  <p:stCondLst>
                                    <p:cond delay="6500"/>
                                  </p:stCondLst>
                                  <p:childTnLst>
                                    <p:animMotion origin="layout" path="M -2.5E-06 1.85185E-06 L 0.25456 -0.46065" pathEditMode="relative" ptsTypes="AA" rAng="0">
                                      <p:cBhvr>
                                        <p:cTn dur="2000" fill="hold" id="68" spd="-100000"/>
                                        <p:tgtEl>
                                          <p:spTgt spid="27"/>
                                        </p:tgtEl>
                                        <p:attrNameLst>
                                          <p:attrName>ppt_x</p:attrName>
                                          <p:attrName>ppt_y</p:attrName>
                                        </p:attrNameLst>
                                      </p:cBhvr>
                                      <p:rCtr x="12721" y="-23032"/>
                                    </p:animMotion>
                                  </p:childTnLst>
                                </p:cTn>
                              </p:par>
                              <p:par>
                                <p:cTn fill="hold" id="69" nodeType="withEffect" presetClass="entr" presetID="1" presetSubtype="0">
                                  <p:stCondLst>
                                    <p:cond delay="6750"/>
                                  </p:stCondLst>
                                  <p:childTnLst>
                                    <p:set>
                                      <p:cBhvr>
                                        <p:cTn dur="1" fill="hold" id="70">
                                          <p:stCondLst>
                                            <p:cond delay="0"/>
                                          </p:stCondLst>
                                        </p:cTn>
                                        <p:tgtEl>
                                          <p:spTgt spid="25"/>
                                        </p:tgtEl>
                                        <p:attrNameLst>
                                          <p:attrName>style.visibility</p:attrName>
                                        </p:attrNameLst>
                                      </p:cBhvr>
                                      <p:to>
                                        <p:strVal val="visible"/>
                                      </p:to>
                                    </p:set>
                                  </p:childTnLst>
                                </p:cTn>
                              </p:par>
                              <p:par>
                                <p:cTn accel="50000" decel="50000" fill="hold" id="71" nodeType="withEffect" presetClass="path" presetID="56" presetSubtype="0">
                                  <p:stCondLst>
                                    <p:cond delay="6750"/>
                                  </p:stCondLst>
                                  <p:childTnLst>
                                    <p:animMotion origin="layout" path="M -1.66667E-06 1.85185E-06 L 0.38503 -0.80926" pathEditMode="relative" ptsTypes="AA" rAng="0">
                                      <p:cBhvr>
                                        <p:cTn dur="2000" fill="hold" id="72" spd="-100000"/>
                                        <p:tgtEl>
                                          <p:spTgt spid="25"/>
                                        </p:tgtEl>
                                        <p:attrNameLst>
                                          <p:attrName>ppt_x</p:attrName>
                                          <p:attrName>ppt_y</p:attrName>
                                        </p:attrNameLst>
                                      </p:cBhvr>
                                      <p:rCtr x="19245" y="-40463"/>
                                    </p:animMotion>
                                  </p:childTnLst>
                                </p:cTn>
                              </p:par>
                              <p:par>
                                <p:cTn fill="hold" id="73" nodeType="withEffect" presetClass="entr" presetID="1" presetSubtype="0">
                                  <p:stCondLst>
                                    <p:cond delay="6500"/>
                                  </p:stCondLst>
                                  <p:childTnLst>
                                    <p:set>
                                      <p:cBhvr>
                                        <p:cTn dur="1" fill="hold" id="74">
                                          <p:stCondLst>
                                            <p:cond delay="0"/>
                                          </p:stCondLst>
                                        </p:cTn>
                                        <p:tgtEl>
                                          <p:spTgt spid="32"/>
                                        </p:tgtEl>
                                        <p:attrNameLst>
                                          <p:attrName>style.visibility</p:attrName>
                                        </p:attrNameLst>
                                      </p:cBhvr>
                                      <p:to>
                                        <p:strVal val="visible"/>
                                      </p:to>
                                    </p:set>
                                  </p:childTnLst>
                                </p:cTn>
                              </p:par>
                              <p:par>
                                <p:cTn accel="50000" decel="50000" fill="hold" id="75" nodeType="withEffect" presetClass="path" presetID="56" presetSubtype="0">
                                  <p:stCondLst>
                                    <p:cond delay="6500"/>
                                  </p:stCondLst>
                                  <p:childTnLst>
                                    <p:animMotion origin="layout" path="M 1.45833E-06 -3.7037E-07 L 0.39232 -0.7662" pathEditMode="relative" ptsTypes="AA" rAng="0">
                                      <p:cBhvr>
                                        <p:cTn dur="2000" fill="hold" id="76" spd="-100000"/>
                                        <p:tgtEl>
                                          <p:spTgt spid="32"/>
                                        </p:tgtEl>
                                        <p:attrNameLst>
                                          <p:attrName>ppt_x</p:attrName>
                                          <p:attrName>ppt_y</p:attrName>
                                        </p:attrNameLst>
                                      </p:cBhvr>
                                      <p:rCtr x="19609" y="-38310"/>
                                    </p:animMotion>
                                  </p:childTnLst>
                                </p:cTn>
                              </p:par>
                              <p:par>
                                <p:cTn fill="hold" id="77" nodeType="withEffect" presetClass="entr" presetID="1" presetSubtype="0">
                                  <p:stCondLst>
                                    <p:cond delay="7000"/>
                                  </p:stCondLst>
                                  <p:childTnLst>
                                    <p:set>
                                      <p:cBhvr>
                                        <p:cTn dur="1" fill="hold" id="78">
                                          <p:stCondLst>
                                            <p:cond delay="0"/>
                                          </p:stCondLst>
                                        </p:cTn>
                                        <p:tgtEl>
                                          <p:spTgt spid="28"/>
                                        </p:tgtEl>
                                        <p:attrNameLst>
                                          <p:attrName>style.visibility</p:attrName>
                                        </p:attrNameLst>
                                      </p:cBhvr>
                                      <p:to>
                                        <p:strVal val="visible"/>
                                      </p:to>
                                    </p:set>
                                  </p:childTnLst>
                                </p:cTn>
                              </p:par>
                              <p:par>
                                <p:cTn fill="hold" grpId="0" id="79" nodeType="withEffect" presetClass="entr" presetID="53" presetSubtype="0">
                                  <p:stCondLst>
                                    <p:cond delay="8000"/>
                                  </p:stCondLst>
                                  <p:childTnLst>
                                    <p:set>
                                      <p:cBhvr>
                                        <p:cTn dur="1" fill="hold" id="80">
                                          <p:stCondLst>
                                            <p:cond delay="0"/>
                                          </p:stCondLst>
                                        </p:cTn>
                                        <p:tgtEl>
                                          <p:spTgt spid="30"/>
                                        </p:tgtEl>
                                        <p:attrNameLst>
                                          <p:attrName>style.visibility</p:attrName>
                                        </p:attrNameLst>
                                      </p:cBhvr>
                                      <p:to>
                                        <p:strVal val="visible"/>
                                      </p:to>
                                    </p:set>
                                    <p:anim calcmode="lin" valueType="num">
                                      <p:cBhvr>
                                        <p:cTn dur="500" fill="hold" id="81"/>
                                        <p:tgtEl>
                                          <p:spTgt spid="30"/>
                                        </p:tgtEl>
                                        <p:attrNameLst>
                                          <p:attrName>ppt_w</p:attrName>
                                        </p:attrNameLst>
                                      </p:cBhvr>
                                      <p:tavLst>
                                        <p:tav tm="0">
                                          <p:val>
                                            <p:fltVal val="0"/>
                                          </p:val>
                                        </p:tav>
                                        <p:tav tm="100000">
                                          <p:val>
                                            <p:strVal val="#ppt_w"/>
                                          </p:val>
                                        </p:tav>
                                      </p:tavLst>
                                    </p:anim>
                                    <p:anim calcmode="lin" valueType="num">
                                      <p:cBhvr>
                                        <p:cTn dur="500" fill="hold" id="82"/>
                                        <p:tgtEl>
                                          <p:spTgt spid="30"/>
                                        </p:tgtEl>
                                        <p:attrNameLst>
                                          <p:attrName>ppt_h</p:attrName>
                                        </p:attrNameLst>
                                      </p:cBhvr>
                                      <p:tavLst>
                                        <p:tav tm="0">
                                          <p:val>
                                            <p:fltVal val="0"/>
                                          </p:val>
                                        </p:tav>
                                        <p:tav tm="100000">
                                          <p:val>
                                            <p:strVal val="#ppt_h"/>
                                          </p:val>
                                        </p:tav>
                                      </p:tavLst>
                                    </p:anim>
                                    <p:animEffect filter="fade" transition="in">
                                      <p:cBhvr>
                                        <p:cTn dur="500" id="83"/>
                                        <p:tgtEl>
                                          <p:spTgt spid="30"/>
                                        </p:tgtEl>
                                      </p:cBhvr>
                                    </p:animEffect>
                                  </p:childTnLst>
                                </p:cTn>
                              </p:par>
                              <p:par>
                                <p:cTn fill="hold" grpId="0" id="84" nodeType="withEffect" presetClass="entr" presetID="53" presetSubtype="0">
                                  <p:stCondLst>
                                    <p:cond delay="8000"/>
                                  </p:stCondLst>
                                  <p:childTnLst>
                                    <p:set>
                                      <p:cBhvr>
                                        <p:cTn dur="1" fill="hold" id="85">
                                          <p:stCondLst>
                                            <p:cond delay="0"/>
                                          </p:stCondLst>
                                        </p:cTn>
                                        <p:tgtEl>
                                          <p:spTgt spid="31"/>
                                        </p:tgtEl>
                                        <p:attrNameLst>
                                          <p:attrName>style.visibility</p:attrName>
                                        </p:attrNameLst>
                                      </p:cBhvr>
                                      <p:to>
                                        <p:strVal val="visible"/>
                                      </p:to>
                                    </p:set>
                                    <p:anim calcmode="lin" valueType="num">
                                      <p:cBhvr>
                                        <p:cTn dur="500" fill="hold" id="86"/>
                                        <p:tgtEl>
                                          <p:spTgt spid="31"/>
                                        </p:tgtEl>
                                        <p:attrNameLst>
                                          <p:attrName>ppt_w</p:attrName>
                                        </p:attrNameLst>
                                      </p:cBhvr>
                                      <p:tavLst>
                                        <p:tav tm="0">
                                          <p:val>
                                            <p:fltVal val="0"/>
                                          </p:val>
                                        </p:tav>
                                        <p:tav tm="100000">
                                          <p:val>
                                            <p:strVal val="#ppt_w"/>
                                          </p:val>
                                        </p:tav>
                                      </p:tavLst>
                                    </p:anim>
                                    <p:anim calcmode="lin" valueType="num">
                                      <p:cBhvr>
                                        <p:cTn dur="500" fill="hold" id="87"/>
                                        <p:tgtEl>
                                          <p:spTgt spid="31"/>
                                        </p:tgtEl>
                                        <p:attrNameLst>
                                          <p:attrName>ppt_h</p:attrName>
                                        </p:attrNameLst>
                                      </p:cBhvr>
                                      <p:tavLst>
                                        <p:tav tm="0">
                                          <p:val>
                                            <p:fltVal val="0"/>
                                          </p:val>
                                        </p:tav>
                                        <p:tav tm="100000">
                                          <p:val>
                                            <p:strVal val="#ppt_h"/>
                                          </p:val>
                                        </p:tav>
                                      </p:tavLst>
                                    </p:anim>
                                    <p:animEffect filter="fade" transition="in">
                                      <p:cBhvr>
                                        <p:cTn dur="500" id="88"/>
                                        <p:tgtEl>
                                          <p:spTgt spid="31"/>
                                        </p:tgtEl>
                                      </p:cBhvr>
                                    </p:animEffect>
                                  </p:childTnLst>
                                </p:cTn>
                              </p:par>
                              <p:par>
                                <p:cTn fill="hold" grpId="0" id="89" nodeType="withEffect" presetClass="entr" presetID="53" presetSubtype="0">
                                  <p:stCondLst>
                                    <p:cond delay="8000"/>
                                  </p:stCondLst>
                                  <p:childTnLst>
                                    <p:set>
                                      <p:cBhvr>
                                        <p:cTn dur="1" fill="hold" id="90">
                                          <p:stCondLst>
                                            <p:cond delay="0"/>
                                          </p:stCondLst>
                                        </p:cTn>
                                        <p:tgtEl>
                                          <p:spTgt spid="34"/>
                                        </p:tgtEl>
                                        <p:attrNameLst>
                                          <p:attrName>style.visibility</p:attrName>
                                        </p:attrNameLst>
                                      </p:cBhvr>
                                      <p:to>
                                        <p:strVal val="visible"/>
                                      </p:to>
                                    </p:set>
                                    <p:anim calcmode="lin" valueType="num">
                                      <p:cBhvr>
                                        <p:cTn dur="500" fill="hold" id="91"/>
                                        <p:tgtEl>
                                          <p:spTgt spid="34"/>
                                        </p:tgtEl>
                                        <p:attrNameLst>
                                          <p:attrName>ppt_w</p:attrName>
                                        </p:attrNameLst>
                                      </p:cBhvr>
                                      <p:tavLst>
                                        <p:tav tm="0">
                                          <p:val>
                                            <p:fltVal val="0"/>
                                          </p:val>
                                        </p:tav>
                                        <p:tav tm="100000">
                                          <p:val>
                                            <p:strVal val="#ppt_w"/>
                                          </p:val>
                                        </p:tav>
                                      </p:tavLst>
                                    </p:anim>
                                    <p:anim calcmode="lin" valueType="num">
                                      <p:cBhvr>
                                        <p:cTn dur="500" fill="hold" id="92"/>
                                        <p:tgtEl>
                                          <p:spTgt spid="34"/>
                                        </p:tgtEl>
                                        <p:attrNameLst>
                                          <p:attrName>ppt_h</p:attrName>
                                        </p:attrNameLst>
                                      </p:cBhvr>
                                      <p:tavLst>
                                        <p:tav tm="0">
                                          <p:val>
                                            <p:fltVal val="0"/>
                                          </p:val>
                                        </p:tav>
                                        <p:tav tm="100000">
                                          <p:val>
                                            <p:strVal val="#ppt_h"/>
                                          </p:val>
                                        </p:tav>
                                      </p:tavLst>
                                    </p:anim>
                                    <p:animEffect filter="fade" transition="in">
                                      <p:cBhvr>
                                        <p:cTn dur="500" id="93"/>
                                        <p:tgtEl>
                                          <p:spTgt spid="3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6"/>
      <p:bldP grpId="1" spid="16"/>
      <p:bldP grpId="0" spid="18"/>
      <p:bldP grpId="1" spid="18"/>
      <p:bldP grpId="0" spid="19"/>
      <p:bldP grpId="1" spid="19"/>
      <p:bldP grpId="0" spid="20"/>
      <p:bldP grpId="1" spid="20"/>
      <p:bldP grpId="0" spid="21"/>
      <p:bldP grpId="0" spid="22"/>
      <p:bldP grpId="0" spid="23"/>
      <p:bldP grpId="0" spid="30"/>
      <p:bldP grpId="0" spid="31"/>
      <p:bldP grpId="0" spid="34"/>
      <p:bldP grpId="0" spid="35"/>
      <p:bldP grpId="0" spid="36"/>
    </p:bldLst>
  </p:timing>
</p:sld>
</file>

<file path=ppt/slides/slide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rgbClr val="EBF6F7"/>
        </a:solidFill>
        <a:effectLst/>
      </p:bgPr>
    </p:bg>
    <p:spTree>
      <p:nvGrpSpPr>
        <p:cNvPr id="1" name=""/>
        <p:cNvGrpSpPr/>
        <p:nvPr/>
      </p:nvGrpSpPr>
      <p:grpSpPr>
        <a:xfrm>
          <a:off x="0" y="0"/>
          <a:ext cx="0" cy="0"/>
        </a:xfrm>
      </p:grpSpPr>
      <p:sp>
        <p:nvSpPr>
          <p:cNvPr id="87" name="TextBox 72">
            <a:extLst>
              <a:ext uri="{FF2B5EF4-FFF2-40B4-BE49-F238E27FC236}">
                <a16:creationId xmlns:a16="http://schemas.microsoft.com/office/drawing/2014/main" id="{D85CEAB1-A015-45D8-9125-8E3B71FB237F}"/>
              </a:ext>
            </a:extLst>
          </p:cNvPr>
          <p:cNvSpPr txBox="1"/>
          <p:nvPr/>
        </p:nvSpPr>
        <p:spPr>
          <a:xfrm>
            <a:off x="6009376" y="3846294"/>
            <a:ext cx="4880482" cy="929640"/>
          </a:xfrm>
          <a:prstGeom prst="rect">
            <a:avLst/>
          </a:prstGeom>
          <a:noFill/>
        </p:spPr>
        <p:txBody>
          <a:bodyPr rtlCol="0"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dist" defTabSz="432037">
              <a:defRPr/>
            </a:pPr>
            <a:r>
              <a:rPr altLang="en-US" kern="0" lang="zh-CN" sz="5500">
                <a:solidFill>
                  <a:sysClr lastClr="000000" val="windowText">
                    <a:lumMod val="65000"/>
                    <a:lumOff val="35000"/>
                  </a:sysClr>
                </a:solidFill>
                <a:latin charset="-122" panose="020b0503020204020204" pitchFamily="34" typeface="微软雅黑"/>
                <a:ea charset="-122" panose="020b0503020204020204" pitchFamily="34" typeface="微软雅黑"/>
                <a:cs charset="0" panose="020b0604020202020204" pitchFamily="34" typeface="Arial"/>
              </a:rPr>
              <a:t>沟通的重要性</a:t>
            </a:r>
          </a:p>
        </p:txBody>
      </p:sp>
      <p:pic>
        <p:nvPicPr>
          <p:cNvPr id="4" name="图片 3">
            <a:extLst>
              <a:ext uri="{FF2B5EF4-FFF2-40B4-BE49-F238E27FC236}">
                <a16:creationId xmlns:a16="http://schemas.microsoft.com/office/drawing/2014/main" id="{DC7FF6B4-5212-4FF1-A3E1-5405EE1E00E9}"/>
              </a:ext>
            </a:extLst>
          </p:cNvPr>
          <p:cNvPicPr>
            <a:picLocks noChangeAspect="1"/>
          </p:cNvPicPr>
          <p:nvPr/>
        </p:nvPicPr>
        <p:blipFill>
          <a:blip r:embed="rId2">
            <a:extLst>
              <a:ext uri="{28A0092B-C50C-407E-A947-70E740481C1C}">
                <a14:useLocalDpi val="0"/>
              </a:ext>
            </a:extLst>
          </a:blip>
          <a:srcRect b="47720" l="21154" r="17994"/>
          <a:stretch>
            <a:fillRect/>
          </a:stretch>
        </p:blipFill>
        <p:spPr>
          <a:xfrm>
            <a:off x="1018543" y="2188453"/>
            <a:ext cx="4525256" cy="3887890"/>
          </a:xfrm>
          <a:prstGeom prst="rect">
            <a:avLst/>
          </a:prstGeom>
        </p:spPr>
      </p:pic>
      <p:sp>
        <p:nvSpPr>
          <p:cNvPr id="7" name="文本框 6">
            <a:extLst>
              <a:ext uri="{FF2B5EF4-FFF2-40B4-BE49-F238E27FC236}">
                <a16:creationId xmlns:a16="http://schemas.microsoft.com/office/drawing/2014/main" id="{6A15C821-E4A6-47DF-BB0B-940535E440FB}"/>
              </a:ext>
            </a:extLst>
          </p:cNvPr>
          <p:cNvSpPr txBox="1"/>
          <p:nvPr/>
        </p:nvSpPr>
        <p:spPr>
          <a:xfrm>
            <a:off x="5795095" y="1327283"/>
            <a:ext cx="2069431" cy="2682240"/>
          </a:xfrm>
          <a:prstGeom prst="rect">
            <a:avLst/>
          </a:prstGeom>
          <a:noFill/>
        </p:spPr>
        <p:txBody>
          <a:bodyPr rtlCol="0" wrap="square">
            <a:spAutoFit/>
          </a:bodyPr>
          <a:lstStyle/>
          <a:p>
            <a:r>
              <a:rPr altLang="zh-CN" lang="en-US" sz="17000">
                <a:solidFill>
                  <a:srgbClr val="F08247"/>
                </a:solidFill>
                <a:latin charset="-122" panose="020b0503020204020204" pitchFamily="34" typeface="微软雅黑"/>
                <a:ea charset="-122" panose="020b0503020204020204" pitchFamily="34" typeface="微软雅黑"/>
              </a:rPr>
              <a:t>P</a:t>
            </a:r>
          </a:p>
        </p:txBody>
      </p:sp>
      <p:sp>
        <p:nvSpPr>
          <p:cNvPr id="15" name="文本框 14">
            <a:extLst>
              <a:ext uri="{FF2B5EF4-FFF2-40B4-BE49-F238E27FC236}">
                <a16:creationId xmlns:a16="http://schemas.microsoft.com/office/drawing/2014/main" id="{B1BB713C-189E-4AF4-BA4B-8DFCFEE4AD20}"/>
              </a:ext>
            </a:extLst>
          </p:cNvPr>
          <p:cNvSpPr txBox="1"/>
          <p:nvPr/>
        </p:nvSpPr>
        <p:spPr>
          <a:xfrm>
            <a:off x="7161990" y="1817364"/>
            <a:ext cx="1816086" cy="929640"/>
          </a:xfrm>
          <a:prstGeom prst="rect">
            <a:avLst/>
          </a:prstGeom>
          <a:noFill/>
        </p:spPr>
        <p:txBody>
          <a:bodyPr rtlCol="0" wrap="square">
            <a:spAutoFit/>
          </a:bodyPr>
          <a:lstStyle/>
          <a:p>
            <a:pPr algn="dist"/>
            <a:r>
              <a:rPr altLang="zh-CN" lang="en-US" sz="5500">
                <a:solidFill>
                  <a:schemeClr val="tx1">
                    <a:lumMod val="65000"/>
                    <a:lumOff val="35000"/>
                  </a:schemeClr>
                </a:solidFill>
                <a:latin charset="-122" panose="020b0503020204020204" pitchFamily="34" typeface="微软雅黑"/>
                <a:ea charset="-122" panose="020b0503020204020204" pitchFamily="34" typeface="微软雅黑"/>
              </a:rPr>
              <a:t>ART</a:t>
            </a:r>
          </a:p>
        </p:txBody>
      </p:sp>
      <p:grpSp>
        <p:nvGrpSpPr>
          <p:cNvPr id="6" name="组合 5">
            <a:extLst>
              <a:ext uri="{FF2B5EF4-FFF2-40B4-BE49-F238E27FC236}">
                <a16:creationId xmlns:a16="http://schemas.microsoft.com/office/drawing/2014/main" id="{680C7A5B-B72B-4B3D-B432-D73F2118A6C7}"/>
              </a:ext>
            </a:extLst>
          </p:cNvPr>
          <p:cNvGrpSpPr/>
          <p:nvPr/>
        </p:nvGrpSpPr>
        <p:grpSpPr>
          <a:xfrm>
            <a:off x="9034708" y="1564828"/>
            <a:ext cx="1816086" cy="1443790"/>
            <a:chOff x="8586698" y="1676451"/>
            <a:chExt cx="1816086" cy="1443790"/>
          </a:xfrm>
        </p:grpSpPr>
        <p:sp>
          <p:nvSpPr>
            <p:cNvPr id="2" name="矩形: 圆角 1">
              <a:extLst>
                <a:ext uri="{FF2B5EF4-FFF2-40B4-BE49-F238E27FC236}">
                  <a16:creationId xmlns:a16="http://schemas.microsoft.com/office/drawing/2014/main" id="{84531094-231B-42EA-B155-25F7A3A5F838}"/>
                </a:ext>
              </a:extLst>
            </p:cNvPr>
            <p:cNvSpPr/>
            <p:nvPr/>
          </p:nvSpPr>
          <p:spPr>
            <a:xfrm>
              <a:off x="8792206" y="1676451"/>
              <a:ext cx="1419726" cy="1443790"/>
            </a:xfrm>
            <a:prstGeom prst="roundRect">
              <a:avLst/>
            </a:prstGeom>
            <a:noFill/>
            <a:ln w="28575">
              <a:solidFill>
                <a:srgbClr val="F08247"/>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文本框 15">
              <a:extLst>
                <a:ext uri="{FF2B5EF4-FFF2-40B4-BE49-F238E27FC236}">
                  <a16:creationId xmlns:a16="http://schemas.microsoft.com/office/drawing/2014/main" id="{DF88DA1A-4F95-46DF-AB66-BCCA71DB9F9E}"/>
                </a:ext>
              </a:extLst>
            </p:cNvPr>
            <p:cNvSpPr txBox="1"/>
            <p:nvPr/>
          </p:nvSpPr>
          <p:spPr>
            <a:xfrm>
              <a:off x="8586698" y="1966026"/>
              <a:ext cx="1816086" cy="929640"/>
            </a:xfrm>
            <a:prstGeom prst="rect">
              <a:avLst/>
            </a:prstGeom>
            <a:solidFill>
              <a:srgbClr val="EBF6F7"/>
            </a:solidFill>
          </p:spPr>
          <p:txBody>
            <a:bodyPr rtlCol="0" wrap="square">
              <a:spAutoFit/>
            </a:bodyPr>
            <a:lstStyle/>
            <a:p>
              <a:pPr algn="ctr"/>
              <a:r>
                <a:rPr altLang="zh-CN" lang="en-US" sz="5500">
                  <a:solidFill>
                    <a:schemeClr val="tx1">
                      <a:lumMod val="65000"/>
                      <a:lumOff val="35000"/>
                    </a:schemeClr>
                  </a:solidFill>
                  <a:latin charset="-122" panose="020b0503020204020204" pitchFamily="34" typeface="微软雅黑"/>
                  <a:ea charset="-122" panose="020b0503020204020204" pitchFamily="34" typeface="微软雅黑"/>
                </a:rPr>
                <a:t>01</a:t>
              </a:r>
            </a:p>
          </p:txBody>
        </p:sp>
      </p:grpSp>
    </p:spTree>
    <p:extLst>
      <p:ext uri="{BB962C8B-B14F-4D97-AF65-F5344CB8AC3E}">
        <p14:creationId val="298443293"/>
      </p:ext>
    </p:extLst>
  </p:cSld>
  <p:clrMapOvr>
    <a:masterClrMapping/>
  </p:clrMapOvr>
  <mc:AlternateContent>
    <mc:Choice Requires="p14">
      <p:transition p14:dur="1600" spd="slow">
        <p:blinds dir="vert"/>
      </p:transition>
    </mc:Choice>
    <mc:Fallback>
      <p:transition spd="slow">
        <p:blinds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42" presetSubtype="0">
                                  <p:stCondLst>
                                    <p:cond delay="0"/>
                                  </p:stCondLst>
                                  <p:childTnLst>
                                    <p:set>
                                      <p:cBhvr>
                                        <p:cTn dur="1" fill="hold" id="6">
                                          <p:stCondLst>
                                            <p:cond delay="0"/>
                                          </p:stCondLst>
                                        </p:cTn>
                                        <p:tgtEl>
                                          <p:spTgt spid="4"/>
                                        </p:tgtEl>
                                        <p:attrNameLst>
                                          <p:attrName>style.visibility</p:attrName>
                                        </p:attrNameLst>
                                      </p:cBhvr>
                                      <p:to>
                                        <p:strVal val="visible"/>
                                      </p:to>
                                    </p:set>
                                    <p:animEffect filter="fade" transition="in">
                                      <p:cBhvr>
                                        <p:cTn dur="750" id="7"/>
                                        <p:tgtEl>
                                          <p:spTgt spid="4"/>
                                        </p:tgtEl>
                                      </p:cBhvr>
                                    </p:animEffect>
                                    <p:anim calcmode="lin" valueType="num">
                                      <p:cBhvr>
                                        <p:cTn dur="750" fill="hold" id="8"/>
                                        <p:tgtEl>
                                          <p:spTgt spid="4"/>
                                        </p:tgtEl>
                                        <p:attrNameLst>
                                          <p:attrName>ppt_x</p:attrName>
                                        </p:attrNameLst>
                                      </p:cBhvr>
                                      <p:tavLst>
                                        <p:tav tm="0">
                                          <p:val>
                                            <p:strVal val="#ppt_x"/>
                                          </p:val>
                                        </p:tav>
                                        <p:tav tm="100000">
                                          <p:val>
                                            <p:strVal val="#ppt_x"/>
                                          </p:val>
                                        </p:tav>
                                      </p:tavLst>
                                    </p:anim>
                                    <p:anim calcmode="lin" valueType="num">
                                      <p:cBhvr>
                                        <p:cTn dur="750" fill="hold" id="9"/>
                                        <p:tgtEl>
                                          <p:spTgt spid="4"/>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750"/>
                            </p:stCondLst>
                            <p:childTnLst>
                              <p:par>
                                <p:cTn fill="hold" grpId="0" id="11" nodeType="afterEffect" presetClass="entr" presetID="23" presetSubtype="32">
                                  <p:stCondLst>
                                    <p:cond delay="0"/>
                                  </p:stCondLst>
                                  <p:childTnLst>
                                    <p:set>
                                      <p:cBhvr>
                                        <p:cTn dur="1" fill="hold" id="12">
                                          <p:stCondLst>
                                            <p:cond delay="0"/>
                                          </p:stCondLst>
                                        </p:cTn>
                                        <p:tgtEl>
                                          <p:spTgt spid="7"/>
                                        </p:tgtEl>
                                        <p:attrNameLst>
                                          <p:attrName>style.visibility</p:attrName>
                                        </p:attrNameLst>
                                      </p:cBhvr>
                                      <p:to>
                                        <p:strVal val="visible"/>
                                      </p:to>
                                    </p:set>
                                    <p:anim calcmode="lin" valueType="num">
                                      <p:cBhvr>
                                        <p:cTn dur="750" fill="hold" id="13"/>
                                        <p:tgtEl>
                                          <p:spTgt spid="7"/>
                                        </p:tgtEl>
                                        <p:attrNameLst>
                                          <p:attrName>ppt_w</p:attrName>
                                        </p:attrNameLst>
                                      </p:cBhvr>
                                      <p:tavLst>
                                        <p:tav tm="0">
                                          <p:val>
                                            <p:strVal val="4*#ppt_w"/>
                                          </p:val>
                                        </p:tav>
                                        <p:tav tm="100000">
                                          <p:val>
                                            <p:strVal val="#ppt_w"/>
                                          </p:val>
                                        </p:tav>
                                      </p:tavLst>
                                    </p:anim>
                                    <p:anim calcmode="lin" valueType="num">
                                      <p:cBhvr>
                                        <p:cTn dur="750" fill="hold" id="14"/>
                                        <p:tgtEl>
                                          <p:spTgt spid="7"/>
                                        </p:tgtEl>
                                        <p:attrNameLst>
                                          <p:attrName>ppt_h</p:attrName>
                                        </p:attrNameLst>
                                      </p:cBhvr>
                                      <p:tavLst>
                                        <p:tav tm="0">
                                          <p:val>
                                            <p:strVal val="4*#ppt_h"/>
                                          </p:val>
                                        </p:tav>
                                        <p:tav tm="100000">
                                          <p:val>
                                            <p:strVal val="#ppt_h"/>
                                          </p:val>
                                        </p:tav>
                                      </p:tavLst>
                                    </p:anim>
                                  </p:childTnLst>
                                </p:cTn>
                              </p:par>
                            </p:childTnLst>
                          </p:cTn>
                        </p:par>
                        <p:par>
                          <p:cTn fill="hold" id="15" nodeType="afterGroup">
                            <p:stCondLst>
                              <p:cond delay="1500"/>
                            </p:stCondLst>
                            <p:childTnLst>
                              <p:par>
                                <p:cTn fill="hold" grpId="0" id="16" nodeType="afterEffect" presetClass="entr" presetID="22" presetSubtype="8">
                                  <p:stCondLst>
                                    <p:cond delay="0"/>
                                  </p:stCondLst>
                                  <p:childTnLst>
                                    <p:set>
                                      <p:cBhvr>
                                        <p:cTn dur="1" fill="hold" id="17">
                                          <p:stCondLst>
                                            <p:cond delay="0"/>
                                          </p:stCondLst>
                                        </p:cTn>
                                        <p:tgtEl>
                                          <p:spTgt spid="15"/>
                                        </p:tgtEl>
                                        <p:attrNameLst>
                                          <p:attrName>style.visibility</p:attrName>
                                        </p:attrNameLst>
                                      </p:cBhvr>
                                      <p:to>
                                        <p:strVal val="visible"/>
                                      </p:to>
                                    </p:set>
                                    <p:animEffect filter="wipe(left)" transition="in">
                                      <p:cBhvr>
                                        <p:cTn dur="750" id="18"/>
                                        <p:tgtEl>
                                          <p:spTgt spid="15"/>
                                        </p:tgtEl>
                                      </p:cBhvr>
                                    </p:animEffect>
                                  </p:childTnLst>
                                </p:cTn>
                              </p:par>
                            </p:childTnLst>
                          </p:cTn>
                        </p:par>
                        <p:par>
                          <p:cTn fill="hold" id="19" nodeType="afterGroup">
                            <p:stCondLst>
                              <p:cond delay="2250"/>
                            </p:stCondLst>
                            <p:childTnLst>
                              <p:par>
                                <p:cTn decel="100000" fill="hold" id="20" nodeType="afterEffect" presetClass="entr" presetID="49" presetSubtype="0">
                                  <p:stCondLst>
                                    <p:cond delay="0"/>
                                  </p:stCondLst>
                                  <p:childTnLst>
                                    <p:set>
                                      <p:cBhvr>
                                        <p:cTn dur="1" fill="hold" id="21">
                                          <p:stCondLst>
                                            <p:cond delay="0"/>
                                          </p:stCondLst>
                                        </p:cTn>
                                        <p:tgtEl>
                                          <p:spTgt spid="6"/>
                                        </p:tgtEl>
                                        <p:attrNameLst>
                                          <p:attrName>style.visibility</p:attrName>
                                        </p:attrNameLst>
                                      </p:cBhvr>
                                      <p:to>
                                        <p:strVal val="visible"/>
                                      </p:to>
                                    </p:set>
                                    <p:anim calcmode="lin" valueType="num">
                                      <p:cBhvr>
                                        <p:cTn dur="500" fill="hold" id="22"/>
                                        <p:tgtEl>
                                          <p:spTgt spid="6"/>
                                        </p:tgtEl>
                                        <p:attrNameLst>
                                          <p:attrName>ppt_w</p:attrName>
                                        </p:attrNameLst>
                                      </p:cBhvr>
                                      <p:tavLst>
                                        <p:tav tm="0">
                                          <p:val>
                                            <p:fltVal val="0"/>
                                          </p:val>
                                        </p:tav>
                                        <p:tav tm="100000">
                                          <p:val>
                                            <p:strVal val="#ppt_w"/>
                                          </p:val>
                                        </p:tav>
                                      </p:tavLst>
                                    </p:anim>
                                    <p:anim calcmode="lin" valueType="num">
                                      <p:cBhvr>
                                        <p:cTn dur="500" fill="hold" id="23"/>
                                        <p:tgtEl>
                                          <p:spTgt spid="6"/>
                                        </p:tgtEl>
                                        <p:attrNameLst>
                                          <p:attrName>ppt_h</p:attrName>
                                        </p:attrNameLst>
                                      </p:cBhvr>
                                      <p:tavLst>
                                        <p:tav tm="0">
                                          <p:val>
                                            <p:fltVal val="0"/>
                                          </p:val>
                                        </p:tav>
                                        <p:tav tm="100000">
                                          <p:val>
                                            <p:strVal val="#ppt_h"/>
                                          </p:val>
                                        </p:tav>
                                      </p:tavLst>
                                    </p:anim>
                                    <p:anim calcmode="lin" valueType="num">
                                      <p:cBhvr>
                                        <p:cTn dur="500" fill="hold" id="24"/>
                                        <p:tgtEl>
                                          <p:spTgt spid="6"/>
                                        </p:tgtEl>
                                        <p:attrNameLst>
                                          <p:attrName>style.rotation</p:attrName>
                                        </p:attrNameLst>
                                      </p:cBhvr>
                                      <p:tavLst>
                                        <p:tav tm="0">
                                          <p:val>
                                            <p:fltVal val="360"/>
                                          </p:val>
                                        </p:tav>
                                        <p:tav tm="100000">
                                          <p:val>
                                            <p:fltVal val="0"/>
                                          </p:val>
                                        </p:tav>
                                      </p:tavLst>
                                    </p:anim>
                                    <p:animEffect filter="fade" transition="in">
                                      <p:cBhvr>
                                        <p:cTn dur="500" id="25"/>
                                        <p:tgtEl>
                                          <p:spTgt spid="6"/>
                                        </p:tgtEl>
                                      </p:cBhvr>
                                    </p:animEffect>
                                  </p:childTnLst>
                                </p:cTn>
                              </p:par>
                            </p:childTnLst>
                          </p:cTn>
                        </p:par>
                        <p:par>
                          <p:cTn fill="hold" id="26" nodeType="afterGroup">
                            <p:stCondLst>
                              <p:cond delay="2750"/>
                            </p:stCondLst>
                            <p:childTnLst>
                              <p:par>
                                <p:cTn fill="hold" grpId="0" id="27" nodeType="afterEffect" presetClass="entr" presetID="23" presetSubtype="288">
                                  <p:stCondLst>
                                    <p:cond delay="0"/>
                                  </p:stCondLst>
                                  <p:iterate type="lt">
                                    <p:tmPct val="10000"/>
                                  </p:iterate>
                                  <p:childTnLst>
                                    <p:set>
                                      <p:cBhvr>
                                        <p:cTn dur="1" fill="hold" id="28">
                                          <p:stCondLst>
                                            <p:cond delay="0"/>
                                          </p:stCondLst>
                                        </p:cTn>
                                        <p:tgtEl>
                                          <p:spTgt spid="87"/>
                                        </p:tgtEl>
                                        <p:attrNameLst>
                                          <p:attrName>style.visibility</p:attrName>
                                        </p:attrNameLst>
                                      </p:cBhvr>
                                      <p:to>
                                        <p:strVal val="visible"/>
                                      </p:to>
                                    </p:set>
                                    <p:anim calcmode="lin" valueType="num">
                                      <p:cBhvr>
                                        <p:cTn dur="750" fill="hold" id="29"/>
                                        <p:tgtEl>
                                          <p:spTgt spid="87"/>
                                        </p:tgtEl>
                                        <p:attrNameLst>
                                          <p:attrName>ppt_w</p:attrName>
                                        </p:attrNameLst>
                                      </p:cBhvr>
                                      <p:tavLst>
                                        <p:tav tm="0">
                                          <p:val>
                                            <p:strVal val="4/3*#ppt_w"/>
                                          </p:val>
                                        </p:tav>
                                        <p:tav tm="100000">
                                          <p:val>
                                            <p:strVal val="#ppt_w"/>
                                          </p:val>
                                        </p:tav>
                                      </p:tavLst>
                                    </p:anim>
                                    <p:anim calcmode="lin" valueType="num">
                                      <p:cBhvr>
                                        <p:cTn dur="750" fill="hold" id="30"/>
                                        <p:tgtEl>
                                          <p:spTgt spid="87"/>
                                        </p:tgtEl>
                                        <p:attrNameLst>
                                          <p:attrName>ppt_h</p:attrName>
                                        </p:attrNameLst>
                                      </p:cBhvr>
                                      <p:tavLst>
                                        <p:tav tm="0">
                                          <p:val>
                                            <p:strVal val="4/3*#ppt_h"/>
                                          </p:val>
                                        </p:tav>
                                        <p:tav tm="100000">
                                          <p:val>
                                            <p:strVal val="#ppt_h"/>
                                          </p:val>
                                        </p:tav>
                                      </p:tavLst>
                                    </p:anim>
                                  </p:childTnLst>
                                </p:cTn>
                              </p:par>
                              <p:par>
                                <p:cTn fill="remove" grpId="1" id="31" nodeType="withEffect" presetClass="emph" presetID="27" presetSubtype="0">
                                  <p:stCondLst>
                                    <p:cond delay="250"/>
                                  </p:stCondLst>
                                  <p:iterate type="lt">
                                    <p:tmPct val="0"/>
                                  </p:iterate>
                                  <p:childTnLst>
                                    <p:animClr clrSpc="rgb" dir="cw">
                                      <p:cBhvr override="childStyle">
                                        <p:cTn autoRev="1" dur="500" fill="remove" id="32"/>
                                        <p:tgtEl>
                                          <p:spTgt spid="87"/>
                                        </p:tgtEl>
                                        <p:attrNameLst>
                                          <p:attrName>style.color</p:attrName>
                                        </p:attrNameLst>
                                      </p:cBhvr>
                                      <p:to>
                                        <a:srgbClr val="F08247"/>
                                      </p:to>
                                    </p:animClr>
                                    <p:animClr clrSpc="rgb" dir="cw">
                                      <p:cBhvr>
                                        <p:cTn autoRev="1" dur="500" fill="remove" id="33"/>
                                        <p:tgtEl>
                                          <p:spTgt spid="87"/>
                                        </p:tgtEl>
                                        <p:attrNameLst>
                                          <p:attrName>fillcolor</p:attrName>
                                        </p:attrNameLst>
                                      </p:cBhvr>
                                      <p:to>
                                        <a:srgbClr val="F08247"/>
                                      </p:to>
                                    </p:animClr>
                                    <p:set>
                                      <p:cBhvr>
                                        <p:cTn autoRev="1" dur="500" fill="remove" id="34"/>
                                        <p:tgtEl>
                                          <p:spTgt spid="87"/>
                                        </p:tgtEl>
                                        <p:attrNameLst>
                                          <p:attrName>fill.type</p:attrName>
                                        </p:attrNameLst>
                                      </p:cBhvr>
                                      <p:to>
                                        <p:strVal val="solid"/>
                                      </p:to>
                                    </p:set>
                                    <p:set>
                                      <p:cBhvr>
                                        <p:cTn autoRev="1" dur="500" fill="remove" id="35"/>
                                        <p:tgtEl>
                                          <p:spTgt spid="87"/>
                                        </p:tgtEl>
                                        <p:attrNameLst>
                                          <p:attrName>fill.on</p:attrName>
                                        </p:attrNameLst>
                                      </p:cBhvr>
                                      <p:to>
                                        <p:strVal val="true"/>
                                      </p:to>
                                    </p:se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87"/>
      <p:bldP grpId="1" spid="87"/>
      <p:bldP grpId="0" spid="7"/>
      <p:bldP grpId="0" spid="15"/>
    </p:bldLst>
  </p:timing>
</p:sld>
</file>

<file path=ppt/slides/slide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chemeClr val="bg1"/>
        </a:solidFill>
        <a:effectLst/>
      </p:bgPr>
    </p:bg>
    <p:spTree>
      <p:nvGrpSpPr>
        <p:cNvPr id="1" name=""/>
        <p:cNvGrpSpPr/>
        <p:nvPr/>
      </p:nvGrpSpPr>
      <p:grpSpPr>
        <a:xfrm>
          <a:off x="0" y="0"/>
          <a:ext cx="0" cy="0"/>
        </a:xfrm>
      </p:grpSpPr>
      <p:sp>
        <p:nvSpPr>
          <p:cNvPr id="19" name="Text Box 4">
            <a:extLst>
              <a:ext uri="{FF2B5EF4-FFF2-40B4-BE49-F238E27FC236}">
                <a16:creationId xmlns:a16="http://schemas.microsoft.com/office/drawing/2014/main" id="{5BEE2720-FBE5-4B4D-A15E-D653205779DB}"/>
              </a:ext>
            </a:extLst>
          </p:cNvPr>
          <p:cNvSpPr txBox="1">
            <a:spLocks noChangeArrowheads="1"/>
          </p:cNvSpPr>
          <p:nvPr/>
        </p:nvSpPr>
        <p:spPr bwMode="auto">
          <a:xfrm>
            <a:off x="6899997" y="2186688"/>
            <a:ext cx="2812395" cy="548640"/>
          </a:xfrm>
          <a:prstGeom prst="rect">
            <a:avLst/>
          </a:prstGeom>
          <a:noFill/>
          <a:ln>
            <a:noFill/>
          </a:ln>
          <a:effectLst/>
          <a:extLst>
            <a:ext uri="{909E8E84-426E-40DD-AFC4-6F175D3DCCD1}">
              <a14:hiddenFill>
                <a:solidFill>
                  <a:schemeClr val="hlink"/>
                </a:solidFill>
              </a14:hiddenFill>
            </a:ext>
            <a:ext uri="{91240B29-F687-4F45-9708-019B960494DF}">
              <a14:hiddenLine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wrap="square">
            <a:spAutoFit/>
          </a:bodyPr>
          <a:lstStyle>
            <a:defPPr>
              <a:defRPr lang="en-US"/>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dist"/>
            <a:r>
              <a:rPr altLang="en-US" kumimoji="1" lang="zh-CN" sz="3000">
                <a:solidFill>
                  <a:srgbClr val="F08247"/>
                </a:solidFill>
                <a:latin charset="-122" panose="020b0503020204020204" pitchFamily="34" typeface="微软雅黑"/>
                <a:ea charset="-122" panose="020b0503020204020204" pitchFamily="34" typeface="微软雅黑"/>
                <a:sym charset="0" panose="020b0806030902050204" pitchFamily="34" typeface="Impact"/>
              </a:rPr>
              <a:t>沟通的定义</a:t>
            </a:r>
          </a:p>
        </p:txBody>
      </p:sp>
      <p:sp>
        <p:nvSpPr>
          <p:cNvPr id="3" name="矩形 2">
            <a:extLst>
              <a:ext uri="{FF2B5EF4-FFF2-40B4-BE49-F238E27FC236}">
                <a16:creationId xmlns:a16="http://schemas.microsoft.com/office/drawing/2014/main" id="{10706784-A0D9-4125-8A74-1959A1566C50}"/>
              </a:ext>
            </a:extLst>
          </p:cNvPr>
          <p:cNvSpPr/>
          <p:nvPr/>
        </p:nvSpPr>
        <p:spPr>
          <a:xfrm>
            <a:off x="1" y="0"/>
            <a:ext cx="12192000" cy="6858000"/>
          </a:xfrm>
          <a:prstGeom prst="rect">
            <a:avLst/>
          </a:prstGeom>
          <a:solidFill>
            <a:srgbClr val="EBF6F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7" name="TextBox 72">
            <a:extLst>
              <a:ext uri="{FF2B5EF4-FFF2-40B4-BE49-F238E27FC236}">
                <a16:creationId xmlns:a16="http://schemas.microsoft.com/office/drawing/2014/main" id="{D85CEAB1-A015-45D8-9125-8E3B71FB237F}"/>
              </a:ext>
            </a:extLst>
          </p:cNvPr>
          <p:cNvSpPr txBox="1"/>
          <p:nvPr/>
        </p:nvSpPr>
        <p:spPr>
          <a:xfrm>
            <a:off x="1094282" y="193555"/>
            <a:ext cx="2203347" cy="457200"/>
          </a:xfrm>
          <a:prstGeom prst="rect">
            <a:avLst/>
          </a:prstGeom>
          <a:noFill/>
        </p:spPr>
        <p:txBody>
          <a:bodyPr rtlCol="0"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dist" defTabSz="432037">
              <a:defRPr/>
            </a:pPr>
            <a:r>
              <a:rPr altLang="en-US" kern="0" lang="zh-CN" sz="2400">
                <a:solidFill>
                  <a:sysClr lastClr="000000" val="windowText">
                    <a:lumMod val="65000"/>
                    <a:lumOff val="35000"/>
                  </a:sysClr>
                </a:solidFill>
                <a:latin charset="-122" panose="020b0503020204020204" pitchFamily="34" typeface="微软雅黑"/>
                <a:ea charset="-122" panose="020b0503020204020204" pitchFamily="34" typeface="微软雅黑"/>
                <a:cs charset="0" panose="020b0604020202020204" pitchFamily="34" typeface="Arial"/>
              </a:rPr>
              <a:t>沟通的重要性</a:t>
            </a:r>
          </a:p>
        </p:txBody>
      </p:sp>
      <p:grpSp>
        <p:nvGrpSpPr>
          <p:cNvPr id="5" name="组合 4">
            <a:extLst>
              <a:ext uri="{FF2B5EF4-FFF2-40B4-BE49-F238E27FC236}">
                <a16:creationId xmlns:a16="http://schemas.microsoft.com/office/drawing/2014/main" id="{D6894B82-68E8-45DF-BE57-D33A01A4B029}"/>
              </a:ext>
            </a:extLst>
          </p:cNvPr>
          <p:cNvGrpSpPr/>
          <p:nvPr/>
        </p:nvGrpSpPr>
        <p:grpSpPr>
          <a:xfrm>
            <a:off x="93570" y="132241"/>
            <a:ext cx="907141" cy="553998"/>
            <a:chOff x="93570" y="207191"/>
            <a:chExt cx="907141" cy="553998"/>
          </a:xfrm>
        </p:grpSpPr>
        <p:sp>
          <p:nvSpPr>
            <p:cNvPr id="2" name="矩形: 圆角 1">
              <a:extLst>
                <a:ext uri="{FF2B5EF4-FFF2-40B4-BE49-F238E27FC236}">
                  <a16:creationId xmlns:a16="http://schemas.microsoft.com/office/drawing/2014/main" id="{84531094-231B-42EA-B155-25F7A3A5F838}"/>
                </a:ext>
              </a:extLst>
            </p:cNvPr>
            <p:cNvSpPr/>
            <p:nvPr/>
          </p:nvSpPr>
          <p:spPr>
            <a:xfrm>
              <a:off x="187141" y="268190"/>
              <a:ext cx="720000" cy="432000"/>
            </a:xfrm>
            <a:prstGeom prst="roundRect">
              <a:avLst/>
            </a:prstGeom>
            <a:solidFill>
              <a:schemeClr val="accent2"/>
            </a:solidFill>
            <a:ln w="28575">
              <a:solidFill>
                <a:srgbClr val="F08247"/>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文本框 15">
              <a:extLst>
                <a:ext uri="{FF2B5EF4-FFF2-40B4-BE49-F238E27FC236}">
                  <a16:creationId xmlns:a16="http://schemas.microsoft.com/office/drawing/2014/main" id="{DF88DA1A-4F95-46DF-AB66-BCCA71DB9F9E}"/>
                </a:ext>
              </a:extLst>
            </p:cNvPr>
            <p:cNvSpPr txBox="1"/>
            <p:nvPr/>
          </p:nvSpPr>
          <p:spPr>
            <a:xfrm>
              <a:off x="93570" y="207191"/>
              <a:ext cx="907141" cy="548640"/>
            </a:xfrm>
            <a:prstGeom prst="rect">
              <a:avLst/>
            </a:prstGeom>
            <a:noFill/>
          </p:spPr>
          <p:txBody>
            <a:bodyPr rtlCol="0" wrap="square">
              <a:spAutoFit/>
            </a:bodyPr>
            <a:lstStyle/>
            <a:p>
              <a:pPr algn="ctr"/>
              <a:r>
                <a:rPr altLang="zh-CN" lang="en-US" sz="3000">
                  <a:solidFill>
                    <a:schemeClr val="bg1"/>
                  </a:solidFill>
                  <a:latin charset="-122" panose="020b0503020204020204" pitchFamily="34" typeface="微软雅黑"/>
                  <a:ea charset="-122" panose="020b0503020204020204" pitchFamily="34" typeface="微软雅黑"/>
                </a:rPr>
                <a:t>01</a:t>
              </a:r>
            </a:p>
          </p:txBody>
        </p:sp>
      </p:grpSp>
      <p:grpSp>
        <p:nvGrpSpPr>
          <p:cNvPr id="8" name="组合 7">
            <a:extLst>
              <a:ext uri="{FF2B5EF4-FFF2-40B4-BE49-F238E27FC236}">
                <a16:creationId xmlns:a16="http://schemas.microsoft.com/office/drawing/2014/main" id="{87C99E64-D4A2-4FE0-A3F9-76DCEC9302C8}"/>
              </a:ext>
            </a:extLst>
          </p:cNvPr>
          <p:cNvGrpSpPr/>
          <p:nvPr/>
        </p:nvGrpSpPr>
        <p:grpSpPr>
          <a:xfrm>
            <a:off x="11315548" y="66583"/>
            <a:ext cx="702039" cy="702039"/>
            <a:chOff x="5638800" y="2971800"/>
            <a:chExt cx="914400" cy="914400"/>
          </a:xfrm>
        </p:grpSpPr>
        <p:sp>
          <p:nvSpPr>
            <p:cNvPr id="6" name="椭圆 5">
              <a:extLst>
                <a:ext uri="{FF2B5EF4-FFF2-40B4-BE49-F238E27FC236}">
                  <a16:creationId xmlns:a16="http://schemas.microsoft.com/office/drawing/2014/main" id="{8F7CF43B-17AE-415A-AFF4-64B7A93905AE}"/>
                </a:ext>
              </a:extLst>
            </p:cNvPr>
            <p:cNvSpPr/>
            <p:nvPr/>
          </p:nvSpPr>
          <p:spPr>
            <a:xfrm>
              <a:off x="5638800" y="2971800"/>
              <a:ext cx="914400" cy="914400"/>
            </a:xfrm>
            <a:prstGeom prst="ellipse">
              <a:avLst/>
            </a:prstGeom>
            <a:solidFill>
              <a:schemeClr val="bg1"/>
            </a:solidFill>
            <a:ln>
              <a:solidFill>
                <a:srgbClr val="F08247"/>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 name="businessmen_47858">
              <a:extLst>
                <a:ext uri="{FF2B5EF4-FFF2-40B4-BE49-F238E27FC236}">
                  <a16:creationId xmlns:a16="http://schemas.microsoft.com/office/drawing/2014/main" id="{72635FD6-42D7-4313-A18C-126DC4150F59}"/>
                </a:ext>
              </a:extLst>
            </p:cNvPr>
            <p:cNvSpPr>
              <a:spLocks noChangeAspect="1"/>
            </p:cNvSpPr>
            <p:nvPr/>
          </p:nvSpPr>
          <p:spPr bwMode="auto">
            <a:xfrm>
              <a:off x="5791158" y="3124617"/>
              <a:ext cx="609685" cy="608767"/>
            </a:xfrm>
            <a:custGeom>
              <a:gdLst>
                <a:gd fmla="*/ 9608 w 10667" name="T0"/>
                <a:gd fmla="*/ 4056 h 10667" name="T1"/>
                <a:gd fmla="*/ 9642 w 10667" name="T2"/>
                <a:gd fmla="*/ 4561 h 10667" name="T3"/>
                <a:gd fmla="*/ 9398 w 10667" name="T4"/>
                <a:gd fmla="*/ 5365 h 10667" name="T5"/>
                <a:gd fmla="*/ 9237 w 10667" name="T6"/>
                <a:gd fmla="*/ 4433 h 10667" name="T7"/>
                <a:gd fmla="*/ 8869 w 10667" name="T8"/>
                <a:gd fmla="*/ 4582 h 10667" name="T9"/>
                <a:gd fmla="*/ 8709 w 10667" name="T10"/>
                <a:gd fmla="*/ 5514 h 10667" name="T11"/>
                <a:gd fmla="*/ 8952 w 10667" name="T12"/>
                <a:gd fmla="*/ 5395 h 10667" name="T13"/>
                <a:gd fmla="*/ 8998 w 10667" name="T14"/>
                <a:gd fmla="*/ 6944 h 10667" name="T15"/>
                <a:gd fmla="*/ 9239 w 10667" name="T16"/>
                <a:gd fmla="*/ 5720 h 10667" name="T17"/>
                <a:gd fmla="*/ 9377 w 10667" name="T18"/>
                <a:gd fmla="*/ 6807 h 10667" name="T19"/>
                <a:gd fmla="*/ 9687 w 10667" name="T20"/>
                <a:gd fmla="*/ 6787 h 10667" name="T21"/>
                <a:gd fmla="*/ 9559 w 10667" name="T22"/>
                <a:gd fmla="*/ 4821 h 10667" name="T23"/>
                <a:gd fmla="*/ 9939 w 10667" name="T24"/>
                <a:gd fmla="*/ 5391 h 10667" name="T25"/>
                <a:gd fmla="*/ 6566 w 10667" name="T26"/>
                <a:gd fmla="*/ 1130 h 10667" name="T27"/>
                <a:gd fmla="*/ 5448 w 10667" name="T28"/>
                <a:gd fmla="*/ 2261 h 10667" name="T29"/>
                <a:gd fmla="*/ 7197 w 10667" name="T30"/>
                <a:gd fmla="*/ 8282 h 10667" name="T31"/>
                <a:gd fmla="*/ 6553 w 10667" name="T32"/>
                <a:gd fmla="*/ 5860 h 10667" name="T33"/>
                <a:gd fmla="*/ 6867 w 10667" name="T34"/>
                <a:gd fmla="*/ 5540 h 10667" name="T35"/>
                <a:gd fmla="*/ 6677 w 10667" name="T36"/>
                <a:gd fmla="*/ 2794 h 10667" name="T37"/>
                <a:gd fmla="*/ 5875 w 10667" name="T38"/>
                <a:gd fmla="*/ 5440 h 10667" name="T39"/>
                <a:gd fmla="*/ 5344 w 10667" name="T40"/>
                <a:gd fmla="*/ 2372 h 10667" name="T41"/>
                <a:gd fmla="*/ 4134 w 10667" name="T42"/>
                <a:gd fmla="*/ 2863 h 10667" name="T43"/>
                <a:gd fmla="*/ 3606 w 10667" name="T44"/>
                <a:gd fmla="*/ 5931 h 10667" name="T45"/>
                <a:gd fmla="*/ 4406 w 10667" name="T46"/>
                <a:gd fmla="*/ 5536 h 10667" name="T47"/>
                <a:gd fmla="*/ 3036 w 10667" name="T48"/>
                <a:gd fmla="*/ 8836 h 10667" name="T49"/>
                <a:gd fmla="*/ 1301 w 10667" name="T50"/>
                <a:gd fmla="*/ 9187 h 10667" name="T51"/>
                <a:gd fmla="*/ 3942 w 10667" name="T52"/>
                <a:gd fmla="*/ 10566 h 10667" name="T53"/>
                <a:gd fmla="*/ 8368 w 10667" name="T54"/>
                <a:gd fmla="*/ 10227 h 10667" name="T55"/>
                <a:gd fmla="*/ 5409 w 10667" name="T56"/>
                <a:gd fmla="*/ 9687 h 10667" name="T57"/>
                <a:gd fmla="*/ 5462 w 10667" name="T58"/>
                <a:gd fmla="*/ 6588 h 10667" name="T59"/>
                <a:gd fmla="*/ 5409 w 10667" name="T60"/>
                <a:gd fmla="*/ 9687 h 10667" name="T61"/>
                <a:gd fmla="*/ 9674 w 10667" name="T62"/>
                <a:gd fmla="*/ 7185 h 10667" name="T63"/>
                <a:gd fmla="*/ 9255 w 10667" name="T64"/>
                <a:gd fmla="*/ 7228 h 10667" name="T65"/>
                <a:gd fmla="*/ 8691 w 10667" name="T66"/>
                <a:gd fmla="*/ 6602 h 10667" name="T67"/>
                <a:gd fmla="*/ 10667 w 10667" name="T68"/>
                <a:gd fmla="*/ 7058 h 10667" name="T69"/>
                <a:gd fmla="*/ 1068 w 10667" name="T70"/>
                <a:gd fmla="*/ 4056 h 10667" name="T71"/>
                <a:gd fmla="*/ 1407 w 10667" name="T72"/>
                <a:gd fmla="*/ 4399 h 10667" name="T73"/>
                <a:gd fmla="*/ 1620 w 10667" name="T74"/>
                <a:gd fmla="*/ 4469 h 10667" name="T75"/>
                <a:gd fmla="*/ 1410 w 10667" name="T76"/>
                <a:gd fmla="*/ 5515 h 10667" name="T77"/>
                <a:gd fmla="*/ 1189 w 10667" name="T78"/>
                <a:gd fmla="*/ 4467 h 10667" name="T79"/>
                <a:gd fmla="*/ 728 w 10667" name="T80"/>
                <a:gd fmla="*/ 5387 h 10667" name="T81"/>
                <a:gd fmla="*/ 967 w 10667" name="T82"/>
                <a:gd fmla="*/ 5399 h 10667" name="T83"/>
                <a:gd fmla="*/ 1088 w 10667" name="T84"/>
                <a:gd fmla="*/ 5407 h 10667" name="T85"/>
                <a:gd fmla="*/ 1148 w 10667" name="T86"/>
                <a:gd fmla="*/ 6944 h 10667" name="T87"/>
                <a:gd fmla="*/ 1411 w 10667" name="T88"/>
                <a:gd fmla="*/ 5714 h 10667" name="T89"/>
                <a:gd fmla="*/ 1671 w 10667" name="T90"/>
                <a:gd fmla="*/ 6954 h 10667" name="T91"/>
                <a:gd fmla="*/ 1743 w 10667" name="T92"/>
                <a:gd fmla="*/ 5493 h 10667" name="T93"/>
                <a:gd fmla="*/ 1838 w 10667" name="T94"/>
                <a:gd fmla="*/ 5396 h 10667" name="T95"/>
                <a:gd fmla="*/ 1780 w 10667" name="T96"/>
                <a:gd fmla="*/ 4561 h 10667" name="T97"/>
                <a:gd fmla="*/ 1813 w 10667" name="T98"/>
                <a:gd fmla="*/ 7185 h 10667" name="T99"/>
                <a:gd fmla="*/ 1394 w 10667" name="T100"/>
                <a:gd fmla="*/ 7228 h 10667" name="T101"/>
                <a:gd fmla="*/ 830 w 10667" name="T102"/>
                <a:gd fmla="*/ 6602 h 10667" name="T103"/>
                <a:gd fmla="*/ 2805 w 10667" name="T104"/>
                <a:gd fmla="*/ 7058 h 10667" name="T10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b="b" l="0" r="r" t="0"/>
              <a:pathLst>
                <a:path h="10667" w="10667">
                  <a:moveTo>
                    <a:pt x="8929" y="4056"/>
                  </a:moveTo>
                  <a:cubicBezTo>
                    <a:pt x="8929" y="3866"/>
                    <a:pt x="9081" y="3713"/>
                    <a:pt x="9268" y="3713"/>
                  </a:cubicBezTo>
                  <a:cubicBezTo>
                    <a:pt x="9456" y="3713"/>
                    <a:pt x="9608" y="3866"/>
                    <a:pt x="9608" y="4056"/>
                  </a:cubicBezTo>
                  <a:cubicBezTo>
                    <a:pt x="9608" y="4246"/>
                    <a:pt x="9456" y="4399"/>
                    <a:pt x="9268" y="4399"/>
                  </a:cubicBezTo>
                  <a:cubicBezTo>
                    <a:pt x="9081" y="4399"/>
                    <a:pt x="8929" y="4246"/>
                    <a:pt x="8929" y="4056"/>
                  </a:cubicBezTo>
                  <a:close/>
                  <a:moveTo>
                    <a:pt x="9642" y="4561"/>
                  </a:moveTo>
                  <a:cubicBezTo>
                    <a:pt x="9592" y="4523"/>
                    <a:pt x="9541" y="4489"/>
                    <a:pt x="9482" y="4469"/>
                  </a:cubicBezTo>
                  <a:cubicBezTo>
                    <a:pt x="9427" y="4449"/>
                    <a:pt x="9369" y="4439"/>
                    <a:pt x="9310" y="4434"/>
                  </a:cubicBezTo>
                  <a:lnTo>
                    <a:pt x="9398" y="5365"/>
                  </a:lnTo>
                  <a:lnTo>
                    <a:pt x="9272" y="5515"/>
                  </a:lnTo>
                  <a:lnTo>
                    <a:pt x="9127" y="5365"/>
                  </a:lnTo>
                  <a:lnTo>
                    <a:pt x="9237" y="4433"/>
                  </a:lnTo>
                  <a:cubicBezTo>
                    <a:pt x="9173" y="4435"/>
                    <a:pt x="9110" y="4446"/>
                    <a:pt x="9050" y="4467"/>
                  </a:cubicBezTo>
                  <a:cubicBezTo>
                    <a:pt x="9025" y="4476"/>
                    <a:pt x="9002" y="4487"/>
                    <a:pt x="8979" y="4500"/>
                  </a:cubicBezTo>
                  <a:cubicBezTo>
                    <a:pt x="8940" y="4523"/>
                    <a:pt x="8903" y="4551"/>
                    <a:pt x="8869" y="4582"/>
                  </a:cubicBezTo>
                  <a:cubicBezTo>
                    <a:pt x="8700" y="4734"/>
                    <a:pt x="8609" y="4997"/>
                    <a:pt x="8589" y="5387"/>
                  </a:cubicBezTo>
                  <a:cubicBezTo>
                    <a:pt x="8586" y="5454"/>
                    <a:pt x="8637" y="5511"/>
                    <a:pt x="8703" y="5514"/>
                  </a:cubicBezTo>
                  <a:cubicBezTo>
                    <a:pt x="8705" y="5514"/>
                    <a:pt x="8707" y="5514"/>
                    <a:pt x="8709" y="5514"/>
                  </a:cubicBezTo>
                  <a:cubicBezTo>
                    <a:pt x="8772" y="5514"/>
                    <a:pt x="8825" y="5464"/>
                    <a:pt x="8828" y="5399"/>
                  </a:cubicBezTo>
                  <a:cubicBezTo>
                    <a:pt x="8842" y="5135"/>
                    <a:pt x="8893" y="4938"/>
                    <a:pt x="8978" y="4821"/>
                  </a:cubicBezTo>
                  <a:cubicBezTo>
                    <a:pt x="8972" y="4944"/>
                    <a:pt x="8961" y="5167"/>
                    <a:pt x="8952" y="5395"/>
                  </a:cubicBezTo>
                  <a:cubicBezTo>
                    <a:pt x="8951" y="5399"/>
                    <a:pt x="8950" y="5403"/>
                    <a:pt x="8950" y="5407"/>
                  </a:cubicBezTo>
                  <a:lnTo>
                    <a:pt x="8854" y="6776"/>
                  </a:lnTo>
                  <a:cubicBezTo>
                    <a:pt x="8848" y="6863"/>
                    <a:pt x="8912" y="6938"/>
                    <a:pt x="8998" y="6944"/>
                  </a:cubicBezTo>
                  <a:cubicBezTo>
                    <a:pt x="9002" y="6944"/>
                    <a:pt x="9005" y="6944"/>
                    <a:pt x="9009" y="6944"/>
                  </a:cubicBezTo>
                  <a:cubicBezTo>
                    <a:pt x="9090" y="6944"/>
                    <a:pt x="9158" y="6881"/>
                    <a:pt x="9163" y="6798"/>
                  </a:cubicBezTo>
                  <a:lnTo>
                    <a:pt x="9239" y="5720"/>
                  </a:lnTo>
                  <a:cubicBezTo>
                    <a:pt x="9251" y="5717"/>
                    <a:pt x="9262" y="5714"/>
                    <a:pt x="9273" y="5714"/>
                  </a:cubicBezTo>
                  <a:cubicBezTo>
                    <a:pt x="9284" y="5714"/>
                    <a:pt x="9296" y="5716"/>
                    <a:pt x="9307" y="5717"/>
                  </a:cubicBezTo>
                  <a:lnTo>
                    <a:pt x="9377" y="6807"/>
                  </a:lnTo>
                  <a:cubicBezTo>
                    <a:pt x="9382" y="6890"/>
                    <a:pt x="9451" y="6954"/>
                    <a:pt x="9532" y="6954"/>
                  </a:cubicBezTo>
                  <a:cubicBezTo>
                    <a:pt x="9535" y="6954"/>
                    <a:pt x="9539" y="6954"/>
                    <a:pt x="9542" y="6954"/>
                  </a:cubicBezTo>
                  <a:cubicBezTo>
                    <a:pt x="9628" y="6948"/>
                    <a:pt x="9692" y="6873"/>
                    <a:pt x="9687" y="6787"/>
                  </a:cubicBezTo>
                  <a:lnTo>
                    <a:pt x="9604" y="5493"/>
                  </a:lnTo>
                  <a:cubicBezTo>
                    <a:pt x="9604" y="5486"/>
                    <a:pt x="9602" y="5479"/>
                    <a:pt x="9601" y="5472"/>
                  </a:cubicBezTo>
                  <a:cubicBezTo>
                    <a:pt x="9594" y="5274"/>
                    <a:pt x="9571" y="4981"/>
                    <a:pt x="9559" y="4821"/>
                  </a:cubicBezTo>
                  <a:cubicBezTo>
                    <a:pt x="9645" y="4939"/>
                    <a:pt x="9694" y="5134"/>
                    <a:pt x="9700" y="5396"/>
                  </a:cubicBezTo>
                  <a:cubicBezTo>
                    <a:pt x="9701" y="5462"/>
                    <a:pt x="9754" y="5514"/>
                    <a:pt x="9822" y="5514"/>
                  </a:cubicBezTo>
                  <a:cubicBezTo>
                    <a:pt x="9888" y="5513"/>
                    <a:pt x="9940" y="5458"/>
                    <a:pt x="9939" y="5391"/>
                  </a:cubicBezTo>
                  <a:cubicBezTo>
                    <a:pt x="9931" y="4988"/>
                    <a:pt x="9831" y="4709"/>
                    <a:pt x="9642" y="4561"/>
                  </a:cubicBezTo>
                  <a:close/>
                  <a:moveTo>
                    <a:pt x="5448" y="2261"/>
                  </a:moveTo>
                  <a:cubicBezTo>
                    <a:pt x="6065" y="2261"/>
                    <a:pt x="6566" y="1755"/>
                    <a:pt x="6566" y="1130"/>
                  </a:cubicBezTo>
                  <a:cubicBezTo>
                    <a:pt x="6566" y="506"/>
                    <a:pt x="6065" y="0"/>
                    <a:pt x="5448" y="0"/>
                  </a:cubicBezTo>
                  <a:cubicBezTo>
                    <a:pt x="4832" y="0"/>
                    <a:pt x="4332" y="506"/>
                    <a:pt x="4332" y="1130"/>
                  </a:cubicBezTo>
                  <a:cubicBezTo>
                    <a:pt x="4332" y="1755"/>
                    <a:pt x="4832" y="2261"/>
                    <a:pt x="5448" y="2261"/>
                  </a:cubicBezTo>
                  <a:close/>
                  <a:moveTo>
                    <a:pt x="9566" y="9187"/>
                  </a:moveTo>
                  <a:cubicBezTo>
                    <a:pt x="9566" y="8589"/>
                    <a:pt x="8569" y="8079"/>
                    <a:pt x="7146" y="7846"/>
                  </a:cubicBezTo>
                  <a:lnTo>
                    <a:pt x="7197" y="8282"/>
                  </a:lnTo>
                  <a:cubicBezTo>
                    <a:pt x="7559" y="8431"/>
                    <a:pt x="7781" y="8624"/>
                    <a:pt x="7781" y="8836"/>
                  </a:cubicBezTo>
                  <a:cubicBezTo>
                    <a:pt x="7781" y="9120"/>
                    <a:pt x="7386" y="9369"/>
                    <a:pt x="6788" y="9523"/>
                  </a:cubicBezTo>
                  <a:lnTo>
                    <a:pt x="6553" y="5860"/>
                  </a:lnTo>
                  <a:cubicBezTo>
                    <a:pt x="6552" y="5836"/>
                    <a:pt x="6547" y="5814"/>
                    <a:pt x="6542" y="5791"/>
                  </a:cubicBezTo>
                  <a:cubicBezTo>
                    <a:pt x="6519" y="5139"/>
                    <a:pt x="6446" y="4174"/>
                    <a:pt x="6403" y="3649"/>
                  </a:cubicBezTo>
                  <a:cubicBezTo>
                    <a:pt x="6689" y="4036"/>
                    <a:pt x="6850" y="4677"/>
                    <a:pt x="6867" y="5540"/>
                  </a:cubicBezTo>
                  <a:cubicBezTo>
                    <a:pt x="6872" y="5758"/>
                    <a:pt x="7047" y="5931"/>
                    <a:pt x="7269" y="5931"/>
                  </a:cubicBezTo>
                  <a:cubicBezTo>
                    <a:pt x="7487" y="5926"/>
                    <a:pt x="7660" y="5744"/>
                    <a:pt x="7655" y="5524"/>
                  </a:cubicBezTo>
                  <a:cubicBezTo>
                    <a:pt x="7628" y="4200"/>
                    <a:pt x="7299" y="3281"/>
                    <a:pt x="6677" y="2794"/>
                  </a:cubicBezTo>
                  <a:cubicBezTo>
                    <a:pt x="6515" y="2666"/>
                    <a:pt x="6346" y="2557"/>
                    <a:pt x="6150" y="2489"/>
                  </a:cubicBezTo>
                  <a:cubicBezTo>
                    <a:pt x="5969" y="2425"/>
                    <a:pt x="5778" y="2390"/>
                    <a:pt x="5587" y="2376"/>
                  </a:cubicBezTo>
                  <a:lnTo>
                    <a:pt x="5875" y="5440"/>
                  </a:lnTo>
                  <a:lnTo>
                    <a:pt x="5459" y="5934"/>
                  </a:lnTo>
                  <a:lnTo>
                    <a:pt x="4983" y="5440"/>
                  </a:lnTo>
                  <a:lnTo>
                    <a:pt x="5344" y="2372"/>
                  </a:lnTo>
                  <a:cubicBezTo>
                    <a:pt x="5135" y="2379"/>
                    <a:pt x="4926" y="2413"/>
                    <a:pt x="4729" y="2484"/>
                  </a:cubicBezTo>
                  <a:cubicBezTo>
                    <a:pt x="4648" y="2513"/>
                    <a:pt x="4570" y="2548"/>
                    <a:pt x="4496" y="2592"/>
                  </a:cubicBezTo>
                  <a:cubicBezTo>
                    <a:pt x="4366" y="2669"/>
                    <a:pt x="4247" y="2762"/>
                    <a:pt x="4134" y="2863"/>
                  </a:cubicBezTo>
                  <a:cubicBezTo>
                    <a:pt x="3578" y="3362"/>
                    <a:pt x="3276" y="4228"/>
                    <a:pt x="3213" y="5512"/>
                  </a:cubicBezTo>
                  <a:cubicBezTo>
                    <a:pt x="3202" y="5732"/>
                    <a:pt x="3369" y="5919"/>
                    <a:pt x="3586" y="5930"/>
                  </a:cubicBezTo>
                  <a:cubicBezTo>
                    <a:pt x="3593" y="5931"/>
                    <a:pt x="3600" y="5931"/>
                    <a:pt x="3606" y="5931"/>
                  </a:cubicBezTo>
                  <a:cubicBezTo>
                    <a:pt x="3815" y="5931"/>
                    <a:pt x="3989" y="5765"/>
                    <a:pt x="4000" y="5552"/>
                  </a:cubicBezTo>
                  <a:cubicBezTo>
                    <a:pt x="4043" y="4683"/>
                    <a:pt x="4213" y="4034"/>
                    <a:pt x="4493" y="3649"/>
                  </a:cubicBezTo>
                  <a:cubicBezTo>
                    <a:pt x="4473" y="4053"/>
                    <a:pt x="4437" y="4787"/>
                    <a:pt x="4406" y="5536"/>
                  </a:cubicBezTo>
                  <a:cubicBezTo>
                    <a:pt x="4404" y="5550"/>
                    <a:pt x="4400" y="5563"/>
                    <a:pt x="4399" y="5577"/>
                  </a:cubicBezTo>
                  <a:lnTo>
                    <a:pt x="4121" y="9550"/>
                  </a:lnTo>
                  <a:cubicBezTo>
                    <a:pt x="3469" y="9398"/>
                    <a:pt x="3036" y="9136"/>
                    <a:pt x="3036" y="8836"/>
                  </a:cubicBezTo>
                  <a:cubicBezTo>
                    <a:pt x="3036" y="8606"/>
                    <a:pt x="3298" y="8398"/>
                    <a:pt x="3715" y="8245"/>
                  </a:cubicBezTo>
                  <a:lnTo>
                    <a:pt x="3745" y="7843"/>
                  </a:lnTo>
                  <a:cubicBezTo>
                    <a:pt x="2309" y="8075"/>
                    <a:pt x="1301" y="8586"/>
                    <a:pt x="1301" y="9187"/>
                  </a:cubicBezTo>
                  <a:cubicBezTo>
                    <a:pt x="1301" y="9666"/>
                    <a:pt x="1867" y="9963"/>
                    <a:pt x="2241" y="10125"/>
                  </a:cubicBezTo>
                  <a:cubicBezTo>
                    <a:pt x="2579" y="10272"/>
                    <a:pt x="2936" y="10374"/>
                    <a:pt x="3295" y="10452"/>
                  </a:cubicBezTo>
                  <a:cubicBezTo>
                    <a:pt x="3509" y="10498"/>
                    <a:pt x="3725" y="10536"/>
                    <a:pt x="3942" y="10566"/>
                  </a:cubicBezTo>
                  <a:cubicBezTo>
                    <a:pt x="4438" y="10635"/>
                    <a:pt x="4931" y="10667"/>
                    <a:pt x="5434" y="10667"/>
                  </a:cubicBezTo>
                  <a:cubicBezTo>
                    <a:pt x="5609" y="10667"/>
                    <a:pt x="5784" y="10662"/>
                    <a:pt x="5959" y="10654"/>
                  </a:cubicBezTo>
                  <a:cubicBezTo>
                    <a:pt x="6767" y="10615"/>
                    <a:pt x="7596" y="10506"/>
                    <a:pt x="8368" y="10227"/>
                  </a:cubicBezTo>
                  <a:cubicBezTo>
                    <a:pt x="8794" y="10073"/>
                    <a:pt x="9463" y="9799"/>
                    <a:pt x="9557" y="9286"/>
                  </a:cubicBezTo>
                  <a:cubicBezTo>
                    <a:pt x="9563" y="9253"/>
                    <a:pt x="9566" y="9220"/>
                    <a:pt x="9566" y="9187"/>
                  </a:cubicBezTo>
                  <a:close/>
                  <a:moveTo>
                    <a:pt x="5409" y="9687"/>
                  </a:moveTo>
                  <a:cubicBezTo>
                    <a:pt x="5316" y="9687"/>
                    <a:pt x="5226" y="9685"/>
                    <a:pt x="5136" y="9681"/>
                  </a:cubicBezTo>
                  <a:lnTo>
                    <a:pt x="5351" y="6608"/>
                  </a:lnTo>
                  <a:cubicBezTo>
                    <a:pt x="5390" y="6597"/>
                    <a:pt x="5429" y="6588"/>
                    <a:pt x="5462" y="6588"/>
                  </a:cubicBezTo>
                  <a:cubicBezTo>
                    <a:pt x="5501" y="6588"/>
                    <a:pt x="5539" y="6595"/>
                    <a:pt x="5577" y="6599"/>
                  </a:cubicBezTo>
                  <a:lnTo>
                    <a:pt x="5773" y="9671"/>
                  </a:lnTo>
                  <a:cubicBezTo>
                    <a:pt x="5653" y="9678"/>
                    <a:pt x="5535" y="9687"/>
                    <a:pt x="5409" y="9687"/>
                  </a:cubicBezTo>
                  <a:close/>
                  <a:moveTo>
                    <a:pt x="9863" y="6751"/>
                  </a:moveTo>
                  <a:cubicBezTo>
                    <a:pt x="9985" y="6801"/>
                    <a:pt x="10061" y="6867"/>
                    <a:pt x="10061" y="6939"/>
                  </a:cubicBezTo>
                  <a:cubicBezTo>
                    <a:pt x="10061" y="7043"/>
                    <a:pt x="9905" y="7134"/>
                    <a:pt x="9674" y="7185"/>
                  </a:cubicBezTo>
                  <a:cubicBezTo>
                    <a:pt x="9657" y="7190"/>
                    <a:pt x="9638" y="7195"/>
                    <a:pt x="9619" y="7197"/>
                  </a:cubicBezTo>
                  <a:cubicBezTo>
                    <a:pt x="9614" y="7198"/>
                    <a:pt x="9609" y="7198"/>
                    <a:pt x="9605" y="7198"/>
                  </a:cubicBezTo>
                  <a:cubicBezTo>
                    <a:pt x="9499" y="7217"/>
                    <a:pt x="9382" y="7228"/>
                    <a:pt x="9255" y="7228"/>
                  </a:cubicBezTo>
                  <a:cubicBezTo>
                    <a:pt x="8811" y="7228"/>
                    <a:pt x="8451" y="7098"/>
                    <a:pt x="8451" y="6939"/>
                  </a:cubicBezTo>
                  <a:cubicBezTo>
                    <a:pt x="8451" y="6861"/>
                    <a:pt x="8539" y="6790"/>
                    <a:pt x="8681" y="6739"/>
                  </a:cubicBezTo>
                  <a:lnTo>
                    <a:pt x="8691" y="6602"/>
                  </a:lnTo>
                  <a:cubicBezTo>
                    <a:pt x="8203" y="6681"/>
                    <a:pt x="7861" y="6854"/>
                    <a:pt x="7861" y="7058"/>
                  </a:cubicBezTo>
                  <a:cubicBezTo>
                    <a:pt x="7861" y="7335"/>
                    <a:pt x="8489" y="7560"/>
                    <a:pt x="9264" y="7560"/>
                  </a:cubicBezTo>
                  <a:cubicBezTo>
                    <a:pt x="10039" y="7560"/>
                    <a:pt x="10667" y="7335"/>
                    <a:pt x="10667" y="7058"/>
                  </a:cubicBezTo>
                  <a:cubicBezTo>
                    <a:pt x="10667" y="6855"/>
                    <a:pt x="10328" y="6682"/>
                    <a:pt x="9845" y="6603"/>
                  </a:cubicBezTo>
                  <a:lnTo>
                    <a:pt x="9863" y="6751"/>
                  </a:lnTo>
                  <a:close/>
                  <a:moveTo>
                    <a:pt x="1068" y="4056"/>
                  </a:moveTo>
                  <a:cubicBezTo>
                    <a:pt x="1068" y="3866"/>
                    <a:pt x="1220" y="3713"/>
                    <a:pt x="1407" y="3713"/>
                  </a:cubicBezTo>
                  <a:cubicBezTo>
                    <a:pt x="1594" y="3713"/>
                    <a:pt x="1747" y="3866"/>
                    <a:pt x="1747" y="4056"/>
                  </a:cubicBezTo>
                  <a:cubicBezTo>
                    <a:pt x="1747" y="4246"/>
                    <a:pt x="1594" y="4399"/>
                    <a:pt x="1407" y="4399"/>
                  </a:cubicBezTo>
                  <a:cubicBezTo>
                    <a:pt x="1220" y="4399"/>
                    <a:pt x="1068" y="4246"/>
                    <a:pt x="1068" y="4056"/>
                  </a:cubicBezTo>
                  <a:close/>
                  <a:moveTo>
                    <a:pt x="1780" y="4561"/>
                  </a:moveTo>
                  <a:cubicBezTo>
                    <a:pt x="1731" y="4523"/>
                    <a:pt x="1680" y="4489"/>
                    <a:pt x="1620" y="4469"/>
                  </a:cubicBezTo>
                  <a:cubicBezTo>
                    <a:pt x="1565" y="4449"/>
                    <a:pt x="1507" y="4439"/>
                    <a:pt x="1449" y="4434"/>
                  </a:cubicBezTo>
                  <a:lnTo>
                    <a:pt x="1537" y="5365"/>
                  </a:lnTo>
                  <a:lnTo>
                    <a:pt x="1410" y="5515"/>
                  </a:lnTo>
                  <a:lnTo>
                    <a:pt x="1266" y="5365"/>
                  </a:lnTo>
                  <a:lnTo>
                    <a:pt x="1376" y="4433"/>
                  </a:lnTo>
                  <a:cubicBezTo>
                    <a:pt x="1312" y="4435"/>
                    <a:pt x="1248" y="4446"/>
                    <a:pt x="1189" y="4467"/>
                  </a:cubicBezTo>
                  <a:cubicBezTo>
                    <a:pt x="1164" y="4476"/>
                    <a:pt x="1140" y="4487"/>
                    <a:pt x="1118" y="4500"/>
                  </a:cubicBezTo>
                  <a:cubicBezTo>
                    <a:pt x="1078" y="4523"/>
                    <a:pt x="1042" y="4551"/>
                    <a:pt x="1008" y="4582"/>
                  </a:cubicBezTo>
                  <a:cubicBezTo>
                    <a:pt x="839" y="4734"/>
                    <a:pt x="747" y="4997"/>
                    <a:pt x="728" y="5387"/>
                  </a:cubicBezTo>
                  <a:cubicBezTo>
                    <a:pt x="725" y="5454"/>
                    <a:pt x="775" y="5511"/>
                    <a:pt x="841" y="5514"/>
                  </a:cubicBezTo>
                  <a:cubicBezTo>
                    <a:pt x="843" y="5514"/>
                    <a:pt x="845" y="5514"/>
                    <a:pt x="848" y="5514"/>
                  </a:cubicBezTo>
                  <a:cubicBezTo>
                    <a:pt x="911" y="5514"/>
                    <a:pt x="964" y="5464"/>
                    <a:pt x="967" y="5399"/>
                  </a:cubicBezTo>
                  <a:cubicBezTo>
                    <a:pt x="980" y="5135"/>
                    <a:pt x="1032" y="4938"/>
                    <a:pt x="1117" y="4821"/>
                  </a:cubicBezTo>
                  <a:cubicBezTo>
                    <a:pt x="1111" y="4944"/>
                    <a:pt x="1100" y="5167"/>
                    <a:pt x="1090" y="5395"/>
                  </a:cubicBezTo>
                  <a:cubicBezTo>
                    <a:pt x="1090" y="5399"/>
                    <a:pt x="1089" y="5403"/>
                    <a:pt x="1088" y="5407"/>
                  </a:cubicBezTo>
                  <a:lnTo>
                    <a:pt x="993" y="6776"/>
                  </a:lnTo>
                  <a:cubicBezTo>
                    <a:pt x="987" y="6863"/>
                    <a:pt x="1051" y="6938"/>
                    <a:pt x="1136" y="6944"/>
                  </a:cubicBezTo>
                  <a:cubicBezTo>
                    <a:pt x="1140" y="6944"/>
                    <a:pt x="1144" y="6944"/>
                    <a:pt x="1148" y="6944"/>
                  </a:cubicBezTo>
                  <a:cubicBezTo>
                    <a:pt x="1228" y="6944"/>
                    <a:pt x="1296" y="6881"/>
                    <a:pt x="1302" y="6798"/>
                  </a:cubicBezTo>
                  <a:lnTo>
                    <a:pt x="1378" y="5720"/>
                  </a:lnTo>
                  <a:cubicBezTo>
                    <a:pt x="1389" y="5717"/>
                    <a:pt x="1401" y="5714"/>
                    <a:pt x="1411" y="5714"/>
                  </a:cubicBezTo>
                  <a:cubicBezTo>
                    <a:pt x="1423" y="5714"/>
                    <a:pt x="1435" y="5716"/>
                    <a:pt x="1446" y="5717"/>
                  </a:cubicBezTo>
                  <a:lnTo>
                    <a:pt x="1516" y="6807"/>
                  </a:lnTo>
                  <a:cubicBezTo>
                    <a:pt x="1521" y="6890"/>
                    <a:pt x="1589" y="6954"/>
                    <a:pt x="1671" y="6954"/>
                  </a:cubicBezTo>
                  <a:cubicBezTo>
                    <a:pt x="1674" y="6954"/>
                    <a:pt x="1677" y="6954"/>
                    <a:pt x="1681" y="6954"/>
                  </a:cubicBezTo>
                  <a:cubicBezTo>
                    <a:pt x="1766" y="6948"/>
                    <a:pt x="1831" y="6873"/>
                    <a:pt x="1826" y="6787"/>
                  </a:cubicBezTo>
                  <a:lnTo>
                    <a:pt x="1743" y="5493"/>
                  </a:lnTo>
                  <a:cubicBezTo>
                    <a:pt x="1742" y="5486"/>
                    <a:pt x="1741" y="5479"/>
                    <a:pt x="1739" y="5472"/>
                  </a:cubicBezTo>
                  <a:cubicBezTo>
                    <a:pt x="1732" y="5274"/>
                    <a:pt x="1710" y="4981"/>
                    <a:pt x="1697" y="4821"/>
                  </a:cubicBezTo>
                  <a:cubicBezTo>
                    <a:pt x="1784" y="4939"/>
                    <a:pt x="1833" y="5134"/>
                    <a:pt x="1838" y="5396"/>
                  </a:cubicBezTo>
                  <a:cubicBezTo>
                    <a:pt x="1840" y="5462"/>
                    <a:pt x="1893" y="5514"/>
                    <a:pt x="1960" y="5514"/>
                  </a:cubicBezTo>
                  <a:cubicBezTo>
                    <a:pt x="2027" y="5513"/>
                    <a:pt x="2079" y="5458"/>
                    <a:pt x="2078" y="5391"/>
                  </a:cubicBezTo>
                  <a:cubicBezTo>
                    <a:pt x="2069" y="4988"/>
                    <a:pt x="1969" y="4709"/>
                    <a:pt x="1780" y="4561"/>
                  </a:cubicBezTo>
                  <a:close/>
                  <a:moveTo>
                    <a:pt x="2002" y="6751"/>
                  </a:moveTo>
                  <a:cubicBezTo>
                    <a:pt x="2124" y="6801"/>
                    <a:pt x="2200" y="6867"/>
                    <a:pt x="2200" y="6939"/>
                  </a:cubicBezTo>
                  <a:cubicBezTo>
                    <a:pt x="2200" y="7043"/>
                    <a:pt x="2044" y="7134"/>
                    <a:pt x="1813" y="7185"/>
                  </a:cubicBezTo>
                  <a:cubicBezTo>
                    <a:pt x="1795" y="7190"/>
                    <a:pt x="1777" y="7195"/>
                    <a:pt x="1758" y="7197"/>
                  </a:cubicBezTo>
                  <a:cubicBezTo>
                    <a:pt x="1753" y="7198"/>
                    <a:pt x="1748" y="7198"/>
                    <a:pt x="1743" y="7198"/>
                  </a:cubicBezTo>
                  <a:cubicBezTo>
                    <a:pt x="1637" y="7217"/>
                    <a:pt x="1520" y="7228"/>
                    <a:pt x="1394" y="7228"/>
                  </a:cubicBezTo>
                  <a:cubicBezTo>
                    <a:pt x="950" y="7228"/>
                    <a:pt x="589" y="7098"/>
                    <a:pt x="589" y="6939"/>
                  </a:cubicBezTo>
                  <a:cubicBezTo>
                    <a:pt x="589" y="6861"/>
                    <a:pt x="678" y="6790"/>
                    <a:pt x="820" y="6739"/>
                  </a:cubicBezTo>
                  <a:lnTo>
                    <a:pt x="830" y="6602"/>
                  </a:lnTo>
                  <a:cubicBezTo>
                    <a:pt x="342" y="6681"/>
                    <a:pt x="0" y="6854"/>
                    <a:pt x="0" y="7058"/>
                  </a:cubicBezTo>
                  <a:cubicBezTo>
                    <a:pt x="0" y="7335"/>
                    <a:pt x="628" y="7560"/>
                    <a:pt x="1403" y="7560"/>
                  </a:cubicBezTo>
                  <a:cubicBezTo>
                    <a:pt x="2177" y="7560"/>
                    <a:pt x="2805" y="7335"/>
                    <a:pt x="2805" y="7058"/>
                  </a:cubicBezTo>
                  <a:cubicBezTo>
                    <a:pt x="2805" y="6855"/>
                    <a:pt x="2467" y="6682"/>
                    <a:pt x="1984" y="6603"/>
                  </a:cubicBezTo>
                  <a:lnTo>
                    <a:pt x="2002" y="6751"/>
                  </a:lnTo>
                  <a:close/>
                </a:path>
              </a:pathLst>
            </a:custGeom>
            <a:solidFill>
              <a:srgbClr val="F08247"/>
            </a:solidFill>
            <a:ln>
              <a:noFill/>
            </a:ln>
          </p:spPr>
          <p:txBody>
            <a:bodyPr/>
            <a:lstStyle/>
            <a:p/>
          </p:txBody>
        </p:sp>
      </p:grpSp>
      <p:sp>
        <p:nvSpPr>
          <p:cNvPr id="13" name="Text Box 3">
            <a:extLst>
              <a:ext uri="{FF2B5EF4-FFF2-40B4-BE49-F238E27FC236}">
                <a16:creationId xmlns:a16="http://schemas.microsoft.com/office/drawing/2014/main" id="{3F21F555-DC66-4F54-8DDD-DF32F53E3836}"/>
              </a:ext>
            </a:extLst>
          </p:cNvPr>
          <p:cNvSpPr txBox="1">
            <a:spLocks noChangeArrowheads="1"/>
          </p:cNvSpPr>
          <p:nvPr/>
        </p:nvSpPr>
        <p:spPr bwMode="auto">
          <a:xfrm>
            <a:off x="6096000" y="3198167"/>
            <a:ext cx="4972050" cy="45720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wrap="square">
            <a:spAutoFit/>
          </a:bodyPr>
          <a:lstStyle>
            <a:defPPr>
              <a:defRPr lang="en-US"/>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r>
              <a:rPr altLang="en-US" b="1" kumimoji="1" lang="zh-CN" sz="2400">
                <a:solidFill>
                  <a:schemeClr val="tx1">
                    <a:lumMod val="65000"/>
                    <a:lumOff val="35000"/>
                  </a:schemeClr>
                </a:solidFill>
                <a:latin charset="-122" panose="020b0503020204020204" pitchFamily="34" typeface="微软雅黑"/>
                <a:ea charset="-122" panose="020b0503020204020204" pitchFamily="34" typeface="微软雅黑"/>
                <a:sym charset="0" panose="020b0806030902050204" pitchFamily="34" typeface="Impact"/>
              </a:rPr>
              <a:t>沟者，构筑管道也；通者，顺畅也</a:t>
            </a:r>
          </a:p>
        </p:txBody>
      </p:sp>
      <p:sp>
        <p:nvSpPr>
          <p:cNvPr id="14" name="Text Box 4">
            <a:extLst>
              <a:ext uri="{FF2B5EF4-FFF2-40B4-BE49-F238E27FC236}">
                <a16:creationId xmlns:a16="http://schemas.microsoft.com/office/drawing/2014/main" id="{9B05D787-1005-4BB5-9698-DEE0A9337760}"/>
              </a:ext>
            </a:extLst>
          </p:cNvPr>
          <p:cNvSpPr txBox="1">
            <a:spLocks noChangeArrowheads="1"/>
          </p:cNvSpPr>
          <p:nvPr/>
        </p:nvSpPr>
        <p:spPr bwMode="auto">
          <a:xfrm>
            <a:off x="6061799" y="4040905"/>
            <a:ext cx="4758600" cy="1554251"/>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wrap="square">
            <a:spAutoFit/>
          </a:bodyPr>
          <a:lstStyle>
            <a:defPPr>
              <a:defRPr lang="en-US"/>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nSpc>
                <a:spcPct val="150000"/>
              </a:lnSpc>
            </a:pPr>
            <a:r>
              <a:rPr altLang="en-US" kumimoji="1" lang="zh-CN" sz="2133">
                <a:solidFill>
                  <a:schemeClr val="tx1">
                    <a:lumMod val="75000"/>
                    <a:lumOff val="25000"/>
                  </a:schemeClr>
                </a:solidFill>
                <a:latin charset="-122" panose="020b0503020204020204" pitchFamily="34" typeface="微软雅黑"/>
                <a:ea charset="-122" panose="020b0503020204020204" pitchFamily="34" typeface="微软雅黑"/>
                <a:sym charset="0" panose="020b0806030902050204" pitchFamily="34" typeface="Impact"/>
              </a:rPr>
              <a:t>沟通是两个或者两个以上的人，互相通过任何信息传递的途径，以达成对一个特定信息的相同理解</a:t>
            </a:r>
          </a:p>
        </p:txBody>
      </p:sp>
      <p:pic>
        <p:nvPicPr>
          <p:cNvPr id="11" name="图片 10">
            <a:extLst>
              <a:ext uri="{FF2B5EF4-FFF2-40B4-BE49-F238E27FC236}">
                <a16:creationId xmlns:a16="http://schemas.microsoft.com/office/drawing/2014/main" id="{104AE48D-8EB0-41BC-BF39-BB7BED9C7EFE}"/>
              </a:ext>
            </a:extLst>
          </p:cNvPr>
          <p:cNvPicPr>
            <a:picLocks noChangeAspect="1"/>
          </p:cNvPicPr>
          <p:nvPr/>
        </p:nvPicPr>
        <p:blipFill>
          <a:blip r:embed="rId2">
            <a:extLst>
              <a:ext uri="{28A0092B-C50C-407E-A947-70E740481C1C}">
                <a14:useLocalDpi val="0"/>
              </a:ext>
            </a:extLst>
          </a:blip>
          <a:stretch>
            <a:fillRect/>
          </a:stretch>
        </p:blipFill>
        <p:spPr>
          <a:xfrm>
            <a:off x="1762783" y="2243945"/>
            <a:ext cx="2812395" cy="3548748"/>
          </a:xfrm>
          <a:prstGeom prst="rect">
            <a:avLst/>
          </a:prstGeom>
        </p:spPr>
      </p:pic>
    </p:spTree>
    <p:extLst>
      <p:ext uri="{BB962C8B-B14F-4D97-AF65-F5344CB8AC3E}">
        <p14:creationId val="3753735529"/>
      </p:ext>
    </p:extLst>
  </p:cSld>
  <p:clrMapOvr>
    <a:masterClrMapping/>
  </p:clrMapOvr>
  <mc:AlternateContent>
    <mc:Choice Requires="p14">
      <p:transition p14:dur="1600" spd="slow">
        <p:blinds dir="vert"/>
      </p:transition>
    </mc:Choice>
    <mc:Fallback>
      <p:transition spd="slow">
        <p:blinds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3" presetSubtype="32">
                                  <p:stCondLst>
                                    <p:cond delay="0"/>
                                  </p:stCondLst>
                                  <p:iterate type="lt">
                                    <p:tmPct val="10000"/>
                                  </p:iterate>
                                  <p:childTnLst>
                                    <p:set>
                                      <p:cBhvr>
                                        <p:cTn dur="1" fill="hold" id="6">
                                          <p:stCondLst>
                                            <p:cond delay="0"/>
                                          </p:stCondLst>
                                        </p:cTn>
                                        <p:tgtEl>
                                          <p:spTgt spid="87"/>
                                        </p:tgtEl>
                                        <p:attrNameLst>
                                          <p:attrName>style.visibility</p:attrName>
                                        </p:attrNameLst>
                                      </p:cBhvr>
                                      <p:to>
                                        <p:strVal val="visible"/>
                                      </p:to>
                                    </p:set>
                                    <p:anim calcmode="lin" valueType="num">
                                      <p:cBhvr>
                                        <p:cTn dur="500" fill="hold" id="7"/>
                                        <p:tgtEl>
                                          <p:spTgt spid="87"/>
                                        </p:tgtEl>
                                        <p:attrNameLst>
                                          <p:attrName>ppt_w</p:attrName>
                                        </p:attrNameLst>
                                      </p:cBhvr>
                                      <p:tavLst>
                                        <p:tav tm="0">
                                          <p:val>
                                            <p:strVal val="4*#ppt_w"/>
                                          </p:val>
                                        </p:tav>
                                        <p:tav tm="100000">
                                          <p:val>
                                            <p:strVal val="#ppt_w"/>
                                          </p:val>
                                        </p:tav>
                                      </p:tavLst>
                                    </p:anim>
                                    <p:anim calcmode="lin" valueType="num">
                                      <p:cBhvr>
                                        <p:cTn dur="500" fill="hold" id="8"/>
                                        <p:tgtEl>
                                          <p:spTgt spid="87"/>
                                        </p:tgtEl>
                                        <p:attrNameLst>
                                          <p:attrName>ppt_h</p:attrName>
                                        </p:attrNameLst>
                                      </p:cBhvr>
                                      <p:tavLst>
                                        <p:tav tm="0">
                                          <p:val>
                                            <p:strVal val="4*#ppt_h"/>
                                          </p:val>
                                        </p:tav>
                                        <p:tav tm="100000">
                                          <p:val>
                                            <p:strVal val="#ppt_h"/>
                                          </p:val>
                                        </p:tav>
                                      </p:tavLst>
                                    </p:anim>
                                  </p:childTnLst>
                                </p:cTn>
                              </p:par>
                            </p:childTnLst>
                          </p:cTn>
                        </p:par>
                        <p:par>
                          <p:cTn fill="hold" id="9" nodeType="afterGroup">
                            <p:stCondLst>
                              <p:cond delay="500"/>
                            </p:stCondLst>
                            <p:childTnLst>
                              <p:par>
                                <p:cTn fill="hold" id="10" nodeType="afterEffect" presetClass="entr" presetID="6" presetSubtype="16">
                                  <p:stCondLst>
                                    <p:cond delay="0"/>
                                  </p:stCondLst>
                                  <p:childTnLst>
                                    <p:set>
                                      <p:cBhvr>
                                        <p:cTn dur="1" fill="hold" id="11">
                                          <p:stCondLst>
                                            <p:cond delay="0"/>
                                          </p:stCondLst>
                                        </p:cTn>
                                        <p:tgtEl>
                                          <p:spTgt spid="11"/>
                                        </p:tgtEl>
                                        <p:attrNameLst>
                                          <p:attrName>style.visibility</p:attrName>
                                        </p:attrNameLst>
                                      </p:cBhvr>
                                      <p:to>
                                        <p:strVal val="visible"/>
                                      </p:to>
                                    </p:set>
                                    <p:animEffect filter="circle(in)" transition="in">
                                      <p:cBhvr>
                                        <p:cTn dur="1000" id="12"/>
                                        <p:tgtEl>
                                          <p:spTgt spid="11"/>
                                        </p:tgtEl>
                                      </p:cBhvr>
                                    </p:animEffect>
                                  </p:childTnLst>
                                </p:cTn>
                              </p:par>
                            </p:childTnLst>
                          </p:cTn>
                        </p:par>
                        <p:par>
                          <p:cTn fill="hold" id="13" nodeType="afterGroup">
                            <p:stCondLst>
                              <p:cond delay="1500"/>
                            </p:stCondLst>
                            <p:childTnLst>
                              <p:par>
                                <p:cTn fill="hold" grpId="0" id="14" nodeType="afterEffect" presetClass="entr" presetID="53" presetSubtype="0">
                                  <p:stCondLst>
                                    <p:cond delay="0"/>
                                  </p:stCondLst>
                                  <p:childTnLst>
                                    <p:set>
                                      <p:cBhvr>
                                        <p:cTn dur="1" fill="hold" id="15">
                                          <p:stCondLst>
                                            <p:cond delay="0"/>
                                          </p:stCondLst>
                                        </p:cTn>
                                        <p:tgtEl>
                                          <p:spTgt spid="19"/>
                                        </p:tgtEl>
                                        <p:attrNameLst>
                                          <p:attrName>style.visibility</p:attrName>
                                        </p:attrNameLst>
                                      </p:cBhvr>
                                      <p:to>
                                        <p:strVal val="visible"/>
                                      </p:to>
                                    </p:set>
                                    <p:anim calcmode="lin" valueType="num">
                                      <p:cBhvr>
                                        <p:cTn dur="750" fill="hold" id="16"/>
                                        <p:tgtEl>
                                          <p:spTgt spid="19"/>
                                        </p:tgtEl>
                                        <p:attrNameLst>
                                          <p:attrName>ppt_w</p:attrName>
                                        </p:attrNameLst>
                                      </p:cBhvr>
                                      <p:tavLst>
                                        <p:tav tm="0">
                                          <p:val>
                                            <p:fltVal val="0"/>
                                          </p:val>
                                        </p:tav>
                                        <p:tav tm="100000">
                                          <p:val>
                                            <p:strVal val="#ppt_w"/>
                                          </p:val>
                                        </p:tav>
                                      </p:tavLst>
                                    </p:anim>
                                    <p:anim calcmode="lin" valueType="num">
                                      <p:cBhvr>
                                        <p:cTn dur="750" fill="hold" id="17"/>
                                        <p:tgtEl>
                                          <p:spTgt spid="19"/>
                                        </p:tgtEl>
                                        <p:attrNameLst>
                                          <p:attrName>ppt_h</p:attrName>
                                        </p:attrNameLst>
                                      </p:cBhvr>
                                      <p:tavLst>
                                        <p:tav tm="0">
                                          <p:val>
                                            <p:fltVal val="0"/>
                                          </p:val>
                                        </p:tav>
                                        <p:tav tm="100000">
                                          <p:val>
                                            <p:strVal val="#ppt_h"/>
                                          </p:val>
                                        </p:tav>
                                      </p:tavLst>
                                    </p:anim>
                                    <p:animEffect filter="fade" transition="in">
                                      <p:cBhvr>
                                        <p:cTn dur="750" id="18"/>
                                        <p:tgtEl>
                                          <p:spTgt spid="19"/>
                                        </p:tgtEl>
                                      </p:cBhvr>
                                    </p:animEffect>
                                  </p:childTnLst>
                                </p:cTn>
                              </p:par>
                            </p:childTnLst>
                          </p:cTn>
                        </p:par>
                        <p:par>
                          <p:cTn fill="hold" id="19" nodeType="afterGroup">
                            <p:stCondLst>
                              <p:cond delay="2250"/>
                            </p:stCondLst>
                            <p:childTnLst>
                              <p:par>
                                <p:cTn fill="hold" grpId="0" id="20" nodeType="afterEffect" presetClass="entr" presetID="22" presetSubtype="8">
                                  <p:stCondLst>
                                    <p:cond delay="0"/>
                                  </p:stCondLst>
                                  <p:childTnLst>
                                    <p:set>
                                      <p:cBhvr>
                                        <p:cTn dur="1" fill="hold" id="21">
                                          <p:stCondLst>
                                            <p:cond delay="0"/>
                                          </p:stCondLst>
                                        </p:cTn>
                                        <p:tgtEl>
                                          <p:spTgt spid="13"/>
                                        </p:tgtEl>
                                        <p:attrNameLst>
                                          <p:attrName>style.visibility</p:attrName>
                                        </p:attrNameLst>
                                      </p:cBhvr>
                                      <p:to>
                                        <p:strVal val="visible"/>
                                      </p:to>
                                    </p:set>
                                    <p:animEffect filter="wipe(left)" transition="in">
                                      <p:cBhvr>
                                        <p:cTn dur="750" id="22"/>
                                        <p:tgtEl>
                                          <p:spTgt spid="13"/>
                                        </p:tgtEl>
                                      </p:cBhvr>
                                    </p:animEffect>
                                  </p:childTnLst>
                                </p:cTn>
                              </p:par>
                            </p:childTnLst>
                          </p:cTn>
                        </p:par>
                        <p:par>
                          <p:cTn fill="hold" id="23" nodeType="afterGroup">
                            <p:stCondLst>
                              <p:cond delay="3000"/>
                            </p:stCondLst>
                            <p:childTnLst>
                              <p:par>
                                <p:cTn fill="hold" grpId="0" id="24" nodeType="afterEffect" presetClass="entr" presetID="22" presetSubtype="8">
                                  <p:stCondLst>
                                    <p:cond delay="0"/>
                                  </p:stCondLst>
                                  <p:childTnLst>
                                    <p:set>
                                      <p:cBhvr>
                                        <p:cTn dur="1" fill="hold" id="25">
                                          <p:stCondLst>
                                            <p:cond delay="0"/>
                                          </p:stCondLst>
                                        </p:cTn>
                                        <p:tgtEl>
                                          <p:spTgt spid="14"/>
                                        </p:tgtEl>
                                        <p:attrNameLst>
                                          <p:attrName>style.visibility</p:attrName>
                                        </p:attrNameLst>
                                      </p:cBhvr>
                                      <p:to>
                                        <p:strVal val="visible"/>
                                      </p:to>
                                    </p:set>
                                    <p:animEffect filter="wipe(left)" transition="in">
                                      <p:cBhvr>
                                        <p:cTn dur="750" id="26"/>
                                        <p:tgtEl>
                                          <p:spTgt spid="1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9"/>
      <p:bldP grpId="0" spid="87"/>
      <p:bldP grpId="0" spid="13"/>
      <p:bldP grpId="0" spid="14"/>
    </p:bldLst>
  </p:timing>
</p:sld>
</file>

<file path=ppt/slides/slide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chemeClr val="bg1"/>
        </a:solidFill>
        <a:effectLst/>
      </p:bgPr>
    </p:bg>
    <p:spTree>
      <p:nvGrpSpPr>
        <p:cNvPr id="1" name=""/>
        <p:cNvGrpSpPr/>
        <p:nvPr/>
      </p:nvGrpSpPr>
      <p:grpSpPr>
        <a:xfrm>
          <a:off x="0" y="0"/>
          <a:ext cx="0" cy="0"/>
        </a:xfrm>
      </p:grpSpPr>
      <p:sp>
        <p:nvSpPr>
          <p:cNvPr id="3" name="矩形 2">
            <a:extLst>
              <a:ext uri="{FF2B5EF4-FFF2-40B4-BE49-F238E27FC236}">
                <a16:creationId xmlns:a16="http://schemas.microsoft.com/office/drawing/2014/main" id="{10706784-A0D9-4125-8A74-1959A1566C50}"/>
              </a:ext>
            </a:extLst>
          </p:cNvPr>
          <p:cNvSpPr/>
          <p:nvPr/>
        </p:nvSpPr>
        <p:spPr>
          <a:xfrm>
            <a:off x="1" y="0"/>
            <a:ext cx="12192000" cy="6858000"/>
          </a:xfrm>
          <a:prstGeom prst="rect">
            <a:avLst/>
          </a:prstGeom>
          <a:solidFill>
            <a:srgbClr val="EBF6F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7" name="TextBox 72">
            <a:extLst>
              <a:ext uri="{FF2B5EF4-FFF2-40B4-BE49-F238E27FC236}">
                <a16:creationId xmlns:a16="http://schemas.microsoft.com/office/drawing/2014/main" id="{D85CEAB1-A015-45D8-9125-8E3B71FB237F}"/>
              </a:ext>
            </a:extLst>
          </p:cNvPr>
          <p:cNvSpPr txBox="1"/>
          <p:nvPr/>
        </p:nvSpPr>
        <p:spPr>
          <a:xfrm>
            <a:off x="1094282" y="193555"/>
            <a:ext cx="2203347" cy="457200"/>
          </a:xfrm>
          <a:prstGeom prst="rect">
            <a:avLst/>
          </a:prstGeom>
          <a:noFill/>
        </p:spPr>
        <p:txBody>
          <a:bodyPr rtlCol="0"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dist" defTabSz="432037">
              <a:defRPr/>
            </a:pPr>
            <a:r>
              <a:rPr altLang="en-US" kern="0" lang="zh-CN" sz="2400">
                <a:solidFill>
                  <a:sysClr lastClr="000000" val="windowText">
                    <a:lumMod val="65000"/>
                    <a:lumOff val="35000"/>
                  </a:sysClr>
                </a:solidFill>
                <a:latin charset="-122" panose="020b0503020204020204" pitchFamily="34" typeface="微软雅黑"/>
                <a:ea charset="-122" panose="020b0503020204020204" pitchFamily="34" typeface="微软雅黑"/>
                <a:cs charset="0" panose="020b0604020202020204" pitchFamily="34" typeface="Arial"/>
              </a:rPr>
              <a:t>沟通的重要性</a:t>
            </a:r>
          </a:p>
        </p:txBody>
      </p:sp>
      <p:grpSp>
        <p:nvGrpSpPr>
          <p:cNvPr id="5" name="组合 4">
            <a:extLst>
              <a:ext uri="{FF2B5EF4-FFF2-40B4-BE49-F238E27FC236}">
                <a16:creationId xmlns:a16="http://schemas.microsoft.com/office/drawing/2014/main" id="{D6894B82-68E8-45DF-BE57-D33A01A4B029}"/>
              </a:ext>
            </a:extLst>
          </p:cNvPr>
          <p:cNvGrpSpPr/>
          <p:nvPr/>
        </p:nvGrpSpPr>
        <p:grpSpPr>
          <a:xfrm>
            <a:off x="93570" y="132241"/>
            <a:ext cx="907141" cy="553998"/>
            <a:chOff x="93570" y="207191"/>
            <a:chExt cx="907141" cy="553998"/>
          </a:xfrm>
        </p:grpSpPr>
        <p:sp>
          <p:nvSpPr>
            <p:cNvPr id="2" name="矩形: 圆角 1">
              <a:extLst>
                <a:ext uri="{FF2B5EF4-FFF2-40B4-BE49-F238E27FC236}">
                  <a16:creationId xmlns:a16="http://schemas.microsoft.com/office/drawing/2014/main" id="{84531094-231B-42EA-B155-25F7A3A5F838}"/>
                </a:ext>
              </a:extLst>
            </p:cNvPr>
            <p:cNvSpPr/>
            <p:nvPr/>
          </p:nvSpPr>
          <p:spPr>
            <a:xfrm>
              <a:off x="187141" y="268190"/>
              <a:ext cx="720000" cy="432000"/>
            </a:xfrm>
            <a:prstGeom prst="roundRect">
              <a:avLst/>
            </a:prstGeom>
            <a:solidFill>
              <a:schemeClr val="accent2"/>
            </a:solidFill>
            <a:ln w="28575">
              <a:solidFill>
                <a:srgbClr val="F08247"/>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文本框 15">
              <a:extLst>
                <a:ext uri="{FF2B5EF4-FFF2-40B4-BE49-F238E27FC236}">
                  <a16:creationId xmlns:a16="http://schemas.microsoft.com/office/drawing/2014/main" id="{DF88DA1A-4F95-46DF-AB66-BCCA71DB9F9E}"/>
                </a:ext>
              </a:extLst>
            </p:cNvPr>
            <p:cNvSpPr txBox="1"/>
            <p:nvPr/>
          </p:nvSpPr>
          <p:spPr>
            <a:xfrm>
              <a:off x="93570" y="207191"/>
              <a:ext cx="907141" cy="548640"/>
            </a:xfrm>
            <a:prstGeom prst="rect">
              <a:avLst/>
            </a:prstGeom>
            <a:noFill/>
          </p:spPr>
          <p:txBody>
            <a:bodyPr rtlCol="0" wrap="square">
              <a:spAutoFit/>
            </a:bodyPr>
            <a:lstStyle/>
            <a:p>
              <a:pPr algn="ctr"/>
              <a:r>
                <a:rPr altLang="zh-CN" lang="en-US" sz="3000">
                  <a:solidFill>
                    <a:schemeClr val="bg1"/>
                  </a:solidFill>
                  <a:latin charset="-122" panose="020b0503020204020204" pitchFamily="34" typeface="微软雅黑"/>
                  <a:ea charset="-122" panose="020b0503020204020204" pitchFamily="34" typeface="微软雅黑"/>
                </a:rPr>
                <a:t>01</a:t>
              </a:r>
            </a:p>
          </p:txBody>
        </p:sp>
      </p:grpSp>
      <p:grpSp>
        <p:nvGrpSpPr>
          <p:cNvPr id="8" name="组合 7">
            <a:extLst>
              <a:ext uri="{FF2B5EF4-FFF2-40B4-BE49-F238E27FC236}">
                <a16:creationId xmlns:a16="http://schemas.microsoft.com/office/drawing/2014/main" id="{87C99E64-D4A2-4FE0-A3F9-76DCEC9302C8}"/>
              </a:ext>
            </a:extLst>
          </p:cNvPr>
          <p:cNvGrpSpPr/>
          <p:nvPr/>
        </p:nvGrpSpPr>
        <p:grpSpPr>
          <a:xfrm>
            <a:off x="11315548" y="66583"/>
            <a:ext cx="702039" cy="702039"/>
            <a:chOff x="5638800" y="2971800"/>
            <a:chExt cx="914400" cy="914400"/>
          </a:xfrm>
        </p:grpSpPr>
        <p:sp>
          <p:nvSpPr>
            <p:cNvPr id="6" name="椭圆 5">
              <a:extLst>
                <a:ext uri="{FF2B5EF4-FFF2-40B4-BE49-F238E27FC236}">
                  <a16:creationId xmlns:a16="http://schemas.microsoft.com/office/drawing/2014/main" id="{8F7CF43B-17AE-415A-AFF4-64B7A93905AE}"/>
                </a:ext>
              </a:extLst>
            </p:cNvPr>
            <p:cNvSpPr/>
            <p:nvPr/>
          </p:nvSpPr>
          <p:spPr>
            <a:xfrm>
              <a:off x="5638800" y="2971800"/>
              <a:ext cx="914400" cy="914400"/>
            </a:xfrm>
            <a:prstGeom prst="ellipse">
              <a:avLst/>
            </a:prstGeom>
            <a:solidFill>
              <a:schemeClr val="bg1"/>
            </a:solidFill>
            <a:ln>
              <a:solidFill>
                <a:srgbClr val="F08247"/>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 name="businessmen_47858">
              <a:extLst>
                <a:ext uri="{FF2B5EF4-FFF2-40B4-BE49-F238E27FC236}">
                  <a16:creationId xmlns:a16="http://schemas.microsoft.com/office/drawing/2014/main" id="{72635FD6-42D7-4313-A18C-126DC4150F59}"/>
                </a:ext>
              </a:extLst>
            </p:cNvPr>
            <p:cNvSpPr>
              <a:spLocks noChangeAspect="1"/>
            </p:cNvSpPr>
            <p:nvPr/>
          </p:nvSpPr>
          <p:spPr bwMode="auto">
            <a:xfrm>
              <a:off x="5791158" y="3124617"/>
              <a:ext cx="609685" cy="608767"/>
            </a:xfrm>
            <a:custGeom>
              <a:gdLst>
                <a:gd fmla="*/ 9608 w 10667" name="T0"/>
                <a:gd fmla="*/ 4056 h 10667" name="T1"/>
                <a:gd fmla="*/ 9642 w 10667" name="T2"/>
                <a:gd fmla="*/ 4561 h 10667" name="T3"/>
                <a:gd fmla="*/ 9398 w 10667" name="T4"/>
                <a:gd fmla="*/ 5365 h 10667" name="T5"/>
                <a:gd fmla="*/ 9237 w 10667" name="T6"/>
                <a:gd fmla="*/ 4433 h 10667" name="T7"/>
                <a:gd fmla="*/ 8869 w 10667" name="T8"/>
                <a:gd fmla="*/ 4582 h 10667" name="T9"/>
                <a:gd fmla="*/ 8709 w 10667" name="T10"/>
                <a:gd fmla="*/ 5514 h 10667" name="T11"/>
                <a:gd fmla="*/ 8952 w 10667" name="T12"/>
                <a:gd fmla="*/ 5395 h 10667" name="T13"/>
                <a:gd fmla="*/ 8998 w 10667" name="T14"/>
                <a:gd fmla="*/ 6944 h 10667" name="T15"/>
                <a:gd fmla="*/ 9239 w 10667" name="T16"/>
                <a:gd fmla="*/ 5720 h 10667" name="T17"/>
                <a:gd fmla="*/ 9377 w 10667" name="T18"/>
                <a:gd fmla="*/ 6807 h 10667" name="T19"/>
                <a:gd fmla="*/ 9687 w 10667" name="T20"/>
                <a:gd fmla="*/ 6787 h 10667" name="T21"/>
                <a:gd fmla="*/ 9559 w 10667" name="T22"/>
                <a:gd fmla="*/ 4821 h 10667" name="T23"/>
                <a:gd fmla="*/ 9939 w 10667" name="T24"/>
                <a:gd fmla="*/ 5391 h 10667" name="T25"/>
                <a:gd fmla="*/ 6566 w 10667" name="T26"/>
                <a:gd fmla="*/ 1130 h 10667" name="T27"/>
                <a:gd fmla="*/ 5448 w 10667" name="T28"/>
                <a:gd fmla="*/ 2261 h 10667" name="T29"/>
                <a:gd fmla="*/ 7197 w 10667" name="T30"/>
                <a:gd fmla="*/ 8282 h 10667" name="T31"/>
                <a:gd fmla="*/ 6553 w 10667" name="T32"/>
                <a:gd fmla="*/ 5860 h 10667" name="T33"/>
                <a:gd fmla="*/ 6867 w 10667" name="T34"/>
                <a:gd fmla="*/ 5540 h 10667" name="T35"/>
                <a:gd fmla="*/ 6677 w 10667" name="T36"/>
                <a:gd fmla="*/ 2794 h 10667" name="T37"/>
                <a:gd fmla="*/ 5875 w 10667" name="T38"/>
                <a:gd fmla="*/ 5440 h 10667" name="T39"/>
                <a:gd fmla="*/ 5344 w 10667" name="T40"/>
                <a:gd fmla="*/ 2372 h 10667" name="T41"/>
                <a:gd fmla="*/ 4134 w 10667" name="T42"/>
                <a:gd fmla="*/ 2863 h 10667" name="T43"/>
                <a:gd fmla="*/ 3606 w 10667" name="T44"/>
                <a:gd fmla="*/ 5931 h 10667" name="T45"/>
                <a:gd fmla="*/ 4406 w 10667" name="T46"/>
                <a:gd fmla="*/ 5536 h 10667" name="T47"/>
                <a:gd fmla="*/ 3036 w 10667" name="T48"/>
                <a:gd fmla="*/ 8836 h 10667" name="T49"/>
                <a:gd fmla="*/ 1301 w 10667" name="T50"/>
                <a:gd fmla="*/ 9187 h 10667" name="T51"/>
                <a:gd fmla="*/ 3942 w 10667" name="T52"/>
                <a:gd fmla="*/ 10566 h 10667" name="T53"/>
                <a:gd fmla="*/ 8368 w 10667" name="T54"/>
                <a:gd fmla="*/ 10227 h 10667" name="T55"/>
                <a:gd fmla="*/ 5409 w 10667" name="T56"/>
                <a:gd fmla="*/ 9687 h 10667" name="T57"/>
                <a:gd fmla="*/ 5462 w 10667" name="T58"/>
                <a:gd fmla="*/ 6588 h 10667" name="T59"/>
                <a:gd fmla="*/ 5409 w 10667" name="T60"/>
                <a:gd fmla="*/ 9687 h 10667" name="T61"/>
                <a:gd fmla="*/ 9674 w 10667" name="T62"/>
                <a:gd fmla="*/ 7185 h 10667" name="T63"/>
                <a:gd fmla="*/ 9255 w 10667" name="T64"/>
                <a:gd fmla="*/ 7228 h 10667" name="T65"/>
                <a:gd fmla="*/ 8691 w 10667" name="T66"/>
                <a:gd fmla="*/ 6602 h 10667" name="T67"/>
                <a:gd fmla="*/ 10667 w 10667" name="T68"/>
                <a:gd fmla="*/ 7058 h 10667" name="T69"/>
                <a:gd fmla="*/ 1068 w 10667" name="T70"/>
                <a:gd fmla="*/ 4056 h 10667" name="T71"/>
                <a:gd fmla="*/ 1407 w 10667" name="T72"/>
                <a:gd fmla="*/ 4399 h 10667" name="T73"/>
                <a:gd fmla="*/ 1620 w 10667" name="T74"/>
                <a:gd fmla="*/ 4469 h 10667" name="T75"/>
                <a:gd fmla="*/ 1410 w 10667" name="T76"/>
                <a:gd fmla="*/ 5515 h 10667" name="T77"/>
                <a:gd fmla="*/ 1189 w 10667" name="T78"/>
                <a:gd fmla="*/ 4467 h 10667" name="T79"/>
                <a:gd fmla="*/ 728 w 10667" name="T80"/>
                <a:gd fmla="*/ 5387 h 10667" name="T81"/>
                <a:gd fmla="*/ 967 w 10667" name="T82"/>
                <a:gd fmla="*/ 5399 h 10667" name="T83"/>
                <a:gd fmla="*/ 1088 w 10667" name="T84"/>
                <a:gd fmla="*/ 5407 h 10667" name="T85"/>
                <a:gd fmla="*/ 1148 w 10667" name="T86"/>
                <a:gd fmla="*/ 6944 h 10667" name="T87"/>
                <a:gd fmla="*/ 1411 w 10667" name="T88"/>
                <a:gd fmla="*/ 5714 h 10667" name="T89"/>
                <a:gd fmla="*/ 1671 w 10667" name="T90"/>
                <a:gd fmla="*/ 6954 h 10667" name="T91"/>
                <a:gd fmla="*/ 1743 w 10667" name="T92"/>
                <a:gd fmla="*/ 5493 h 10667" name="T93"/>
                <a:gd fmla="*/ 1838 w 10667" name="T94"/>
                <a:gd fmla="*/ 5396 h 10667" name="T95"/>
                <a:gd fmla="*/ 1780 w 10667" name="T96"/>
                <a:gd fmla="*/ 4561 h 10667" name="T97"/>
                <a:gd fmla="*/ 1813 w 10667" name="T98"/>
                <a:gd fmla="*/ 7185 h 10667" name="T99"/>
                <a:gd fmla="*/ 1394 w 10667" name="T100"/>
                <a:gd fmla="*/ 7228 h 10667" name="T101"/>
                <a:gd fmla="*/ 830 w 10667" name="T102"/>
                <a:gd fmla="*/ 6602 h 10667" name="T103"/>
                <a:gd fmla="*/ 2805 w 10667" name="T104"/>
                <a:gd fmla="*/ 7058 h 10667" name="T10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b="b" l="0" r="r" t="0"/>
              <a:pathLst>
                <a:path h="10667" w="10667">
                  <a:moveTo>
                    <a:pt x="8929" y="4056"/>
                  </a:moveTo>
                  <a:cubicBezTo>
                    <a:pt x="8929" y="3866"/>
                    <a:pt x="9081" y="3713"/>
                    <a:pt x="9268" y="3713"/>
                  </a:cubicBezTo>
                  <a:cubicBezTo>
                    <a:pt x="9456" y="3713"/>
                    <a:pt x="9608" y="3866"/>
                    <a:pt x="9608" y="4056"/>
                  </a:cubicBezTo>
                  <a:cubicBezTo>
                    <a:pt x="9608" y="4246"/>
                    <a:pt x="9456" y="4399"/>
                    <a:pt x="9268" y="4399"/>
                  </a:cubicBezTo>
                  <a:cubicBezTo>
                    <a:pt x="9081" y="4399"/>
                    <a:pt x="8929" y="4246"/>
                    <a:pt x="8929" y="4056"/>
                  </a:cubicBezTo>
                  <a:close/>
                  <a:moveTo>
                    <a:pt x="9642" y="4561"/>
                  </a:moveTo>
                  <a:cubicBezTo>
                    <a:pt x="9592" y="4523"/>
                    <a:pt x="9541" y="4489"/>
                    <a:pt x="9482" y="4469"/>
                  </a:cubicBezTo>
                  <a:cubicBezTo>
                    <a:pt x="9427" y="4449"/>
                    <a:pt x="9369" y="4439"/>
                    <a:pt x="9310" y="4434"/>
                  </a:cubicBezTo>
                  <a:lnTo>
                    <a:pt x="9398" y="5365"/>
                  </a:lnTo>
                  <a:lnTo>
                    <a:pt x="9272" y="5515"/>
                  </a:lnTo>
                  <a:lnTo>
                    <a:pt x="9127" y="5365"/>
                  </a:lnTo>
                  <a:lnTo>
                    <a:pt x="9237" y="4433"/>
                  </a:lnTo>
                  <a:cubicBezTo>
                    <a:pt x="9173" y="4435"/>
                    <a:pt x="9110" y="4446"/>
                    <a:pt x="9050" y="4467"/>
                  </a:cubicBezTo>
                  <a:cubicBezTo>
                    <a:pt x="9025" y="4476"/>
                    <a:pt x="9002" y="4487"/>
                    <a:pt x="8979" y="4500"/>
                  </a:cubicBezTo>
                  <a:cubicBezTo>
                    <a:pt x="8940" y="4523"/>
                    <a:pt x="8903" y="4551"/>
                    <a:pt x="8869" y="4582"/>
                  </a:cubicBezTo>
                  <a:cubicBezTo>
                    <a:pt x="8700" y="4734"/>
                    <a:pt x="8609" y="4997"/>
                    <a:pt x="8589" y="5387"/>
                  </a:cubicBezTo>
                  <a:cubicBezTo>
                    <a:pt x="8586" y="5454"/>
                    <a:pt x="8637" y="5511"/>
                    <a:pt x="8703" y="5514"/>
                  </a:cubicBezTo>
                  <a:cubicBezTo>
                    <a:pt x="8705" y="5514"/>
                    <a:pt x="8707" y="5514"/>
                    <a:pt x="8709" y="5514"/>
                  </a:cubicBezTo>
                  <a:cubicBezTo>
                    <a:pt x="8772" y="5514"/>
                    <a:pt x="8825" y="5464"/>
                    <a:pt x="8828" y="5399"/>
                  </a:cubicBezTo>
                  <a:cubicBezTo>
                    <a:pt x="8842" y="5135"/>
                    <a:pt x="8893" y="4938"/>
                    <a:pt x="8978" y="4821"/>
                  </a:cubicBezTo>
                  <a:cubicBezTo>
                    <a:pt x="8972" y="4944"/>
                    <a:pt x="8961" y="5167"/>
                    <a:pt x="8952" y="5395"/>
                  </a:cubicBezTo>
                  <a:cubicBezTo>
                    <a:pt x="8951" y="5399"/>
                    <a:pt x="8950" y="5403"/>
                    <a:pt x="8950" y="5407"/>
                  </a:cubicBezTo>
                  <a:lnTo>
                    <a:pt x="8854" y="6776"/>
                  </a:lnTo>
                  <a:cubicBezTo>
                    <a:pt x="8848" y="6863"/>
                    <a:pt x="8912" y="6938"/>
                    <a:pt x="8998" y="6944"/>
                  </a:cubicBezTo>
                  <a:cubicBezTo>
                    <a:pt x="9002" y="6944"/>
                    <a:pt x="9005" y="6944"/>
                    <a:pt x="9009" y="6944"/>
                  </a:cubicBezTo>
                  <a:cubicBezTo>
                    <a:pt x="9090" y="6944"/>
                    <a:pt x="9158" y="6881"/>
                    <a:pt x="9163" y="6798"/>
                  </a:cubicBezTo>
                  <a:lnTo>
                    <a:pt x="9239" y="5720"/>
                  </a:lnTo>
                  <a:cubicBezTo>
                    <a:pt x="9251" y="5717"/>
                    <a:pt x="9262" y="5714"/>
                    <a:pt x="9273" y="5714"/>
                  </a:cubicBezTo>
                  <a:cubicBezTo>
                    <a:pt x="9284" y="5714"/>
                    <a:pt x="9296" y="5716"/>
                    <a:pt x="9307" y="5717"/>
                  </a:cubicBezTo>
                  <a:lnTo>
                    <a:pt x="9377" y="6807"/>
                  </a:lnTo>
                  <a:cubicBezTo>
                    <a:pt x="9382" y="6890"/>
                    <a:pt x="9451" y="6954"/>
                    <a:pt x="9532" y="6954"/>
                  </a:cubicBezTo>
                  <a:cubicBezTo>
                    <a:pt x="9535" y="6954"/>
                    <a:pt x="9539" y="6954"/>
                    <a:pt x="9542" y="6954"/>
                  </a:cubicBezTo>
                  <a:cubicBezTo>
                    <a:pt x="9628" y="6948"/>
                    <a:pt x="9692" y="6873"/>
                    <a:pt x="9687" y="6787"/>
                  </a:cubicBezTo>
                  <a:lnTo>
                    <a:pt x="9604" y="5493"/>
                  </a:lnTo>
                  <a:cubicBezTo>
                    <a:pt x="9604" y="5486"/>
                    <a:pt x="9602" y="5479"/>
                    <a:pt x="9601" y="5472"/>
                  </a:cubicBezTo>
                  <a:cubicBezTo>
                    <a:pt x="9594" y="5274"/>
                    <a:pt x="9571" y="4981"/>
                    <a:pt x="9559" y="4821"/>
                  </a:cubicBezTo>
                  <a:cubicBezTo>
                    <a:pt x="9645" y="4939"/>
                    <a:pt x="9694" y="5134"/>
                    <a:pt x="9700" y="5396"/>
                  </a:cubicBezTo>
                  <a:cubicBezTo>
                    <a:pt x="9701" y="5462"/>
                    <a:pt x="9754" y="5514"/>
                    <a:pt x="9822" y="5514"/>
                  </a:cubicBezTo>
                  <a:cubicBezTo>
                    <a:pt x="9888" y="5513"/>
                    <a:pt x="9940" y="5458"/>
                    <a:pt x="9939" y="5391"/>
                  </a:cubicBezTo>
                  <a:cubicBezTo>
                    <a:pt x="9931" y="4988"/>
                    <a:pt x="9831" y="4709"/>
                    <a:pt x="9642" y="4561"/>
                  </a:cubicBezTo>
                  <a:close/>
                  <a:moveTo>
                    <a:pt x="5448" y="2261"/>
                  </a:moveTo>
                  <a:cubicBezTo>
                    <a:pt x="6065" y="2261"/>
                    <a:pt x="6566" y="1755"/>
                    <a:pt x="6566" y="1130"/>
                  </a:cubicBezTo>
                  <a:cubicBezTo>
                    <a:pt x="6566" y="506"/>
                    <a:pt x="6065" y="0"/>
                    <a:pt x="5448" y="0"/>
                  </a:cubicBezTo>
                  <a:cubicBezTo>
                    <a:pt x="4832" y="0"/>
                    <a:pt x="4332" y="506"/>
                    <a:pt x="4332" y="1130"/>
                  </a:cubicBezTo>
                  <a:cubicBezTo>
                    <a:pt x="4332" y="1755"/>
                    <a:pt x="4832" y="2261"/>
                    <a:pt x="5448" y="2261"/>
                  </a:cubicBezTo>
                  <a:close/>
                  <a:moveTo>
                    <a:pt x="9566" y="9187"/>
                  </a:moveTo>
                  <a:cubicBezTo>
                    <a:pt x="9566" y="8589"/>
                    <a:pt x="8569" y="8079"/>
                    <a:pt x="7146" y="7846"/>
                  </a:cubicBezTo>
                  <a:lnTo>
                    <a:pt x="7197" y="8282"/>
                  </a:lnTo>
                  <a:cubicBezTo>
                    <a:pt x="7559" y="8431"/>
                    <a:pt x="7781" y="8624"/>
                    <a:pt x="7781" y="8836"/>
                  </a:cubicBezTo>
                  <a:cubicBezTo>
                    <a:pt x="7781" y="9120"/>
                    <a:pt x="7386" y="9369"/>
                    <a:pt x="6788" y="9523"/>
                  </a:cubicBezTo>
                  <a:lnTo>
                    <a:pt x="6553" y="5860"/>
                  </a:lnTo>
                  <a:cubicBezTo>
                    <a:pt x="6552" y="5836"/>
                    <a:pt x="6547" y="5814"/>
                    <a:pt x="6542" y="5791"/>
                  </a:cubicBezTo>
                  <a:cubicBezTo>
                    <a:pt x="6519" y="5139"/>
                    <a:pt x="6446" y="4174"/>
                    <a:pt x="6403" y="3649"/>
                  </a:cubicBezTo>
                  <a:cubicBezTo>
                    <a:pt x="6689" y="4036"/>
                    <a:pt x="6850" y="4677"/>
                    <a:pt x="6867" y="5540"/>
                  </a:cubicBezTo>
                  <a:cubicBezTo>
                    <a:pt x="6872" y="5758"/>
                    <a:pt x="7047" y="5931"/>
                    <a:pt x="7269" y="5931"/>
                  </a:cubicBezTo>
                  <a:cubicBezTo>
                    <a:pt x="7487" y="5926"/>
                    <a:pt x="7660" y="5744"/>
                    <a:pt x="7655" y="5524"/>
                  </a:cubicBezTo>
                  <a:cubicBezTo>
                    <a:pt x="7628" y="4200"/>
                    <a:pt x="7299" y="3281"/>
                    <a:pt x="6677" y="2794"/>
                  </a:cubicBezTo>
                  <a:cubicBezTo>
                    <a:pt x="6515" y="2666"/>
                    <a:pt x="6346" y="2557"/>
                    <a:pt x="6150" y="2489"/>
                  </a:cubicBezTo>
                  <a:cubicBezTo>
                    <a:pt x="5969" y="2425"/>
                    <a:pt x="5778" y="2390"/>
                    <a:pt x="5587" y="2376"/>
                  </a:cubicBezTo>
                  <a:lnTo>
                    <a:pt x="5875" y="5440"/>
                  </a:lnTo>
                  <a:lnTo>
                    <a:pt x="5459" y="5934"/>
                  </a:lnTo>
                  <a:lnTo>
                    <a:pt x="4983" y="5440"/>
                  </a:lnTo>
                  <a:lnTo>
                    <a:pt x="5344" y="2372"/>
                  </a:lnTo>
                  <a:cubicBezTo>
                    <a:pt x="5135" y="2379"/>
                    <a:pt x="4926" y="2413"/>
                    <a:pt x="4729" y="2484"/>
                  </a:cubicBezTo>
                  <a:cubicBezTo>
                    <a:pt x="4648" y="2513"/>
                    <a:pt x="4570" y="2548"/>
                    <a:pt x="4496" y="2592"/>
                  </a:cubicBezTo>
                  <a:cubicBezTo>
                    <a:pt x="4366" y="2669"/>
                    <a:pt x="4247" y="2762"/>
                    <a:pt x="4134" y="2863"/>
                  </a:cubicBezTo>
                  <a:cubicBezTo>
                    <a:pt x="3578" y="3362"/>
                    <a:pt x="3276" y="4228"/>
                    <a:pt x="3213" y="5512"/>
                  </a:cubicBezTo>
                  <a:cubicBezTo>
                    <a:pt x="3202" y="5732"/>
                    <a:pt x="3369" y="5919"/>
                    <a:pt x="3586" y="5930"/>
                  </a:cubicBezTo>
                  <a:cubicBezTo>
                    <a:pt x="3593" y="5931"/>
                    <a:pt x="3600" y="5931"/>
                    <a:pt x="3606" y="5931"/>
                  </a:cubicBezTo>
                  <a:cubicBezTo>
                    <a:pt x="3815" y="5931"/>
                    <a:pt x="3989" y="5765"/>
                    <a:pt x="4000" y="5552"/>
                  </a:cubicBezTo>
                  <a:cubicBezTo>
                    <a:pt x="4043" y="4683"/>
                    <a:pt x="4213" y="4034"/>
                    <a:pt x="4493" y="3649"/>
                  </a:cubicBezTo>
                  <a:cubicBezTo>
                    <a:pt x="4473" y="4053"/>
                    <a:pt x="4437" y="4787"/>
                    <a:pt x="4406" y="5536"/>
                  </a:cubicBezTo>
                  <a:cubicBezTo>
                    <a:pt x="4404" y="5550"/>
                    <a:pt x="4400" y="5563"/>
                    <a:pt x="4399" y="5577"/>
                  </a:cubicBezTo>
                  <a:lnTo>
                    <a:pt x="4121" y="9550"/>
                  </a:lnTo>
                  <a:cubicBezTo>
                    <a:pt x="3469" y="9398"/>
                    <a:pt x="3036" y="9136"/>
                    <a:pt x="3036" y="8836"/>
                  </a:cubicBezTo>
                  <a:cubicBezTo>
                    <a:pt x="3036" y="8606"/>
                    <a:pt x="3298" y="8398"/>
                    <a:pt x="3715" y="8245"/>
                  </a:cubicBezTo>
                  <a:lnTo>
                    <a:pt x="3745" y="7843"/>
                  </a:lnTo>
                  <a:cubicBezTo>
                    <a:pt x="2309" y="8075"/>
                    <a:pt x="1301" y="8586"/>
                    <a:pt x="1301" y="9187"/>
                  </a:cubicBezTo>
                  <a:cubicBezTo>
                    <a:pt x="1301" y="9666"/>
                    <a:pt x="1867" y="9963"/>
                    <a:pt x="2241" y="10125"/>
                  </a:cubicBezTo>
                  <a:cubicBezTo>
                    <a:pt x="2579" y="10272"/>
                    <a:pt x="2936" y="10374"/>
                    <a:pt x="3295" y="10452"/>
                  </a:cubicBezTo>
                  <a:cubicBezTo>
                    <a:pt x="3509" y="10498"/>
                    <a:pt x="3725" y="10536"/>
                    <a:pt x="3942" y="10566"/>
                  </a:cubicBezTo>
                  <a:cubicBezTo>
                    <a:pt x="4438" y="10635"/>
                    <a:pt x="4931" y="10667"/>
                    <a:pt x="5434" y="10667"/>
                  </a:cubicBezTo>
                  <a:cubicBezTo>
                    <a:pt x="5609" y="10667"/>
                    <a:pt x="5784" y="10662"/>
                    <a:pt x="5959" y="10654"/>
                  </a:cubicBezTo>
                  <a:cubicBezTo>
                    <a:pt x="6767" y="10615"/>
                    <a:pt x="7596" y="10506"/>
                    <a:pt x="8368" y="10227"/>
                  </a:cubicBezTo>
                  <a:cubicBezTo>
                    <a:pt x="8794" y="10073"/>
                    <a:pt x="9463" y="9799"/>
                    <a:pt x="9557" y="9286"/>
                  </a:cubicBezTo>
                  <a:cubicBezTo>
                    <a:pt x="9563" y="9253"/>
                    <a:pt x="9566" y="9220"/>
                    <a:pt x="9566" y="9187"/>
                  </a:cubicBezTo>
                  <a:close/>
                  <a:moveTo>
                    <a:pt x="5409" y="9687"/>
                  </a:moveTo>
                  <a:cubicBezTo>
                    <a:pt x="5316" y="9687"/>
                    <a:pt x="5226" y="9685"/>
                    <a:pt x="5136" y="9681"/>
                  </a:cubicBezTo>
                  <a:lnTo>
                    <a:pt x="5351" y="6608"/>
                  </a:lnTo>
                  <a:cubicBezTo>
                    <a:pt x="5390" y="6597"/>
                    <a:pt x="5429" y="6588"/>
                    <a:pt x="5462" y="6588"/>
                  </a:cubicBezTo>
                  <a:cubicBezTo>
                    <a:pt x="5501" y="6588"/>
                    <a:pt x="5539" y="6595"/>
                    <a:pt x="5577" y="6599"/>
                  </a:cubicBezTo>
                  <a:lnTo>
                    <a:pt x="5773" y="9671"/>
                  </a:lnTo>
                  <a:cubicBezTo>
                    <a:pt x="5653" y="9678"/>
                    <a:pt x="5535" y="9687"/>
                    <a:pt x="5409" y="9687"/>
                  </a:cubicBezTo>
                  <a:close/>
                  <a:moveTo>
                    <a:pt x="9863" y="6751"/>
                  </a:moveTo>
                  <a:cubicBezTo>
                    <a:pt x="9985" y="6801"/>
                    <a:pt x="10061" y="6867"/>
                    <a:pt x="10061" y="6939"/>
                  </a:cubicBezTo>
                  <a:cubicBezTo>
                    <a:pt x="10061" y="7043"/>
                    <a:pt x="9905" y="7134"/>
                    <a:pt x="9674" y="7185"/>
                  </a:cubicBezTo>
                  <a:cubicBezTo>
                    <a:pt x="9657" y="7190"/>
                    <a:pt x="9638" y="7195"/>
                    <a:pt x="9619" y="7197"/>
                  </a:cubicBezTo>
                  <a:cubicBezTo>
                    <a:pt x="9614" y="7198"/>
                    <a:pt x="9609" y="7198"/>
                    <a:pt x="9605" y="7198"/>
                  </a:cubicBezTo>
                  <a:cubicBezTo>
                    <a:pt x="9499" y="7217"/>
                    <a:pt x="9382" y="7228"/>
                    <a:pt x="9255" y="7228"/>
                  </a:cubicBezTo>
                  <a:cubicBezTo>
                    <a:pt x="8811" y="7228"/>
                    <a:pt x="8451" y="7098"/>
                    <a:pt x="8451" y="6939"/>
                  </a:cubicBezTo>
                  <a:cubicBezTo>
                    <a:pt x="8451" y="6861"/>
                    <a:pt x="8539" y="6790"/>
                    <a:pt x="8681" y="6739"/>
                  </a:cubicBezTo>
                  <a:lnTo>
                    <a:pt x="8691" y="6602"/>
                  </a:lnTo>
                  <a:cubicBezTo>
                    <a:pt x="8203" y="6681"/>
                    <a:pt x="7861" y="6854"/>
                    <a:pt x="7861" y="7058"/>
                  </a:cubicBezTo>
                  <a:cubicBezTo>
                    <a:pt x="7861" y="7335"/>
                    <a:pt x="8489" y="7560"/>
                    <a:pt x="9264" y="7560"/>
                  </a:cubicBezTo>
                  <a:cubicBezTo>
                    <a:pt x="10039" y="7560"/>
                    <a:pt x="10667" y="7335"/>
                    <a:pt x="10667" y="7058"/>
                  </a:cubicBezTo>
                  <a:cubicBezTo>
                    <a:pt x="10667" y="6855"/>
                    <a:pt x="10328" y="6682"/>
                    <a:pt x="9845" y="6603"/>
                  </a:cubicBezTo>
                  <a:lnTo>
                    <a:pt x="9863" y="6751"/>
                  </a:lnTo>
                  <a:close/>
                  <a:moveTo>
                    <a:pt x="1068" y="4056"/>
                  </a:moveTo>
                  <a:cubicBezTo>
                    <a:pt x="1068" y="3866"/>
                    <a:pt x="1220" y="3713"/>
                    <a:pt x="1407" y="3713"/>
                  </a:cubicBezTo>
                  <a:cubicBezTo>
                    <a:pt x="1594" y="3713"/>
                    <a:pt x="1747" y="3866"/>
                    <a:pt x="1747" y="4056"/>
                  </a:cubicBezTo>
                  <a:cubicBezTo>
                    <a:pt x="1747" y="4246"/>
                    <a:pt x="1594" y="4399"/>
                    <a:pt x="1407" y="4399"/>
                  </a:cubicBezTo>
                  <a:cubicBezTo>
                    <a:pt x="1220" y="4399"/>
                    <a:pt x="1068" y="4246"/>
                    <a:pt x="1068" y="4056"/>
                  </a:cubicBezTo>
                  <a:close/>
                  <a:moveTo>
                    <a:pt x="1780" y="4561"/>
                  </a:moveTo>
                  <a:cubicBezTo>
                    <a:pt x="1731" y="4523"/>
                    <a:pt x="1680" y="4489"/>
                    <a:pt x="1620" y="4469"/>
                  </a:cubicBezTo>
                  <a:cubicBezTo>
                    <a:pt x="1565" y="4449"/>
                    <a:pt x="1507" y="4439"/>
                    <a:pt x="1449" y="4434"/>
                  </a:cubicBezTo>
                  <a:lnTo>
                    <a:pt x="1537" y="5365"/>
                  </a:lnTo>
                  <a:lnTo>
                    <a:pt x="1410" y="5515"/>
                  </a:lnTo>
                  <a:lnTo>
                    <a:pt x="1266" y="5365"/>
                  </a:lnTo>
                  <a:lnTo>
                    <a:pt x="1376" y="4433"/>
                  </a:lnTo>
                  <a:cubicBezTo>
                    <a:pt x="1312" y="4435"/>
                    <a:pt x="1248" y="4446"/>
                    <a:pt x="1189" y="4467"/>
                  </a:cubicBezTo>
                  <a:cubicBezTo>
                    <a:pt x="1164" y="4476"/>
                    <a:pt x="1140" y="4487"/>
                    <a:pt x="1118" y="4500"/>
                  </a:cubicBezTo>
                  <a:cubicBezTo>
                    <a:pt x="1078" y="4523"/>
                    <a:pt x="1042" y="4551"/>
                    <a:pt x="1008" y="4582"/>
                  </a:cubicBezTo>
                  <a:cubicBezTo>
                    <a:pt x="839" y="4734"/>
                    <a:pt x="747" y="4997"/>
                    <a:pt x="728" y="5387"/>
                  </a:cubicBezTo>
                  <a:cubicBezTo>
                    <a:pt x="725" y="5454"/>
                    <a:pt x="775" y="5511"/>
                    <a:pt x="841" y="5514"/>
                  </a:cubicBezTo>
                  <a:cubicBezTo>
                    <a:pt x="843" y="5514"/>
                    <a:pt x="845" y="5514"/>
                    <a:pt x="848" y="5514"/>
                  </a:cubicBezTo>
                  <a:cubicBezTo>
                    <a:pt x="911" y="5514"/>
                    <a:pt x="964" y="5464"/>
                    <a:pt x="967" y="5399"/>
                  </a:cubicBezTo>
                  <a:cubicBezTo>
                    <a:pt x="980" y="5135"/>
                    <a:pt x="1032" y="4938"/>
                    <a:pt x="1117" y="4821"/>
                  </a:cubicBezTo>
                  <a:cubicBezTo>
                    <a:pt x="1111" y="4944"/>
                    <a:pt x="1100" y="5167"/>
                    <a:pt x="1090" y="5395"/>
                  </a:cubicBezTo>
                  <a:cubicBezTo>
                    <a:pt x="1090" y="5399"/>
                    <a:pt x="1089" y="5403"/>
                    <a:pt x="1088" y="5407"/>
                  </a:cubicBezTo>
                  <a:lnTo>
                    <a:pt x="993" y="6776"/>
                  </a:lnTo>
                  <a:cubicBezTo>
                    <a:pt x="987" y="6863"/>
                    <a:pt x="1051" y="6938"/>
                    <a:pt x="1136" y="6944"/>
                  </a:cubicBezTo>
                  <a:cubicBezTo>
                    <a:pt x="1140" y="6944"/>
                    <a:pt x="1144" y="6944"/>
                    <a:pt x="1148" y="6944"/>
                  </a:cubicBezTo>
                  <a:cubicBezTo>
                    <a:pt x="1228" y="6944"/>
                    <a:pt x="1296" y="6881"/>
                    <a:pt x="1302" y="6798"/>
                  </a:cubicBezTo>
                  <a:lnTo>
                    <a:pt x="1378" y="5720"/>
                  </a:lnTo>
                  <a:cubicBezTo>
                    <a:pt x="1389" y="5717"/>
                    <a:pt x="1401" y="5714"/>
                    <a:pt x="1411" y="5714"/>
                  </a:cubicBezTo>
                  <a:cubicBezTo>
                    <a:pt x="1423" y="5714"/>
                    <a:pt x="1435" y="5716"/>
                    <a:pt x="1446" y="5717"/>
                  </a:cubicBezTo>
                  <a:lnTo>
                    <a:pt x="1516" y="6807"/>
                  </a:lnTo>
                  <a:cubicBezTo>
                    <a:pt x="1521" y="6890"/>
                    <a:pt x="1589" y="6954"/>
                    <a:pt x="1671" y="6954"/>
                  </a:cubicBezTo>
                  <a:cubicBezTo>
                    <a:pt x="1674" y="6954"/>
                    <a:pt x="1677" y="6954"/>
                    <a:pt x="1681" y="6954"/>
                  </a:cubicBezTo>
                  <a:cubicBezTo>
                    <a:pt x="1766" y="6948"/>
                    <a:pt x="1831" y="6873"/>
                    <a:pt x="1826" y="6787"/>
                  </a:cubicBezTo>
                  <a:lnTo>
                    <a:pt x="1743" y="5493"/>
                  </a:lnTo>
                  <a:cubicBezTo>
                    <a:pt x="1742" y="5486"/>
                    <a:pt x="1741" y="5479"/>
                    <a:pt x="1739" y="5472"/>
                  </a:cubicBezTo>
                  <a:cubicBezTo>
                    <a:pt x="1732" y="5274"/>
                    <a:pt x="1710" y="4981"/>
                    <a:pt x="1697" y="4821"/>
                  </a:cubicBezTo>
                  <a:cubicBezTo>
                    <a:pt x="1784" y="4939"/>
                    <a:pt x="1833" y="5134"/>
                    <a:pt x="1838" y="5396"/>
                  </a:cubicBezTo>
                  <a:cubicBezTo>
                    <a:pt x="1840" y="5462"/>
                    <a:pt x="1893" y="5514"/>
                    <a:pt x="1960" y="5514"/>
                  </a:cubicBezTo>
                  <a:cubicBezTo>
                    <a:pt x="2027" y="5513"/>
                    <a:pt x="2079" y="5458"/>
                    <a:pt x="2078" y="5391"/>
                  </a:cubicBezTo>
                  <a:cubicBezTo>
                    <a:pt x="2069" y="4988"/>
                    <a:pt x="1969" y="4709"/>
                    <a:pt x="1780" y="4561"/>
                  </a:cubicBezTo>
                  <a:close/>
                  <a:moveTo>
                    <a:pt x="2002" y="6751"/>
                  </a:moveTo>
                  <a:cubicBezTo>
                    <a:pt x="2124" y="6801"/>
                    <a:pt x="2200" y="6867"/>
                    <a:pt x="2200" y="6939"/>
                  </a:cubicBezTo>
                  <a:cubicBezTo>
                    <a:pt x="2200" y="7043"/>
                    <a:pt x="2044" y="7134"/>
                    <a:pt x="1813" y="7185"/>
                  </a:cubicBezTo>
                  <a:cubicBezTo>
                    <a:pt x="1795" y="7190"/>
                    <a:pt x="1777" y="7195"/>
                    <a:pt x="1758" y="7197"/>
                  </a:cubicBezTo>
                  <a:cubicBezTo>
                    <a:pt x="1753" y="7198"/>
                    <a:pt x="1748" y="7198"/>
                    <a:pt x="1743" y="7198"/>
                  </a:cubicBezTo>
                  <a:cubicBezTo>
                    <a:pt x="1637" y="7217"/>
                    <a:pt x="1520" y="7228"/>
                    <a:pt x="1394" y="7228"/>
                  </a:cubicBezTo>
                  <a:cubicBezTo>
                    <a:pt x="950" y="7228"/>
                    <a:pt x="589" y="7098"/>
                    <a:pt x="589" y="6939"/>
                  </a:cubicBezTo>
                  <a:cubicBezTo>
                    <a:pt x="589" y="6861"/>
                    <a:pt x="678" y="6790"/>
                    <a:pt x="820" y="6739"/>
                  </a:cubicBezTo>
                  <a:lnTo>
                    <a:pt x="830" y="6602"/>
                  </a:lnTo>
                  <a:cubicBezTo>
                    <a:pt x="342" y="6681"/>
                    <a:pt x="0" y="6854"/>
                    <a:pt x="0" y="7058"/>
                  </a:cubicBezTo>
                  <a:cubicBezTo>
                    <a:pt x="0" y="7335"/>
                    <a:pt x="628" y="7560"/>
                    <a:pt x="1403" y="7560"/>
                  </a:cubicBezTo>
                  <a:cubicBezTo>
                    <a:pt x="2177" y="7560"/>
                    <a:pt x="2805" y="7335"/>
                    <a:pt x="2805" y="7058"/>
                  </a:cubicBezTo>
                  <a:cubicBezTo>
                    <a:pt x="2805" y="6855"/>
                    <a:pt x="2467" y="6682"/>
                    <a:pt x="1984" y="6603"/>
                  </a:cubicBezTo>
                  <a:lnTo>
                    <a:pt x="2002" y="6751"/>
                  </a:lnTo>
                  <a:close/>
                </a:path>
              </a:pathLst>
            </a:custGeom>
            <a:solidFill>
              <a:srgbClr val="F08247"/>
            </a:solidFill>
            <a:ln>
              <a:noFill/>
            </a:ln>
          </p:spPr>
          <p:txBody>
            <a:bodyPr/>
            <a:lstStyle/>
            <a:p/>
          </p:txBody>
        </p:sp>
      </p:grpSp>
      <p:sp>
        <p:nvSpPr>
          <p:cNvPr id="11" name="AutoShape 28">
            <a:extLst>
              <a:ext uri="{FF2B5EF4-FFF2-40B4-BE49-F238E27FC236}">
                <a16:creationId xmlns:a16="http://schemas.microsoft.com/office/drawing/2014/main" id="{A65AE843-A731-4991-95CC-05CEE7F99EE7}"/>
              </a:ext>
            </a:extLst>
          </p:cNvPr>
          <p:cNvSpPr>
            <a:spLocks noChangeArrowheads="1"/>
          </p:cNvSpPr>
          <p:nvPr/>
        </p:nvSpPr>
        <p:spPr bwMode="auto">
          <a:xfrm>
            <a:off x="4551018" y="2514083"/>
            <a:ext cx="2880100" cy="2879725"/>
          </a:xfrm>
          <a:custGeom>
            <a:gdLst>
              <a:gd fmla="+- 5400 0 0" name="G0"/>
              <a:gd fmla="+- 21600 0 5400" name="G1"/>
              <a:gd fmla="+- 21600 0 5400" name="G2"/>
              <a:gd fmla="*/ G0 2929 10000" name="G3"/>
              <a:gd fmla="+- 21600 0 G3" name="G4"/>
              <a:gd fmla="+- 21600 0 G3" name="G5"/>
              <a:gd fmla="*/ 10800 w 21600" name="T0"/>
              <a:gd fmla="*/ 0 h 21600" name="T1"/>
              <a:gd fmla="*/ 3163 w 21600" name="T2"/>
              <a:gd fmla="*/ 3163 h 21600" name="T3"/>
              <a:gd fmla="*/ 0 w 21600" name="T4"/>
              <a:gd fmla="*/ 10800 h 21600" name="T5"/>
              <a:gd fmla="*/ 3163 w 21600" name="T6"/>
              <a:gd fmla="*/ 18437 h 21600" name="T7"/>
              <a:gd fmla="*/ 10800 w 21600" name="T8"/>
              <a:gd fmla="*/ 21600 h 21600" name="T9"/>
              <a:gd fmla="*/ 18437 w 21600" name="T10"/>
              <a:gd fmla="*/ 18437 h 21600" name="T11"/>
              <a:gd fmla="*/ 21600 w 21600" name="T12"/>
              <a:gd fmla="*/ 10800 h 21600" name="T13"/>
              <a:gd fmla="*/ 18437 w 21600" name="T14"/>
              <a:gd fmla="*/ 3163 h 21600" name="T15"/>
              <a:gd fmla="*/ 3163 w 21600" name="T16"/>
              <a:gd fmla="*/ 3163 h 21600" name="T17"/>
              <a:gd fmla="*/ 18437 w 21600" name="T18"/>
              <a:gd fmla="*/ 18437 h 21600" name="T19"/>
            </a:gdLst>
            <a:cxnLst>
              <a:cxn ang="0">
                <a:pos x="T0" y="T1"/>
              </a:cxn>
              <a:cxn ang="0">
                <a:pos x="T2" y="T3"/>
              </a:cxn>
              <a:cxn ang="0">
                <a:pos x="T4" y="T5"/>
              </a:cxn>
              <a:cxn ang="0">
                <a:pos x="T6" y="T7"/>
              </a:cxn>
              <a:cxn ang="0">
                <a:pos x="T8" y="T9"/>
              </a:cxn>
              <a:cxn ang="0">
                <a:pos x="T10" y="T11"/>
              </a:cxn>
              <a:cxn ang="0">
                <a:pos x="T12" y="T13"/>
              </a:cxn>
              <a:cxn ang="0">
                <a:pos x="T14" y="T15"/>
              </a:cxn>
            </a:cxnLst>
            <a:rect b="T19" l="T16" r="T18" t="T17"/>
            <a:pathLst>
              <a:path h="21600" w="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noFill/>
          <a:ln cap="rnd" w="25400">
            <a:solidFill>
              <a:srgbClr val="4C4052"/>
            </a:solidFill>
            <a:prstDash val="sysDot"/>
            <a:round/>
          </a:ln>
          <a:effectLst/>
          <a:extLst>
            <a:ext uri="{909E8E84-426E-40DD-AFC4-6F175D3DCCD1}">
              <a14:hiddenFill>
                <a:solidFill>
                  <a:schemeClr val="accent1"/>
                </a:solidFill>
              </a14:hiddenFill>
            </a:ext>
            <a:ext uri="{AF507438-7753-43E0-B8FC-AC1667EBCBE1}">
              <a14:hiddenEffects>
                <a:effectLst>
                  <a:outerShdw algn="ctr" dir="2700000" dist="35921" rotWithShape="0">
                    <a:schemeClr val="bg2"/>
                  </a:outerShdw>
                </a:effectLst>
              </a14:hiddenEffects>
            </a:ext>
          </a:extLst>
        </p:spPr>
        <p:txBody>
          <a:bodyPr anchor="ctr" bIns="45720" lIns="91440" rIns="91440" tIns="45720" wrap="none"/>
          <a:lstStyle/>
          <a:p>
            <a:endParaRPr altLang="en-US" lang="zh-CN" sz="2400">
              <a:solidFill>
                <a:schemeClr val="tx1">
                  <a:lumMod val="65000"/>
                  <a:lumOff val="35000"/>
                </a:schemeClr>
              </a:solidFill>
              <a:latin charset="-122" panose="020b0503020204020204" pitchFamily="34" typeface="微软雅黑"/>
              <a:ea charset="-122" panose="020b0503020204020204" pitchFamily="34" typeface="微软雅黑"/>
            </a:endParaRPr>
          </a:p>
        </p:txBody>
      </p:sp>
      <p:sp>
        <p:nvSpPr>
          <p:cNvPr id="19" name="Line 548">
            <a:extLst>
              <a:ext uri="{FF2B5EF4-FFF2-40B4-BE49-F238E27FC236}">
                <a16:creationId xmlns:a16="http://schemas.microsoft.com/office/drawing/2014/main" id="{A79FBA2B-76B5-4644-8733-938ED093F7AB}"/>
              </a:ext>
            </a:extLst>
          </p:cNvPr>
          <p:cNvSpPr>
            <a:spLocks noChangeShapeType="1"/>
          </p:cNvSpPr>
          <p:nvPr/>
        </p:nvSpPr>
        <p:spPr bwMode="auto">
          <a:xfrm flipH="1">
            <a:off x="7864562" y="4239696"/>
            <a:ext cx="2448244" cy="0"/>
          </a:xfrm>
          <a:prstGeom prst="line">
            <a:avLst/>
          </a:prstGeom>
          <a:noFill/>
          <a:ln w="19050">
            <a:solidFill>
              <a:srgbClr val="4C4052"/>
            </a:solidFill>
            <a:prstDash val="dash"/>
            <a:round/>
            <a:headEnd len="med" type="stealth" w="med"/>
            <a:tailEnd len="med" type="oval" w="med"/>
          </a:ln>
          <a:extLst>
            <a:ext uri="{909E8E84-426E-40DD-AFC4-6F175D3DCCD1}">
              <a14:hiddenFill>
                <a:noFill/>
              </a14:hiddenFill>
            </a:ext>
          </a:extLst>
        </p:spPr>
        <p:txBody>
          <a:bodyPr bIns="45720" lIns="91440" rIns="91440" tIns="45720"/>
          <a:lstStyle/>
          <a:p>
            <a:endParaRPr altLang="en-US" lang="zh-CN" sz="2400">
              <a:solidFill>
                <a:schemeClr val="tx1">
                  <a:lumMod val="65000"/>
                  <a:lumOff val="35000"/>
                </a:schemeClr>
              </a:solidFill>
              <a:latin charset="-122" panose="020b0503020204020204" pitchFamily="34" typeface="微软雅黑"/>
              <a:ea charset="-122" panose="020b0503020204020204" pitchFamily="34" typeface="微软雅黑"/>
            </a:endParaRPr>
          </a:p>
        </p:txBody>
      </p:sp>
      <p:sp>
        <p:nvSpPr>
          <p:cNvPr id="20" name="Line 548">
            <a:extLst>
              <a:ext uri="{FF2B5EF4-FFF2-40B4-BE49-F238E27FC236}">
                <a16:creationId xmlns:a16="http://schemas.microsoft.com/office/drawing/2014/main" id="{E8434D3C-D006-4D1B-9446-6E5374A01124}"/>
              </a:ext>
            </a:extLst>
          </p:cNvPr>
          <p:cNvSpPr>
            <a:spLocks noChangeShapeType="1"/>
          </p:cNvSpPr>
          <p:nvPr/>
        </p:nvSpPr>
        <p:spPr bwMode="auto">
          <a:xfrm flipH="1">
            <a:off x="7216778" y="5536683"/>
            <a:ext cx="2303761" cy="0"/>
          </a:xfrm>
          <a:prstGeom prst="line">
            <a:avLst/>
          </a:prstGeom>
          <a:noFill/>
          <a:ln w="19050">
            <a:solidFill>
              <a:srgbClr val="4C4052"/>
            </a:solidFill>
            <a:prstDash val="dash"/>
            <a:round/>
            <a:headEnd len="med" type="stealth" w="med"/>
            <a:tailEnd len="med" type="oval" w="med"/>
          </a:ln>
          <a:extLst>
            <a:ext uri="{909E8E84-426E-40DD-AFC4-6F175D3DCCD1}">
              <a14:hiddenFill>
                <a:noFill/>
              </a14:hiddenFill>
            </a:ext>
          </a:extLst>
        </p:spPr>
        <p:txBody>
          <a:bodyPr bIns="45720" lIns="91440" rIns="91440" tIns="45720"/>
          <a:lstStyle/>
          <a:p>
            <a:endParaRPr altLang="en-US" lang="zh-CN" sz="2400">
              <a:solidFill>
                <a:schemeClr val="tx1">
                  <a:lumMod val="65000"/>
                  <a:lumOff val="35000"/>
                </a:schemeClr>
              </a:solidFill>
              <a:latin charset="-122" panose="020b0503020204020204" pitchFamily="34" typeface="微软雅黑"/>
              <a:ea charset="-122" panose="020b0503020204020204" pitchFamily="34" typeface="微软雅黑"/>
            </a:endParaRPr>
          </a:p>
        </p:txBody>
      </p:sp>
      <p:sp>
        <p:nvSpPr>
          <p:cNvPr id="21" name="Line 548">
            <a:extLst>
              <a:ext uri="{FF2B5EF4-FFF2-40B4-BE49-F238E27FC236}">
                <a16:creationId xmlns:a16="http://schemas.microsoft.com/office/drawing/2014/main" id="{2850C020-E137-405F-9E04-BF7B5E5449C1}"/>
              </a:ext>
            </a:extLst>
          </p:cNvPr>
          <p:cNvSpPr>
            <a:spLocks noChangeShapeType="1"/>
          </p:cNvSpPr>
          <p:nvPr/>
        </p:nvSpPr>
        <p:spPr bwMode="auto">
          <a:xfrm flipH="1">
            <a:off x="7288225" y="2872857"/>
            <a:ext cx="2448244" cy="0"/>
          </a:xfrm>
          <a:prstGeom prst="line">
            <a:avLst/>
          </a:prstGeom>
          <a:noFill/>
          <a:ln w="19050">
            <a:solidFill>
              <a:srgbClr val="4C4052"/>
            </a:solidFill>
            <a:prstDash val="dash"/>
            <a:round/>
            <a:headEnd len="med" type="stealth" w="med"/>
            <a:tailEnd len="med" type="oval" w="med"/>
          </a:ln>
          <a:extLst>
            <a:ext uri="{909E8E84-426E-40DD-AFC4-6F175D3DCCD1}">
              <a14:hiddenFill>
                <a:noFill/>
              </a14:hiddenFill>
            </a:ext>
          </a:extLst>
        </p:spPr>
        <p:txBody>
          <a:bodyPr bIns="45720" lIns="91440" rIns="91440" tIns="45720"/>
          <a:lstStyle/>
          <a:p>
            <a:endParaRPr altLang="en-US" lang="zh-CN" sz="2400">
              <a:solidFill>
                <a:schemeClr val="tx1">
                  <a:lumMod val="65000"/>
                  <a:lumOff val="35000"/>
                </a:schemeClr>
              </a:solidFill>
              <a:latin charset="-122" panose="020b0503020204020204" pitchFamily="34" typeface="微软雅黑"/>
              <a:ea charset="-122" panose="020b0503020204020204" pitchFamily="34" typeface="微软雅黑"/>
            </a:endParaRPr>
          </a:p>
        </p:txBody>
      </p:sp>
      <p:sp>
        <p:nvSpPr>
          <p:cNvPr id="22" name="Line 548">
            <a:extLst>
              <a:ext uri="{FF2B5EF4-FFF2-40B4-BE49-F238E27FC236}">
                <a16:creationId xmlns:a16="http://schemas.microsoft.com/office/drawing/2014/main" id="{07114D2F-573E-4CC9-8139-037936080045}"/>
              </a:ext>
            </a:extLst>
          </p:cNvPr>
          <p:cNvSpPr>
            <a:spLocks noChangeShapeType="1"/>
          </p:cNvSpPr>
          <p:nvPr/>
        </p:nvSpPr>
        <p:spPr bwMode="auto">
          <a:xfrm>
            <a:off x="2318703" y="2872857"/>
            <a:ext cx="2303763" cy="0"/>
          </a:xfrm>
          <a:prstGeom prst="line">
            <a:avLst/>
          </a:prstGeom>
          <a:noFill/>
          <a:ln w="19050">
            <a:solidFill>
              <a:srgbClr val="4C4052"/>
            </a:solidFill>
            <a:prstDash val="dash"/>
            <a:round/>
            <a:headEnd len="med" type="stealth" w="med"/>
            <a:tailEnd len="med" type="oval" w="med"/>
          </a:ln>
          <a:extLst>
            <a:ext uri="{909E8E84-426E-40DD-AFC4-6F175D3DCCD1}">
              <a14:hiddenFill>
                <a:noFill/>
              </a14:hiddenFill>
            </a:ext>
          </a:extLst>
        </p:spPr>
        <p:txBody>
          <a:bodyPr bIns="45720" lIns="91440" rIns="91440" tIns="45720"/>
          <a:lstStyle/>
          <a:p>
            <a:endParaRPr altLang="en-US" lang="zh-CN" sz="2400">
              <a:solidFill>
                <a:schemeClr val="tx1">
                  <a:lumMod val="65000"/>
                  <a:lumOff val="35000"/>
                </a:schemeClr>
              </a:solidFill>
              <a:latin charset="-122" panose="020b0503020204020204" pitchFamily="34" typeface="微软雅黑"/>
              <a:ea charset="-122" panose="020b0503020204020204" pitchFamily="34" typeface="微软雅黑"/>
            </a:endParaRPr>
          </a:p>
        </p:txBody>
      </p:sp>
      <p:sp>
        <p:nvSpPr>
          <p:cNvPr id="23" name="Rectangle 49">
            <a:extLst>
              <a:ext uri="{FF2B5EF4-FFF2-40B4-BE49-F238E27FC236}">
                <a16:creationId xmlns:a16="http://schemas.microsoft.com/office/drawing/2014/main" id="{CDF20F7A-9466-4C46-9DE8-BD5FEEA18999}"/>
              </a:ext>
            </a:extLst>
          </p:cNvPr>
          <p:cNvSpPr>
            <a:spLocks noChangeArrowheads="1"/>
          </p:cNvSpPr>
          <p:nvPr/>
        </p:nvSpPr>
        <p:spPr bwMode="auto">
          <a:xfrm>
            <a:off x="2384087" y="2090076"/>
            <a:ext cx="2309825" cy="57912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bIns="45720" lIns="91440" rIns="91440" tIns="45720" wrap="square">
            <a:spAutoFit/>
          </a:bodyPr>
          <a:lstStyle/>
          <a:p>
            <a:r>
              <a:rPr altLang="en-US" lang="zh-CN" sz="1600">
                <a:solidFill>
                  <a:schemeClr val="tx1">
                    <a:lumMod val="65000"/>
                    <a:lumOff val="35000"/>
                  </a:schemeClr>
                </a:solidFill>
                <a:latin charset="-122" panose="020b0503020204020204" pitchFamily="34" typeface="微软雅黑"/>
                <a:ea charset="-122" panose="020b0503020204020204" pitchFamily="34" typeface="微软雅黑"/>
              </a:rPr>
              <a:t>可以使思想一致、产生共识</a:t>
            </a:r>
          </a:p>
        </p:txBody>
      </p:sp>
      <p:sp>
        <p:nvSpPr>
          <p:cNvPr id="24" name="Line 548">
            <a:extLst>
              <a:ext uri="{FF2B5EF4-FFF2-40B4-BE49-F238E27FC236}">
                <a16:creationId xmlns:a16="http://schemas.microsoft.com/office/drawing/2014/main" id="{EAB8805A-BC1A-4D8E-AD33-E553434E6E07}"/>
              </a:ext>
            </a:extLst>
          </p:cNvPr>
          <p:cNvSpPr>
            <a:spLocks noChangeShapeType="1"/>
          </p:cNvSpPr>
          <p:nvPr/>
        </p:nvSpPr>
        <p:spPr bwMode="auto">
          <a:xfrm>
            <a:off x="1742365" y="4239696"/>
            <a:ext cx="2305351" cy="0"/>
          </a:xfrm>
          <a:prstGeom prst="line">
            <a:avLst/>
          </a:prstGeom>
          <a:noFill/>
          <a:ln w="19050">
            <a:solidFill>
              <a:srgbClr val="4C4052"/>
            </a:solidFill>
            <a:prstDash val="dash"/>
            <a:round/>
            <a:headEnd len="med" type="stealth" w="med"/>
            <a:tailEnd len="med" type="oval" w="med"/>
          </a:ln>
          <a:extLst>
            <a:ext uri="{909E8E84-426E-40DD-AFC4-6F175D3DCCD1}">
              <a14:hiddenFill>
                <a:noFill/>
              </a14:hiddenFill>
            </a:ext>
          </a:extLst>
        </p:spPr>
        <p:txBody>
          <a:bodyPr bIns="45720" lIns="91440" rIns="91440" tIns="45720"/>
          <a:lstStyle/>
          <a:p>
            <a:endParaRPr altLang="en-US" lang="zh-CN" sz="2400">
              <a:solidFill>
                <a:schemeClr val="tx1">
                  <a:lumMod val="65000"/>
                  <a:lumOff val="35000"/>
                </a:schemeClr>
              </a:solidFill>
              <a:latin charset="-122" panose="020b0503020204020204" pitchFamily="34" typeface="微软雅黑"/>
              <a:ea charset="-122" panose="020b0503020204020204" pitchFamily="34" typeface="微软雅黑"/>
            </a:endParaRPr>
          </a:p>
        </p:txBody>
      </p:sp>
      <p:sp>
        <p:nvSpPr>
          <p:cNvPr id="25" name="Rectangle 52">
            <a:extLst>
              <a:ext uri="{FF2B5EF4-FFF2-40B4-BE49-F238E27FC236}">
                <a16:creationId xmlns:a16="http://schemas.microsoft.com/office/drawing/2014/main" id="{773BF3BA-943B-450E-A7E0-A0E8E79660E8}"/>
              </a:ext>
            </a:extLst>
          </p:cNvPr>
          <p:cNvSpPr>
            <a:spLocks noChangeArrowheads="1"/>
          </p:cNvSpPr>
          <p:nvPr/>
        </p:nvSpPr>
        <p:spPr bwMode="auto">
          <a:xfrm>
            <a:off x="1879195" y="3409950"/>
            <a:ext cx="2239967" cy="57912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bIns="45720" lIns="91440" rIns="91440" tIns="45720" wrap="square">
            <a:spAutoFit/>
          </a:bodyPr>
          <a:lstStyle/>
          <a:p>
            <a:r>
              <a:rPr altLang="en-US" lang="zh-CN" sz="1600">
                <a:solidFill>
                  <a:schemeClr val="tx1">
                    <a:lumMod val="65000"/>
                    <a:lumOff val="35000"/>
                  </a:schemeClr>
                </a:solidFill>
                <a:latin charset="-122" panose="020b0503020204020204" pitchFamily="34" typeface="微软雅黑"/>
                <a:ea charset="-122" panose="020b0503020204020204" pitchFamily="34" typeface="微软雅黑"/>
              </a:rPr>
              <a:t>可以使管理者洞悉真相、排除误解</a:t>
            </a:r>
          </a:p>
        </p:txBody>
      </p:sp>
      <p:sp>
        <p:nvSpPr>
          <p:cNvPr id="26" name="Line 548">
            <a:extLst>
              <a:ext uri="{FF2B5EF4-FFF2-40B4-BE49-F238E27FC236}">
                <a16:creationId xmlns:a16="http://schemas.microsoft.com/office/drawing/2014/main" id="{3D65798B-0CA7-443F-A75B-9B8D45552EB7}"/>
              </a:ext>
            </a:extLst>
          </p:cNvPr>
          <p:cNvSpPr>
            <a:spLocks noChangeShapeType="1"/>
          </p:cNvSpPr>
          <p:nvPr/>
        </p:nvSpPr>
        <p:spPr bwMode="auto">
          <a:xfrm>
            <a:off x="2390149" y="5536683"/>
            <a:ext cx="2305351" cy="0"/>
          </a:xfrm>
          <a:prstGeom prst="line">
            <a:avLst/>
          </a:prstGeom>
          <a:noFill/>
          <a:ln w="19050">
            <a:solidFill>
              <a:srgbClr val="4C4052"/>
            </a:solidFill>
            <a:prstDash val="dash"/>
            <a:round/>
            <a:headEnd len="med" type="stealth" w="med"/>
            <a:tailEnd len="med" type="oval" w="med"/>
          </a:ln>
          <a:extLst>
            <a:ext uri="{909E8E84-426E-40DD-AFC4-6F175D3DCCD1}">
              <a14:hiddenFill>
                <a:noFill/>
              </a14:hiddenFill>
            </a:ext>
          </a:extLst>
        </p:spPr>
        <p:txBody>
          <a:bodyPr bIns="45720" lIns="91440" rIns="91440" tIns="45720"/>
          <a:lstStyle/>
          <a:p>
            <a:endParaRPr altLang="en-US" lang="zh-CN" sz="2400">
              <a:solidFill>
                <a:schemeClr val="tx1">
                  <a:lumMod val="65000"/>
                  <a:lumOff val="35000"/>
                </a:schemeClr>
              </a:solidFill>
              <a:latin charset="-122" panose="020b0503020204020204" pitchFamily="34" typeface="微软雅黑"/>
              <a:ea charset="-122" panose="020b0503020204020204" pitchFamily="34" typeface="微软雅黑"/>
            </a:endParaRPr>
          </a:p>
        </p:txBody>
      </p:sp>
      <p:sp>
        <p:nvSpPr>
          <p:cNvPr id="27" name="Rectangle 55">
            <a:extLst>
              <a:ext uri="{FF2B5EF4-FFF2-40B4-BE49-F238E27FC236}">
                <a16:creationId xmlns:a16="http://schemas.microsoft.com/office/drawing/2014/main" id="{32420F2A-3108-4570-90D5-10532C441BC5}"/>
              </a:ext>
            </a:extLst>
          </p:cNvPr>
          <p:cNvSpPr>
            <a:spLocks noChangeArrowheads="1"/>
          </p:cNvSpPr>
          <p:nvPr/>
        </p:nvSpPr>
        <p:spPr bwMode="auto">
          <a:xfrm>
            <a:off x="2526979" y="4751388"/>
            <a:ext cx="2239967" cy="57912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bIns="45720" lIns="91440" rIns="91440" tIns="45720" wrap="square">
            <a:spAutoFit/>
          </a:bodyPr>
          <a:lstStyle/>
          <a:p>
            <a:r>
              <a:rPr altLang="en-US" lang="zh-CN" sz="1600">
                <a:solidFill>
                  <a:schemeClr val="tx1">
                    <a:lumMod val="65000"/>
                    <a:lumOff val="35000"/>
                  </a:schemeClr>
                </a:solidFill>
                <a:latin charset="-122" panose="020b0503020204020204" pitchFamily="34" typeface="微软雅黑"/>
                <a:ea charset="-122" panose="020b0503020204020204" pitchFamily="34" typeface="微软雅黑"/>
              </a:rPr>
              <a:t>可以疏导人员情绪、消除心理困扰；</a:t>
            </a:r>
          </a:p>
        </p:txBody>
      </p:sp>
      <p:sp>
        <p:nvSpPr>
          <p:cNvPr id="28" name="Rectangle 59">
            <a:extLst>
              <a:ext uri="{FF2B5EF4-FFF2-40B4-BE49-F238E27FC236}">
                <a16:creationId xmlns:a16="http://schemas.microsoft.com/office/drawing/2014/main" id="{BA965B04-3765-42AE-A6ED-B708B843E193}"/>
              </a:ext>
            </a:extLst>
          </p:cNvPr>
          <p:cNvSpPr>
            <a:spLocks noChangeArrowheads="1"/>
          </p:cNvSpPr>
          <p:nvPr/>
        </p:nvSpPr>
        <p:spPr bwMode="auto">
          <a:xfrm>
            <a:off x="7432706" y="2087562"/>
            <a:ext cx="2159280" cy="57912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bIns="45720" lIns="91440" rIns="91440" tIns="45720" wrap="square">
            <a:spAutoFit/>
          </a:bodyPr>
          <a:lstStyle/>
          <a:p>
            <a:r>
              <a:rPr altLang="en-US" lang="zh-CN" sz="1600">
                <a:solidFill>
                  <a:schemeClr val="tx1">
                    <a:lumMod val="65000"/>
                    <a:lumOff val="35000"/>
                  </a:schemeClr>
                </a:solidFill>
                <a:latin charset="-122" panose="020b0503020204020204" pitchFamily="34" typeface="微软雅黑"/>
                <a:ea charset="-122" panose="020b0503020204020204" pitchFamily="34" typeface="微软雅黑"/>
              </a:rPr>
              <a:t>可以减少摩擦争执与意见分歧</a:t>
            </a:r>
          </a:p>
        </p:txBody>
      </p:sp>
      <p:sp>
        <p:nvSpPr>
          <p:cNvPr id="29" name="Rectangle 60">
            <a:extLst>
              <a:ext uri="{FF2B5EF4-FFF2-40B4-BE49-F238E27FC236}">
                <a16:creationId xmlns:a16="http://schemas.microsoft.com/office/drawing/2014/main" id="{6F869F1C-BAE5-48C8-B1CF-7A3D071F09B4}"/>
              </a:ext>
            </a:extLst>
          </p:cNvPr>
          <p:cNvSpPr>
            <a:spLocks noChangeArrowheads="1"/>
          </p:cNvSpPr>
          <p:nvPr/>
        </p:nvSpPr>
        <p:spPr bwMode="auto">
          <a:xfrm>
            <a:off x="8080489" y="3454402"/>
            <a:ext cx="2143969" cy="57912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bIns="45720" lIns="91440" rIns="91440" tIns="45720" wrap="square">
            <a:spAutoFit/>
          </a:bodyPr>
          <a:lstStyle/>
          <a:p>
            <a:r>
              <a:rPr altLang="en-US" lang="zh-CN" sz="1600">
                <a:solidFill>
                  <a:schemeClr val="tx1">
                    <a:lumMod val="65000"/>
                    <a:lumOff val="35000"/>
                  </a:schemeClr>
                </a:solidFill>
                <a:latin charset="-122" panose="020b0503020204020204" pitchFamily="34" typeface="微软雅黑"/>
                <a:ea charset="-122" panose="020b0503020204020204" pitchFamily="34" typeface="微软雅黑"/>
              </a:rPr>
              <a:t>可以减少互相猜忌、凝聚团队情感</a:t>
            </a:r>
          </a:p>
        </p:txBody>
      </p:sp>
      <p:sp>
        <p:nvSpPr>
          <p:cNvPr id="30" name="Rectangle 61">
            <a:extLst>
              <a:ext uri="{FF2B5EF4-FFF2-40B4-BE49-F238E27FC236}">
                <a16:creationId xmlns:a16="http://schemas.microsoft.com/office/drawing/2014/main" id="{F85F949B-BB32-4CCD-A3E4-528EDEFAF498}"/>
              </a:ext>
            </a:extLst>
          </p:cNvPr>
          <p:cNvSpPr>
            <a:spLocks noChangeArrowheads="1"/>
          </p:cNvSpPr>
          <p:nvPr/>
        </p:nvSpPr>
        <p:spPr bwMode="auto">
          <a:xfrm>
            <a:off x="7288223" y="4778375"/>
            <a:ext cx="2448244" cy="57912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bIns="45720" lIns="91440" rIns="91440" tIns="45720" wrap="square">
            <a:spAutoFit/>
          </a:bodyPr>
          <a:lstStyle/>
          <a:p>
            <a:r>
              <a:rPr altLang="en-US" lang="zh-CN" sz="1600">
                <a:solidFill>
                  <a:schemeClr val="tx1">
                    <a:lumMod val="65000"/>
                    <a:lumOff val="35000"/>
                  </a:schemeClr>
                </a:solidFill>
                <a:latin charset="-122" panose="020b0503020204020204" pitchFamily="34" typeface="微软雅黑"/>
                <a:ea charset="-122" panose="020b0503020204020204" pitchFamily="34" typeface="微软雅黑"/>
              </a:rPr>
              <a:t>可以增进人员彼此了解、改善人际关系</a:t>
            </a:r>
          </a:p>
        </p:txBody>
      </p:sp>
      <p:grpSp>
        <p:nvGrpSpPr>
          <p:cNvPr id="58" name="Group 8">
            <a:extLst>
              <a:ext uri="{FF2B5EF4-FFF2-40B4-BE49-F238E27FC236}">
                <a16:creationId xmlns:a16="http://schemas.microsoft.com/office/drawing/2014/main" id="{F347BE51-A692-478D-9128-330068B6A406}"/>
              </a:ext>
            </a:extLst>
          </p:cNvPr>
          <p:cNvGrpSpPr/>
          <p:nvPr/>
        </p:nvGrpSpPr>
        <p:grpSpPr>
          <a:xfrm>
            <a:off x="4731669" y="2133822"/>
            <a:ext cx="936000" cy="936000"/>
            <a:chOff x="4731669" y="2133822"/>
            <a:chExt cx="936000" cy="936000"/>
          </a:xfrm>
        </p:grpSpPr>
        <p:sp>
          <p:nvSpPr>
            <p:cNvPr id="59" name="Oval 53">
              <a:extLst>
                <a:ext uri="{FF2B5EF4-FFF2-40B4-BE49-F238E27FC236}">
                  <a16:creationId xmlns:a16="http://schemas.microsoft.com/office/drawing/2014/main" id="{F8F23C20-4D01-45BE-B467-EF450B2112F2}"/>
                </a:ext>
              </a:extLst>
            </p:cNvPr>
            <p:cNvSpPr>
              <a:spLocks noChangeArrowheads="1"/>
            </p:cNvSpPr>
            <p:nvPr/>
          </p:nvSpPr>
          <p:spPr bwMode="auto">
            <a:xfrm>
              <a:off x="4731669" y="2133822"/>
              <a:ext cx="936000" cy="936000"/>
            </a:xfrm>
            <a:prstGeom prst="ellipse">
              <a:avLst/>
            </a:prstGeom>
            <a:solidFill>
              <a:srgbClr val="F08247"/>
            </a:solidFill>
            <a:ln w="28575">
              <a:noFill/>
            </a:ln>
            <a:effectLst/>
            <a:scene3d>
              <a:camera prst="orthographicFront">
                <a:rot lat="0" lon="0" rev="0"/>
              </a:camera>
              <a:lightRig dir="t" rig="soft"/>
            </a:scene3d>
            <a:sp3d contourW="44450" prstMaterial="matte">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anchor="ctr" bIns="45720" lIns="91440" rIns="91440" tIns="45720"/>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defRPr/>
              </a:pPr>
              <a:endParaRPr altLang="en-US" lang="zh-CN" sz="2400">
                <a:solidFill>
                  <a:schemeClr val="tx1">
                    <a:lumMod val="65000"/>
                    <a:lumOff val="35000"/>
                  </a:schemeClr>
                </a:solidFill>
                <a:latin charset="-122" panose="020b0503020204020204" pitchFamily="34" typeface="微软雅黑"/>
                <a:ea charset="-122" panose="020b0503020204020204" pitchFamily="34" typeface="微软雅黑"/>
              </a:endParaRPr>
            </a:p>
          </p:txBody>
        </p:sp>
        <p:sp>
          <p:nvSpPr>
            <p:cNvPr id="60" name="Freeform 34">
              <a:extLst>
                <a:ext uri="{FF2B5EF4-FFF2-40B4-BE49-F238E27FC236}">
                  <a16:creationId xmlns:a16="http://schemas.microsoft.com/office/drawing/2014/main" id="{7565ABEC-C6FC-46FB-9A89-4964D9FD04E5}"/>
                </a:ext>
              </a:extLst>
            </p:cNvPr>
            <p:cNvSpPr>
              <a:spLocks noEditPoints="1"/>
            </p:cNvSpPr>
            <p:nvPr/>
          </p:nvSpPr>
          <p:spPr bwMode="auto">
            <a:xfrm>
              <a:off x="5032735" y="2419442"/>
              <a:ext cx="327528" cy="379463"/>
            </a:xfrm>
            <a:custGeom>
              <a:gdLst>
                <a:gd fmla="*/ 3133 w 5620" name="T0"/>
                <a:gd fmla="*/ 0 h 6521" name="T1"/>
                <a:gd fmla="*/ 2072 w 5620" name="T2"/>
                <a:gd fmla="*/ 237 h 6521" name="T3"/>
                <a:gd fmla="*/ 635 w 5620" name="T4"/>
                <a:gd fmla="*/ 2488 h 6521" name="T5"/>
                <a:gd fmla="*/ 635 w 5620" name="T6"/>
                <a:gd fmla="*/ 2488 h 6521" name="T7"/>
                <a:gd fmla="*/ 635 w 5620" name="T8"/>
                <a:gd fmla="*/ 2820 h 6521" name="T9"/>
                <a:gd fmla="*/ 635 w 5620" name="T10"/>
                <a:gd fmla="*/ 2900 h 6521" name="T11"/>
                <a:gd fmla="*/ 128 w 5620" name="T12"/>
                <a:gd fmla="*/ 3867 h 6521" name="T13"/>
                <a:gd fmla="*/ 396 w 5620" name="T14"/>
                <a:gd fmla="*/ 4311 h 6521" name="T15"/>
                <a:gd fmla="*/ 635 w 5620" name="T16"/>
                <a:gd fmla="*/ 4311 h 6521" name="T17"/>
                <a:gd fmla="*/ 635 w 5620" name="T18"/>
                <a:gd fmla="*/ 4316 h 6521" name="T19"/>
                <a:gd fmla="*/ 635 w 5620" name="T20"/>
                <a:gd fmla="*/ 4737 h 6521" name="T21"/>
                <a:gd fmla="*/ 635 w 5620" name="T22"/>
                <a:gd fmla="*/ 5229 h 6521" name="T23"/>
                <a:gd fmla="*/ 1157 w 5620" name="T24"/>
                <a:gd fmla="*/ 5752 h 6521" name="T25"/>
                <a:gd fmla="*/ 1875 w 5620" name="T26"/>
                <a:gd fmla="*/ 5645 h 6521" name="T27"/>
                <a:gd fmla="*/ 1876 w 5620" name="T28"/>
                <a:gd fmla="*/ 6363 h 6521" name="T29"/>
                <a:gd fmla="*/ 1876 w 5620" name="T30"/>
                <a:gd fmla="*/ 6368 h 6521" name="T31"/>
                <a:gd fmla="*/ 1876 w 5620" name="T32"/>
                <a:gd fmla="*/ 6368 h 6521" name="T33"/>
                <a:gd fmla="*/ 2053 w 5620" name="T34"/>
                <a:gd fmla="*/ 6504 h 6521" name="T35"/>
                <a:gd fmla="*/ 4637 w 5620" name="T36"/>
                <a:gd fmla="*/ 6047 h 6521" name="T37"/>
                <a:gd fmla="*/ 4815 w 5620" name="T38"/>
                <a:gd fmla="*/ 5836 h 6521" name="T39"/>
                <a:gd fmla="*/ 4815 w 5620" name="T40"/>
                <a:gd fmla="*/ 5723 h 6521" name="T41"/>
                <a:gd fmla="*/ 4815 w 5620" name="T42"/>
                <a:gd fmla="*/ 5632 h 6521" name="T43"/>
                <a:gd fmla="*/ 4815 w 5620" name="T44"/>
                <a:gd fmla="*/ 4317 h 6521" name="T45"/>
                <a:gd fmla="*/ 5620 w 5620" name="T46"/>
                <a:gd fmla="*/ 2485 h 6521" name="T47"/>
                <a:gd fmla="*/ 3133 w 5620" name="T48"/>
                <a:gd fmla="*/ 0 h 6521" name="T49"/>
                <a:gd fmla="*/ 3676 w 5620" name="T50"/>
                <a:gd fmla="*/ 2271 h 6521" name="T51"/>
                <a:gd fmla="*/ 2923 w 5620" name="T52"/>
                <a:gd fmla="*/ 3575 h 6521" name="T53"/>
                <a:gd fmla="*/ 2920 w 5620" name="T54"/>
                <a:gd fmla="*/ 3580 h 6521" name="T55"/>
                <a:gd fmla="*/ 2840 w 5620" name="T56"/>
                <a:gd fmla="*/ 3627 h 6521" name="T57"/>
                <a:gd fmla="*/ 2812 w 5620" name="T58"/>
                <a:gd fmla="*/ 3539 h 6521" name="T59"/>
                <a:gd fmla="*/ 2873 w 5620" name="T60"/>
                <a:gd fmla="*/ 3211 h 6521" name="T61"/>
                <a:gd fmla="*/ 2983 w 5620" name="T62"/>
                <a:gd fmla="*/ 2635 h 6521" name="T63"/>
                <a:gd fmla="*/ 2989 w 5620" name="T64"/>
                <a:gd fmla="*/ 2579 h 6521" name="T65"/>
                <a:gd fmla="*/ 2925 w 5620" name="T66"/>
                <a:gd fmla="*/ 2576 h 6521" name="T67"/>
                <a:gd fmla="*/ 2500 w 5620" name="T68"/>
                <a:gd fmla="*/ 2577 h 6521" name="T69"/>
                <a:gd fmla="*/ 2439 w 5620" name="T70"/>
                <a:gd fmla="*/ 2469 h 6521" name="T71"/>
                <a:gd fmla="*/ 3192 w 5620" name="T72"/>
                <a:gd fmla="*/ 1165 h 6521" name="T73"/>
                <a:gd fmla="*/ 3195 w 5620" name="T74"/>
                <a:gd fmla="*/ 1160 h 6521" name="T75"/>
                <a:gd fmla="*/ 3275 w 5620" name="T76"/>
                <a:gd fmla="*/ 1113 h 6521" name="T77"/>
                <a:gd fmla="*/ 3303 w 5620" name="T78"/>
                <a:gd fmla="*/ 1201 h 6521" name="T79"/>
                <a:gd fmla="*/ 3241 w 5620" name="T80"/>
                <a:gd fmla="*/ 1529 h 6521" name="T81"/>
                <a:gd fmla="*/ 3132 w 5620" name="T82"/>
                <a:gd fmla="*/ 2105 h 6521" name="T83"/>
                <a:gd fmla="*/ 3125 w 5620" name="T84"/>
                <a:gd fmla="*/ 2161 h 6521" name="T85"/>
                <a:gd fmla="*/ 3189 w 5620" name="T86"/>
                <a:gd fmla="*/ 2164 h 6521" name="T87"/>
                <a:gd fmla="*/ 3615 w 5620" name="T88"/>
                <a:gd fmla="*/ 2163 h 6521" name="T89"/>
                <a:gd fmla="*/ 3676 w 5620" name="T90"/>
                <a:gd fmla="*/ 2271 h 6521" name="T9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b="b" l="0" r="r" t="0"/>
              <a:pathLst>
                <a:path h="6521" w="5620">
                  <a:moveTo>
                    <a:pt x="3133" y="0"/>
                  </a:moveTo>
                  <a:cubicBezTo>
                    <a:pt x="2753" y="0"/>
                    <a:pt x="2393" y="85"/>
                    <a:pt x="2072" y="237"/>
                  </a:cubicBezTo>
                  <a:cubicBezTo>
                    <a:pt x="1223" y="632"/>
                    <a:pt x="635" y="1491"/>
                    <a:pt x="635" y="2488"/>
                  </a:cubicBezTo>
                  <a:lnTo>
                    <a:pt x="635" y="2488"/>
                  </a:lnTo>
                  <a:lnTo>
                    <a:pt x="635" y="2820"/>
                  </a:lnTo>
                  <a:lnTo>
                    <a:pt x="635" y="2900"/>
                  </a:lnTo>
                  <a:lnTo>
                    <a:pt x="128" y="3867"/>
                  </a:lnTo>
                  <a:cubicBezTo>
                    <a:pt x="0" y="4111"/>
                    <a:pt x="121" y="4311"/>
                    <a:pt x="396" y="4311"/>
                  </a:cubicBezTo>
                  <a:lnTo>
                    <a:pt x="635" y="4311"/>
                  </a:lnTo>
                  <a:lnTo>
                    <a:pt x="635" y="4316"/>
                  </a:lnTo>
                  <a:lnTo>
                    <a:pt x="635" y="4737"/>
                  </a:lnTo>
                  <a:lnTo>
                    <a:pt x="635" y="5229"/>
                  </a:lnTo>
                  <a:cubicBezTo>
                    <a:pt x="635" y="5516"/>
                    <a:pt x="869" y="5752"/>
                    <a:pt x="1157" y="5752"/>
                  </a:cubicBezTo>
                  <a:lnTo>
                    <a:pt x="1875" y="5645"/>
                  </a:lnTo>
                  <a:lnTo>
                    <a:pt x="1876" y="6363"/>
                  </a:lnTo>
                  <a:lnTo>
                    <a:pt x="1876" y="6368"/>
                  </a:lnTo>
                  <a:lnTo>
                    <a:pt x="1876" y="6368"/>
                  </a:lnTo>
                  <a:cubicBezTo>
                    <a:pt x="1880" y="6460"/>
                    <a:pt x="1957" y="6521"/>
                    <a:pt x="2053" y="6504"/>
                  </a:cubicBezTo>
                  <a:lnTo>
                    <a:pt x="4637" y="6047"/>
                  </a:lnTo>
                  <a:cubicBezTo>
                    <a:pt x="4735" y="6029"/>
                    <a:pt x="4815" y="5935"/>
                    <a:pt x="4815" y="5836"/>
                  </a:cubicBezTo>
                  <a:lnTo>
                    <a:pt x="4815" y="5723"/>
                  </a:lnTo>
                  <a:lnTo>
                    <a:pt x="4815" y="5632"/>
                  </a:lnTo>
                  <a:lnTo>
                    <a:pt x="4815" y="4317"/>
                  </a:lnTo>
                  <a:cubicBezTo>
                    <a:pt x="5309" y="3863"/>
                    <a:pt x="5620" y="3211"/>
                    <a:pt x="5620" y="2485"/>
                  </a:cubicBezTo>
                  <a:cubicBezTo>
                    <a:pt x="5619" y="1112"/>
                    <a:pt x="4505" y="0"/>
                    <a:pt x="3133" y="0"/>
                  </a:cubicBezTo>
                  <a:close/>
                  <a:moveTo>
                    <a:pt x="3676" y="2271"/>
                  </a:moveTo>
                  <a:cubicBezTo>
                    <a:pt x="3425" y="2705"/>
                    <a:pt x="3175" y="3140"/>
                    <a:pt x="2923" y="3575"/>
                  </a:cubicBezTo>
                  <a:cubicBezTo>
                    <a:pt x="2921" y="3576"/>
                    <a:pt x="2920" y="3577"/>
                    <a:pt x="2920" y="3580"/>
                  </a:cubicBezTo>
                  <a:cubicBezTo>
                    <a:pt x="2903" y="3612"/>
                    <a:pt x="2883" y="3643"/>
                    <a:pt x="2840" y="3627"/>
                  </a:cubicBezTo>
                  <a:cubicBezTo>
                    <a:pt x="2796" y="3611"/>
                    <a:pt x="2807" y="3572"/>
                    <a:pt x="2812" y="3539"/>
                  </a:cubicBezTo>
                  <a:cubicBezTo>
                    <a:pt x="2832" y="3429"/>
                    <a:pt x="2852" y="3320"/>
                    <a:pt x="2873" y="3211"/>
                  </a:cubicBezTo>
                  <a:cubicBezTo>
                    <a:pt x="2909" y="3019"/>
                    <a:pt x="2947" y="2827"/>
                    <a:pt x="2983" y="2635"/>
                  </a:cubicBezTo>
                  <a:cubicBezTo>
                    <a:pt x="2985" y="2619"/>
                    <a:pt x="2987" y="2601"/>
                    <a:pt x="2989" y="2579"/>
                  </a:cubicBezTo>
                  <a:cubicBezTo>
                    <a:pt x="2965" y="2577"/>
                    <a:pt x="2945" y="2576"/>
                    <a:pt x="2925" y="2576"/>
                  </a:cubicBezTo>
                  <a:cubicBezTo>
                    <a:pt x="2784" y="2576"/>
                    <a:pt x="2641" y="2577"/>
                    <a:pt x="2500" y="2577"/>
                  </a:cubicBezTo>
                  <a:cubicBezTo>
                    <a:pt x="2416" y="2577"/>
                    <a:pt x="2397" y="2543"/>
                    <a:pt x="2439" y="2469"/>
                  </a:cubicBezTo>
                  <a:cubicBezTo>
                    <a:pt x="2689" y="2035"/>
                    <a:pt x="2940" y="1600"/>
                    <a:pt x="3192" y="1165"/>
                  </a:cubicBezTo>
                  <a:cubicBezTo>
                    <a:pt x="3193" y="1164"/>
                    <a:pt x="3195" y="1163"/>
                    <a:pt x="3195" y="1160"/>
                  </a:cubicBezTo>
                  <a:cubicBezTo>
                    <a:pt x="3212" y="1128"/>
                    <a:pt x="3232" y="1097"/>
                    <a:pt x="3275" y="1113"/>
                  </a:cubicBezTo>
                  <a:cubicBezTo>
                    <a:pt x="3319" y="1129"/>
                    <a:pt x="3308" y="1168"/>
                    <a:pt x="3303" y="1201"/>
                  </a:cubicBezTo>
                  <a:cubicBezTo>
                    <a:pt x="3283" y="1311"/>
                    <a:pt x="3263" y="1420"/>
                    <a:pt x="3241" y="1529"/>
                  </a:cubicBezTo>
                  <a:cubicBezTo>
                    <a:pt x="3205" y="1721"/>
                    <a:pt x="3168" y="1913"/>
                    <a:pt x="3132" y="2105"/>
                  </a:cubicBezTo>
                  <a:cubicBezTo>
                    <a:pt x="3129" y="2121"/>
                    <a:pt x="3128" y="2139"/>
                    <a:pt x="3125" y="2161"/>
                  </a:cubicBezTo>
                  <a:cubicBezTo>
                    <a:pt x="3149" y="2163"/>
                    <a:pt x="3169" y="2164"/>
                    <a:pt x="3189" y="2164"/>
                  </a:cubicBezTo>
                  <a:cubicBezTo>
                    <a:pt x="3331" y="2164"/>
                    <a:pt x="3473" y="2163"/>
                    <a:pt x="3615" y="2163"/>
                  </a:cubicBezTo>
                  <a:cubicBezTo>
                    <a:pt x="3699" y="2163"/>
                    <a:pt x="3719" y="2197"/>
                    <a:pt x="3676" y="2271"/>
                  </a:cubicBezTo>
                  <a:close/>
                </a:path>
              </a:pathLst>
            </a:custGeom>
            <a:solidFill>
              <a:schemeClr val="bg1"/>
            </a:solidFill>
            <a:ln>
              <a:noFill/>
            </a:ln>
            <a:extLst/>
          </p:spPr>
          <p:txBody>
            <a:bodyPr bIns="45720" lIns="91440" rIns="91440" tIns="45720"/>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endParaRPr altLang="en-US" lang="zh-CN" sz="2400">
                <a:solidFill>
                  <a:schemeClr val="tx1">
                    <a:lumMod val="65000"/>
                    <a:lumOff val="35000"/>
                  </a:schemeClr>
                </a:solidFill>
                <a:latin charset="-122" panose="020b0503020204020204" pitchFamily="34" typeface="微软雅黑"/>
                <a:ea charset="-122" panose="020b0503020204020204" pitchFamily="34" typeface="微软雅黑"/>
              </a:endParaRPr>
            </a:p>
          </p:txBody>
        </p:sp>
      </p:grpSp>
      <p:grpSp>
        <p:nvGrpSpPr>
          <p:cNvPr id="7" name="组合 6">
            <a:extLst>
              <a:ext uri="{FF2B5EF4-FFF2-40B4-BE49-F238E27FC236}">
                <a16:creationId xmlns:a16="http://schemas.microsoft.com/office/drawing/2014/main" id="{71E65146-7A97-4D8B-AA24-0BEE4B880731}"/>
              </a:ext>
            </a:extLst>
          </p:cNvPr>
          <p:cNvGrpSpPr/>
          <p:nvPr/>
        </p:nvGrpSpPr>
        <p:grpSpPr>
          <a:xfrm>
            <a:off x="6260604" y="2149665"/>
            <a:ext cx="936000" cy="936000"/>
            <a:chOff x="6260604" y="2149665"/>
            <a:chExt cx="936000" cy="936000"/>
          </a:xfrm>
        </p:grpSpPr>
        <p:sp>
          <p:nvSpPr>
            <p:cNvPr id="18" name="Oval 53">
              <a:extLst>
                <a:ext uri="{FF2B5EF4-FFF2-40B4-BE49-F238E27FC236}">
                  <a16:creationId xmlns:a16="http://schemas.microsoft.com/office/drawing/2014/main" id="{9058DAFB-2DC9-40DA-9820-6D9AF3C5B67C}"/>
                </a:ext>
              </a:extLst>
            </p:cNvPr>
            <p:cNvSpPr>
              <a:spLocks noChangeArrowheads="1"/>
            </p:cNvSpPr>
            <p:nvPr/>
          </p:nvSpPr>
          <p:spPr bwMode="auto">
            <a:xfrm>
              <a:off x="6260604" y="2149665"/>
              <a:ext cx="936000" cy="936000"/>
            </a:xfrm>
            <a:prstGeom prst="ellipse">
              <a:avLst/>
            </a:prstGeom>
            <a:solidFill>
              <a:srgbClr val="F08247"/>
            </a:solidFill>
            <a:ln w="28575">
              <a:noFill/>
            </a:ln>
            <a:effectLst/>
            <a:scene3d>
              <a:camera prst="orthographicFront">
                <a:rot lat="0" lon="0" rev="0"/>
              </a:camera>
              <a:lightRig dir="t" rig="soft"/>
            </a:scene3d>
            <a:sp3d contourW="44450" prstMaterial="matte">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anchor="ctr" bIns="45720" lIns="91440" rIns="91440" tIns="45720"/>
            <a:lstStyle/>
            <a:p>
              <a:pPr algn="ctr">
                <a:defRPr/>
              </a:pPr>
              <a:endParaRPr altLang="en-US" lang="zh-CN" sz="2400">
                <a:solidFill>
                  <a:schemeClr val="tx1">
                    <a:lumMod val="65000"/>
                    <a:lumOff val="35000"/>
                  </a:schemeClr>
                </a:solidFill>
                <a:latin charset="-122" panose="020b0503020204020204" pitchFamily="34" typeface="微软雅黑"/>
                <a:ea charset="-122" panose="020b0503020204020204" pitchFamily="34" typeface="微软雅黑"/>
              </a:endParaRPr>
            </a:p>
          </p:txBody>
        </p:sp>
        <p:pic>
          <p:nvPicPr>
            <p:cNvPr id="34" name="Group 25">
              <a:extLst>
                <a:ext uri="{FF2B5EF4-FFF2-40B4-BE49-F238E27FC236}">
                  <a16:creationId xmlns:a16="http://schemas.microsoft.com/office/drawing/2014/main" id="{73D59A77-2C09-4F71-A5B8-00D43954BA14}"/>
                </a:ext>
              </a:extLst>
            </p:cNvPr>
            <p:cNvPicPr>
              <a:picLocks noChangeArrowheads="1"/>
            </p:cNvPicPr>
            <p:nvPr/>
          </p:nvPicPr>
          <p:blipFill>
            <a:blip r:embed="rId2">
              <a:clrChange>
                <a:clrFrom>
                  <a:srgbClr val="000000"/>
                </a:clrFrom>
                <a:clrTo>
                  <a:srgbClr val="000000">
                    <a:alpha val="0"/>
                  </a:srgbClr>
                </a:clrTo>
              </a:clrChange>
              <a:lum bright="70000" contrast="-70000"/>
              <a:extLst>
                <a:ext uri="{28A0092B-C50C-407E-A947-70E740481C1C}">
                  <a14:useLocalDpi/>
                </a:ext>
              </a:extLst>
            </a:blip>
            <a:stretch>
              <a:fillRect/>
            </a:stretch>
          </p:blipFill>
          <p:spPr bwMode="auto">
            <a:xfrm>
              <a:off x="6567404" y="2441057"/>
              <a:ext cx="357235" cy="381000"/>
            </a:xfrm>
            <a:prstGeom prst="rect">
              <a:avLst/>
            </a:prstGeom>
            <a:noFill/>
            <a:extLst>
              <a:ext uri="{909E8E84-426E-40DD-AFC4-6F175D3DCCD1}">
                <a14:hiddenFill>
                  <a:solidFill>
                    <a:srgbClr val="333333"/>
                  </a:solidFill>
                </a14:hiddenFill>
              </a:ext>
            </a:extLst>
          </p:spPr>
        </p:pic>
      </p:grpSp>
      <p:grpSp>
        <p:nvGrpSpPr>
          <p:cNvPr id="56" name="组合 55">
            <a:extLst>
              <a:ext uri="{FF2B5EF4-FFF2-40B4-BE49-F238E27FC236}">
                <a16:creationId xmlns:a16="http://schemas.microsoft.com/office/drawing/2014/main" id="{18D36E5B-9F39-43E2-8462-5034EE004B41}"/>
              </a:ext>
            </a:extLst>
          </p:cNvPr>
          <p:cNvGrpSpPr/>
          <p:nvPr/>
        </p:nvGrpSpPr>
        <p:grpSpPr>
          <a:xfrm>
            <a:off x="5391333" y="3454401"/>
            <a:ext cx="1288685" cy="1044000"/>
            <a:chOff x="5391333" y="3454401"/>
            <a:chExt cx="1288685" cy="1044000"/>
          </a:xfrm>
        </p:grpSpPr>
        <p:sp>
          <p:nvSpPr>
            <p:cNvPr id="4" name="椭圆 3">
              <a:extLst>
                <a:ext uri="{FF2B5EF4-FFF2-40B4-BE49-F238E27FC236}">
                  <a16:creationId xmlns:a16="http://schemas.microsoft.com/office/drawing/2014/main" id="{1C2B6E7F-DBFF-444D-B9F4-D12DFC08ADF7}"/>
                </a:ext>
              </a:extLst>
            </p:cNvPr>
            <p:cNvSpPr/>
            <p:nvPr/>
          </p:nvSpPr>
          <p:spPr>
            <a:xfrm>
              <a:off x="5481769" y="3454401"/>
              <a:ext cx="1044000" cy="1044000"/>
            </a:xfrm>
            <a:prstGeom prst="ellipse">
              <a:avLst/>
            </a:prstGeom>
            <a:solidFill>
              <a:srgbClr val="BAE0E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1" name="Rectangle 49">
              <a:extLst>
                <a:ext uri="{FF2B5EF4-FFF2-40B4-BE49-F238E27FC236}">
                  <a16:creationId xmlns:a16="http://schemas.microsoft.com/office/drawing/2014/main" id="{75D77A81-26CF-48F2-9DAA-2C8DB508F47F}"/>
                </a:ext>
              </a:extLst>
            </p:cNvPr>
            <p:cNvSpPr>
              <a:spLocks noChangeArrowheads="1"/>
            </p:cNvSpPr>
            <p:nvPr/>
          </p:nvSpPr>
          <p:spPr bwMode="auto">
            <a:xfrm>
              <a:off x="5391333" y="3840836"/>
              <a:ext cx="1288685" cy="30480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bIns="45720" lIns="91440" rIns="91440" tIns="45720" wrap="square">
              <a:spAutoFit/>
            </a:bodyPr>
            <a:lstStyle/>
            <a:p>
              <a:r>
                <a:rPr altLang="zh-CN" lang="en-US" sz="1400">
                  <a:solidFill>
                    <a:schemeClr val="tx1">
                      <a:lumMod val="65000"/>
                      <a:lumOff val="35000"/>
                    </a:schemeClr>
                  </a:solidFill>
                  <a:latin charset="-122" panose="020b0503020204020204" pitchFamily="34" typeface="微软雅黑"/>
                  <a:ea charset="-122" panose="020b0503020204020204" pitchFamily="34" typeface="微软雅黑"/>
                </a:rPr>
                <a:t>IMPORTANT</a:t>
              </a:r>
            </a:p>
          </p:txBody>
        </p:sp>
      </p:grpSp>
      <p:grpSp>
        <p:nvGrpSpPr>
          <p:cNvPr id="85" name="组合 84">
            <a:extLst>
              <a:ext uri="{FF2B5EF4-FFF2-40B4-BE49-F238E27FC236}">
                <a16:creationId xmlns:a16="http://schemas.microsoft.com/office/drawing/2014/main" id="{671E18C6-B6BF-4D5F-9DD3-DA78C9F0FB40}"/>
              </a:ext>
            </a:extLst>
          </p:cNvPr>
          <p:cNvGrpSpPr/>
          <p:nvPr/>
        </p:nvGrpSpPr>
        <p:grpSpPr>
          <a:xfrm>
            <a:off x="4166677" y="3460934"/>
            <a:ext cx="936000" cy="936000"/>
            <a:chOff x="4166677" y="3460934"/>
            <a:chExt cx="936000" cy="936000"/>
          </a:xfrm>
        </p:grpSpPr>
        <p:sp>
          <p:nvSpPr>
            <p:cNvPr id="65" name="Oval 53">
              <a:extLst>
                <a:ext uri="{FF2B5EF4-FFF2-40B4-BE49-F238E27FC236}">
                  <a16:creationId xmlns:a16="http://schemas.microsoft.com/office/drawing/2014/main" id="{9384458A-65C7-4B69-8A06-439A3F697031}"/>
                </a:ext>
              </a:extLst>
            </p:cNvPr>
            <p:cNvSpPr>
              <a:spLocks noChangeArrowheads="1"/>
            </p:cNvSpPr>
            <p:nvPr/>
          </p:nvSpPr>
          <p:spPr bwMode="auto">
            <a:xfrm>
              <a:off x="4166677" y="3460934"/>
              <a:ext cx="936000" cy="936000"/>
            </a:xfrm>
            <a:prstGeom prst="ellipse">
              <a:avLst/>
            </a:prstGeom>
            <a:solidFill>
              <a:srgbClr val="F08247"/>
            </a:solidFill>
            <a:ln w="28575">
              <a:noFill/>
            </a:ln>
            <a:effectLst/>
            <a:scene3d>
              <a:camera prst="orthographicFront">
                <a:rot lat="0" lon="0" rev="0"/>
              </a:camera>
              <a:lightRig dir="t" rig="soft"/>
            </a:scene3d>
            <a:sp3d contourW="44450" prstMaterial="matte">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anchor="ctr" bIns="45720" lIns="91440" rIns="91440" tIns="45720"/>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defRPr/>
              </a:pPr>
              <a:endParaRPr altLang="en-US" lang="zh-CN" sz="2400">
                <a:solidFill>
                  <a:schemeClr val="tx1">
                    <a:lumMod val="65000"/>
                    <a:lumOff val="35000"/>
                  </a:schemeClr>
                </a:solidFill>
                <a:latin charset="-122" panose="020b0503020204020204" pitchFamily="34" typeface="微软雅黑"/>
                <a:ea charset="-122" panose="020b0503020204020204" pitchFamily="34" typeface="微软雅黑"/>
              </a:endParaRPr>
            </a:p>
          </p:txBody>
        </p:sp>
        <p:sp>
          <p:nvSpPr>
            <p:cNvPr id="79" name="magnifiying-glass_93785">
              <a:extLst>
                <a:ext uri="{FF2B5EF4-FFF2-40B4-BE49-F238E27FC236}">
                  <a16:creationId xmlns:a16="http://schemas.microsoft.com/office/drawing/2014/main" id="{4E919F5F-8E16-44CA-908C-A9D4F9BCF82D}"/>
                </a:ext>
              </a:extLst>
            </p:cNvPr>
            <p:cNvSpPr>
              <a:spLocks noChangeAspect="1"/>
            </p:cNvSpPr>
            <p:nvPr/>
          </p:nvSpPr>
          <p:spPr bwMode="auto">
            <a:xfrm>
              <a:off x="4419213" y="3673508"/>
              <a:ext cx="468668" cy="468000"/>
            </a:xfrm>
            <a:custGeom>
              <a:gdLst>
                <a:gd fmla="*/ 479478 w 607551" name="connsiteX0"/>
                <a:gd fmla="*/ 124206 h 606687" name="connsiteY0"/>
                <a:gd fmla="*/ 492390 w 607551" name="connsiteX1"/>
                <a:gd fmla="*/ 129529 h 606687" name="connsiteY1"/>
                <a:gd fmla="*/ 492390 w 607551" name="connsiteX2"/>
                <a:gd fmla="*/ 302949 h 606687" name="connsiteY2"/>
                <a:gd fmla="*/ 479478 w 607551" name="connsiteX3"/>
                <a:gd fmla="*/ 308300 h 606687" name="connsiteY3"/>
                <a:gd fmla="*/ 466565 w 607551" name="connsiteX4"/>
                <a:gd fmla="*/ 302949 h 606687" name="connsiteY4"/>
                <a:gd fmla="*/ 466565 w 607551" name="connsiteX5"/>
                <a:gd fmla="*/ 277176 h 606687" name="connsiteY5"/>
                <a:gd fmla="*/ 466565 w 607551" name="connsiteX6"/>
                <a:gd fmla="*/ 155302 h 606687" name="connsiteY6"/>
                <a:gd fmla="*/ 466565 w 607551" name="connsiteX7"/>
                <a:gd fmla="*/ 129529 h 606687" name="connsiteY7"/>
                <a:gd fmla="*/ 479478 w 607551" name="connsiteX8"/>
                <a:gd fmla="*/ 124206 h 606687" name="connsiteY8"/>
                <a:gd fmla="*/ 389020 w 607551" name="connsiteX9"/>
                <a:gd fmla="*/ 48491 h 606687" name="connsiteY9"/>
                <a:gd fmla="*/ 268817 w 607551" name="connsiteX10"/>
                <a:gd fmla="*/ 98184 h 606687" name="connsiteY10"/>
                <a:gd fmla="*/ 268817 w 607551" name="connsiteX11"/>
                <a:gd fmla="*/ 338347 h 606687" name="connsiteY11"/>
                <a:gd fmla="*/ 389020 w 607551" name="connsiteX12"/>
                <a:gd fmla="*/ 388040 h 606687" name="connsiteY12"/>
                <a:gd fmla="*/ 509224 w 607551" name="connsiteX13"/>
                <a:gd fmla="*/ 338347 h 606687" name="connsiteY13"/>
                <a:gd fmla="*/ 509224 w 607551" name="connsiteX14"/>
                <a:gd fmla="*/ 98184 h 606687" name="connsiteY14"/>
                <a:gd fmla="*/ 389020 w 607551" name="connsiteX15"/>
                <a:gd fmla="*/ 48491 h 606687" name="connsiteY15"/>
                <a:gd fmla="*/ 389020 w 607551" name="connsiteX16"/>
                <a:gd fmla="*/ 0 h 606687" name="connsiteY16"/>
                <a:gd fmla="*/ 543567 w 607551" name="connsiteX17"/>
                <a:gd fmla="*/ 63891 h 606687" name="connsiteY17"/>
                <a:gd fmla="*/ 543567 w 607551" name="connsiteX18"/>
                <a:gd fmla="*/ 372641 h 606687" name="connsiteY18"/>
                <a:gd fmla="*/ 389020 w 607551" name="connsiteX19"/>
                <a:gd fmla="*/ 436531 h 606687" name="connsiteY19"/>
                <a:gd fmla="*/ 281176 w 607551" name="connsiteX20"/>
                <a:gd fmla="*/ 408245 h 606687" name="connsiteY20"/>
                <a:gd fmla="*/ 99504 w 607551" name="connsiteX21"/>
                <a:gd fmla="*/ 589650 h 606687" name="connsiteY21"/>
                <a:gd fmla="*/ 17144 w 607551" name="connsiteX22"/>
                <a:gd fmla="*/ 589650 h 606687" name="connsiteY22"/>
                <a:gd fmla="*/ 17144 w 607551" name="connsiteX23"/>
                <a:gd fmla="*/ 507412 h 606687" name="connsiteY23"/>
                <a:gd fmla="*/ 198817 w 607551" name="connsiteX24"/>
                <a:gd fmla="*/ 325897 h 606687" name="connsiteY24"/>
                <a:gd fmla="*/ 234473 w 607551" name="connsiteX25"/>
                <a:gd fmla="*/ 63891 h 606687" name="connsiteY25"/>
                <a:gd fmla="*/ 389020 w 607551" name="connsiteX26"/>
                <a:gd fmla="*/ 0 h 606687" name="connsiteY2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b="b" l="l" r="r" t="t"/>
              <a:pathLst>
                <a:path h="606687" w="607551">
                  <a:moveTo>
                    <a:pt x="479478" y="124206"/>
                  </a:moveTo>
                  <a:cubicBezTo>
                    <a:pt x="484156" y="124206"/>
                    <a:pt x="488834" y="125980"/>
                    <a:pt x="492390" y="129529"/>
                  </a:cubicBezTo>
                  <a:cubicBezTo>
                    <a:pt x="540320" y="177362"/>
                    <a:pt x="540320" y="255117"/>
                    <a:pt x="492390" y="302949"/>
                  </a:cubicBezTo>
                  <a:cubicBezTo>
                    <a:pt x="488779" y="306444"/>
                    <a:pt x="484183" y="308300"/>
                    <a:pt x="479478" y="308300"/>
                  </a:cubicBezTo>
                  <a:cubicBezTo>
                    <a:pt x="474772" y="308300"/>
                    <a:pt x="470176" y="306444"/>
                    <a:pt x="466565" y="302949"/>
                  </a:cubicBezTo>
                  <a:cubicBezTo>
                    <a:pt x="459452" y="295850"/>
                    <a:pt x="459452" y="284275"/>
                    <a:pt x="466565" y="277176"/>
                  </a:cubicBezTo>
                  <a:cubicBezTo>
                    <a:pt x="500269" y="243541"/>
                    <a:pt x="500269" y="188828"/>
                    <a:pt x="466565" y="155302"/>
                  </a:cubicBezTo>
                  <a:cubicBezTo>
                    <a:pt x="459452" y="148094"/>
                    <a:pt x="459452" y="136628"/>
                    <a:pt x="466565" y="129529"/>
                  </a:cubicBezTo>
                  <a:cubicBezTo>
                    <a:pt x="470122" y="125980"/>
                    <a:pt x="474800" y="124206"/>
                    <a:pt x="479478" y="124206"/>
                  </a:cubicBezTo>
                  <a:close/>
                  <a:moveTo>
                    <a:pt x="389020" y="48491"/>
                  </a:moveTo>
                  <a:cubicBezTo>
                    <a:pt x="343629" y="48491"/>
                    <a:pt x="300973" y="66184"/>
                    <a:pt x="268817" y="98184"/>
                  </a:cubicBezTo>
                  <a:cubicBezTo>
                    <a:pt x="202535" y="164477"/>
                    <a:pt x="202535" y="272163"/>
                    <a:pt x="268817" y="338347"/>
                  </a:cubicBezTo>
                  <a:cubicBezTo>
                    <a:pt x="300973" y="370347"/>
                    <a:pt x="343629" y="388040"/>
                    <a:pt x="389020" y="388040"/>
                  </a:cubicBezTo>
                  <a:cubicBezTo>
                    <a:pt x="434411" y="388040"/>
                    <a:pt x="477177" y="370456"/>
                    <a:pt x="509224" y="338347"/>
                  </a:cubicBezTo>
                  <a:cubicBezTo>
                    <a:pt x="575614" y="272163"/>
                    <a:pt x="575614" y="164477"/>
                    <a:pt x="509224" y="98184"/>
                  </a:cubicBezTo>
                  <a:cubicBezTo>
                    <a:pt x="477177" y="66184"/>
                    <a:pt x="434411" y="48491"/>
                    <a:pt x="389020" y="48491"/>
                  </a:cubicBezTo>
                  <a:close/>
                  <a:moveTo>
                    <a:pt x="389020" y="0"/>
                  </a:moveTo>
                  <a:cubicBezTo>
                    <a:pt x="447426" y="0"/>
                    <a:pt x="502333" y="22717"/>
                    <a:pt x="543567" y="63891"/>
                  </a:cubicBezTo>
                  <a:cubicBezTo>
                    <a:pt x="628880" y="149078"/>
                    <a:pt x="628880" y="287562"/>
                    <a:pt x="543567" y="372641"/>
                  </a:cubicBezTo>
                  <a:cubicBezTo>
                    <a:pt x="502333" y="413815"/>
                    <a:pt x="447426" y="436531"/>
                    <a:pt x="389020" y="436531"/>
                  </a:cubicBezTo>
                  <a:cubicBezTo>
                    <a:pt x="350629" y="436531"/>
                    <a:pt x="313770" y="426702"/>
                    <a:pt x="281176" y="408245"/>
                  </a:cubicBezTo>
                  <a:lnTo>
                    <a:pt x="99504" y="589650"/>
                  </a:lnTo>
                  <a:cubicBezTo>
                    <a:pt x="76754" y="612367"/>
                    <a:pt x="39894" y="612367"/>
                    <a:pt x="17144" y="589650"/>
                  </a:cubicBezTo>
                  <a:cubicBezTo>
                    <a:pt x="-5715" y="566934"/>
                    <a:pt x="-5715" y="530128"/>
                    <a:pt x="17144" y="507412"/>
                  </a:cubicBezTo>
                  <a:lnTo>
                    <a:pt x="198817" y="325897"/>
                  </a:lnTo>
                  <a:cubicBezTo>
                    <a:pt x="151676" y="242675"/>
                    <a:pt x="163488" y="134771"/>
                    <a:pt x="234473" y="63891"/>
                  </a:cubicBezTo>
                  <a:cubicBezTo>
                    <a:pt x="275707" y="22717"/>
                    <a:pt x="330614" y="0"/>
                    <a:pt x="389020" y="0"/>
                  </a:cubicBezTo>
                  <a:close/>
                </a:path>
              </a:pathLst>
            </a:custGeom>
            <a:solidFill>
              <a:schemeClr val="bg1"/>
            </a:solidFill>
            <a:ln>
              <a:noFill/>
            </a:ln>
          </p:spPr>
          <p:txBody>
            <a:bodyPr/>
            <a:lstStyle/>
            <a:p/>
          </p:txBody>
        </p:sp>
      </p:grpSp>
      <p:grpSp>
        <p:nvGrpSpPr>
          <p:cNvPr id="84" name="组合 83">
            <a:extLst>
              <a:ext uri="{FF2B5EF4-FFF2-40B4-BE49-F238E27FC236}">
                <a16:creationId xmlns:a16="http://schemas.microsoft.com/office/drawing/2014/main" id="{572A9E62-5536-4AF9-B934-C09994676F6F}"/>
              </a:ext>
            </a:extLst>
          </p:cNvPr>
          <p:cNvGrpSpPr/>
          <p:nvPr/>
        </p:nvGrpSpPr>
        <p:grpSpPr>
          <a:xfrm>
            <a:off x="4741121" y="4707734"/>
            <a:ext cx="936000" cy="936000"/>
            <a:chOff x="4741121" y="4707734"/>
            <a:chExt cx="936000" cy="936000"/>
          </a:xfrm>
        </p:grpSpPr>
        <p:sp>
          <p:nvSpPr>
            <p:cNvPr id="68" name="Oval 53">
              <a:extLst>
                <a:ext uri="{FF2B5EF4-FFF2-40B4-BE49-F238E27FC236}">
                  <a16:creationId xmlns:a16="http://schemas.microsoft.com/office/drawing/2014/main" id="{C33E4714-104C-48C3-A34A-5AACF3697CAE}"/>
                </a:ext>
              </a:extLst>
            </p:cNvPr>
            <p:cNvSpPr>
              <a:spLocks noChangeArrowheads="1"/>
            </p:cNvSpPr>
            <p:nvPr/>
          </p:nvSpPr>
          <p:spPr bwMode="auto">
            <a:xfrm>
              <a:off x="4741121" y="4707734"/>
              <a:ext cx="936000" cy="936000"/>
            </a:xfrm>
            <a:prstGeom prst="ellipse">
              <a:avLst/>
            </a:prstGeom>
            <a:solidFill>
              <a:srgbClr val="F08247"/>
            </a:solidFill>
            <a:ln w="28575">
              <a:noFill/>
            </a:ln>
            <a:effectLst/>
            <a:scene3d>
              <a:camera prst="orthographicFront">
                <a:rot lat="0" lon="0" rev="0"/>
              </a:camera>
              <a:lightRig dir="t" rig="soft"/>
            </a:scene3d>
            <a:sp3d contourW="44450" prstMaterial="matte">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anchor="ctr" bIns="45720" lIns="91440" rIns="91440" tIns="45720"/>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defRPr/>
              </a:pPr>
              <a:endParaRPr altLang="en-US" lang="zh-CN" sz="2400">
                <a:solidFill>
                  <a:schemeClr val="tx1">
                    <a:lumMod val="65000"/>
                    <a:lumOff val="35000"/>
                  </a:schemeClr>
                </a:solidFill>
                <a:latin charset="-122" panose="020b0503020204020204" pitchFamily="34" typeface="微软雅黑"/>
                <a:ea charset="-122" panose="020b0503020204020204" pitchFamily="34" typeface="微软雅黑"/>
              </a:endParaRPr>
            </a:p>
          </p:txBody>
        </p:sp>
        <p:sp>
          <p:nvSpPr>
            <p:cNvPr id="80" name="gears_229793">
              <a:extLst>
                <a:ext uri="{FF2B5EF4-FFF2-40B4-BE49-F238E27FC236}">
                  <a16:creationId xmlns:a16="http://schemas.microsoft.com/office/drawing/2014/main" id="{4927CE31-8E20-4225-9F26-BBDB7E445426}"/>
                </a:ext>
              </a:extLst>
            </p:cNvPr>
            <p:cNvSpPr>
              <a:spLocks noChangeAspect="1"/>
            </p:cNvSpPr>
            <p:nvPr/>
          </p:nvSpPr>
          <p:spPr bwMode="auto">
            <a:xfrm>
              <a:off x="4945760" y="4962834"/>
              <a:ext cx="488103" cy="504000"/>
            </a:xfrm>
            <a:custGeom>
              <a:gdLst>
                <a:gd fmla="*/ 391380 w 587245" name="connsiteX0"/>
                <a:gd fmla="*/ 404873 h 606369" name="connsiteY0"/>
                <a:gd fmla="*/ 349559 w 587245" name="connsiteX1"/>
                <a:gd fmla="*/ 446514 h 606369" name="connsiteY1"/>
                <a:gd fmla="*/ 391380 w 587245" name="connsiteX2"/>
                <a:gd fmla="*/ 488275 h 606369" name="connsiteY2"/>
                <a:gd fmla="*/ 433081 w 587245" name="connsiteX3"/>
                <a:gd fmla="*/ 446514 h 606369" name="connsiteY3"/>
                <a:gd fmla="*/ 391380 w 587245" name="connsiteX4"/>
                <a:gd fmla="*/ 404873 h 606369" name="connsiteY4"/>
                <a:gd fmla="*/ 391380 w 587245" name="connsiteX5"/>
                <a:gd fmla="*/ 349511 h 606369" name="connsiteY5"/>
                <a:gd fmla="*/ 488524 w 587245" name="connsiteX6"/>
                <a:gd fmla="*/ 446514 h 606369" name="connsiteY6"/>
                <a:gd fmla="*/ 391380 w 587245" name="connsiteX7"/>
                <a:gd fmla="*/ 543637 h 606369" name="connsiteY7"/>
                <a:gd fmla="*/ 294116 w 587245" name="connsiteX8"/>
                <a:gd fmla="*/ 446514 h 606369" name="connsiteY8"/>
                <a:gd fmla="*/ 391380 w 587245" name="connsiteX9"/>
                <a:gd fmla="*/ 349511 h 606369" name="connsiteY9"/>
                <a:gd fmla="*/ 391356 w 587245" name="connsiteX10"/>
                <a:gd fmla="*/ 336226 h 606369" name="connsiteY10"/>
                <a:gd fmla="*/ 280830 w 587245" name="connsiteX11"/>
                <a:gd fmla="*/ 446478 h 606369" name="connsiteY11"/>
                <a:gd fmla="*/ 391356 w 587245" name="connsiteX12"/>
                <a:gd fmla="*/ 556851 h 606369" name="connsiteY12"/>
                <a:gd fmla="*/ 501763 w 587245" name="connsiteX13"/>
                <a:gd fmla="*/ 446478 h 606369" name="connsiteY13"/>
                <a:gd fmla="*/ 391356 w 587245" name="connsiteX14"/>
                <a:gd fmla="*/ 336226 h 606369" name="connsiteY14"/>
                <a:gd fmla="*/ 391356 w 587245" name="connsiteX15"/>
                <a:gd fmla="*/ 286707 h 606369" name="connsiteY15"/>
                <a:gd fmla="*/ 391356 w 587245" name="connsiteX16"/>
                <a:gd fmla="*/ 304844 h 606369" name="connsiteY16"/>
                <a:gd fmla="*/ 432579 w 587245" name="connsiteX17"/>
                <a:gd fmla="*/ 310929 h 606369" name="connsiteY17"/>
                <a:gd fmla="*/ 437837 w 587245" name="connsiteX18"/>
                <a:gd fmla="*/ 293508 h 606369" name="connsiteY18"/>
                <a:gd fmla="*/ 484556 w 587245" name="connsiteX19"/>
                <a:gd fmla="*/ 316537 h 606369" name="connsiteY19"/>
                <a:gd fmla="*/ 473802 w 587245" name="connsiteX20"/>
                <a:gd fmla="*/ 331453 h 606369" name="connsiteY20"/>
                <a:gd fmla="*/ 510844 w 587245" name="connsiteX21"/>
                <a:gd fmla="*/ 370351 h 606369" name="connsiteY21"/>
                <a:gd fmla="*/ 526258 w 587245" name="connsiteX22"/>
                <a:gd fmla="*/ 360448 h 606369" name="connsiteY22"/>
                <a:gd fmla="*/ 546809 w 587245" name="connsiteX23"/>
                <a:gd fmla="*/ 408296 h 606369" name="connsiteY23"/>
                <a:gd fmla="*/ 529006 w 587245" name="connsiteX24"/>
                <a:gd fmla="*/ 412591 h 606369" name="connsiteY24"/>
                <a:gd fmla="*/ 533188 w 587245" name="connsiteX25"/>
                <a:gd fmla="*/ 446478 h 606369" name="connsiteY25"/>
                <a:gd fmla="*/ 531754 w 587245" name="connsiteX26"/>
                <a:gd fmla="*/ 466167 h 606369" name="connsiteY26"/>
                <a:gd fmla="*/ 549916 w 587245" name="connsiteX27"/>
                <a:gd fmla="*/ 468792 h 606369" name="connsiteY27"/>
                <a:gd fmla="*/ 534383 w 587245" name="connsiteX28"/>
                <a:gd fmla="*/ 518429 h 606369" name="connsiteY28"/>
                <a:gd fmla="*/ 518013 w 587245" name="connsiteX29"/>
                <a:gd fmla="*/ 510196 h 606369" name="connsiteY29"/>
                <a:gd fmla="*/ 485154 w 587245" name="connsiteX30"/>
                <a:gd fmla="*/ 552675 h 606369" name="connsiteY30"/>
                <a:gd fmla="*/ 497342 w 587245" name="connsiteX31"/>
                <a:gd fmla="*/ 566396 h 606369" name="connsiteY31"/>
                <a:gd fmla="*/ 453251 w 587245" name="connsiteX32"/>
                <a:gd fmla="*/ 593960 h 606369" name="connsiteY32"/>
                <a:gd fmla="*/ 446201 w 587245" name="connsiteX33"/>
                <a:gd fmla="*/ 577255 h 606369" name="connsiteY33"/>
                <a:gd fmla="*/ 393626 w 587245" name="connsiteX34"/>
                <a:gd fmla="*/ 588113 h 606369" name="connsiteY34"/>
                <a:gd fmla="*/ 393865 w 587245" name="connsiteX35"/>
                <a:gd fmla="*/ 606369 h 606369" name="connsiteY35"/>
                <a:gd fmla="*/ 391356 w 587245" name="connsiteX36"/>
                <a:gd fmla="*/ 606369 h 606369" name="connsiteY36"/>
                <a:gd fmla="*/ 342366 w 587245" name="connsiteX37"/>
                <a:gd fmla="*/ 598852 h 606369" name="connsiteY37"/>
                <a:gd fmla="*/ 347982 w 587245" name="connsiteX38"/>
                <a:gd fmla="*/ 581431 h 606369" name="connsiteY38"/>
                <a:gd fmla="*/ 300785 w 587245" name="connsiteX39"/>
                <a:gd fmla="*/ 555658 h 606369" name="connsiteY39"/>
                <a:gd fmla="*/ 289194 w 587245" name="connsiteX40"/>
                <a:gd fmla="*/ 569618 h 606369" name="connsiteY40"/>
                <a:gd fmla="*/ 255021 w 587245" name="connsiteX41"/>
                <a:gd fmla="*/ 530481 h 606369" name="connsiteY41"/>
                <a:gd fmla="*/ 270674 w 587245" name="connsiteX42"/>
                <a:gd fmla="*/ 520816 h 606369" name="connsiteY42"/>
                <a:gd fmla="*/ 251556 w 587245" name="connsiteX43"/>
                <a:gd fmla="*/ 470701 h 606369" name="connsiteY43"/>
                <a:gd fmla="*/ 233513 w 587245" name="connsiteX44"/>
                <a:gd fmla="*/ 473803 h 606369" name="connsiteY44"/>
                <a:gd fmla="*/ 231243 w 587245" name="connsiteX45"/>
                <a:gd fmla="*/ 446478 h 606369" name="connsiteY45"/>
                <a:gd fmla="*/ 233155 w 587245" name="connsiteX46"/>
                <a:gd fmla="*/ 421779 h 606369" name="connsiteY46"/>
                <a:gd fmla="*/ 251317 w 587245" name="connsiteX47"/>
                <a:gd fmla="*/ 424643 h 606369" name="connsiteY47"/>
                <a:gd fmla="*/ 269479 w 587245" name="connsiteX48"/>
                <a:gd fmla="*/ 374170 h 606369" name="connsiteY48"/>
                <a:gd fmla="*/ 253707 w 587245" name="connsiteX49"/>
                <a:gd fmla="*/ 364743 h 606369" name="connsiteY49"/>
                <a:gd fmla="*/ 287283 w 587245" name="connsiteX50"/>
                <a:gd fmla="*/ 325009 h 606369" name="connsiteY50"/>
                <a:gd fmla="*/ 299112 w 587245" name="connsiteX51"/>
                <a:gd fmla="*/ 338970 h 606369" name="connsiteY51"/>
                <a:gd fmla="*/ 345831 w 587245" name="connsiteX52"/>
                <a:gd fmla="*/ 312361 h 606369" name="connsiteY52"/>
                <a:gd fmla="*/ 339977 w 587245" name="connsiteX53"/>
                <a:gd fmla="*/ 295060 h 606369" name="connsiteY53"/>
                <a:gd fmla="*/ 391356 w 587245" name="connsiteX54"/>
                <a:gd fmla="*/ 286707 h 606369" name="connsiteY54"/>
                <a:gd fmla="*/ 167197 w 587245" name="connsiteX55"/>
                <a:gd fmla="*/ 174818 h 606369" name="connsiteY55"/>
                <a:gd fmla="*/ 118931 w 587245" name="connsiteX56"/>
                <a:gd fmla="*/ 208949 h 606369" name="connsiteY56"/>
                <a:gd fmla="*/ 153100 w 587245" name="connsiteX57"/>
                <a:gd fmla="*/ 257042 h 606369" name="connsiteY57"/>
                <a:gd fmla="*/ 201247 w 587245" name="connsiteX58"/>
                <a:gd fmla="*/ 223031 h 606369" name="connsiteY58"/>
                <a:gd fmla="*/ 167197 w 587245" name="connsiteX59"/>
                <a:gd fmla="*/ 174818 h 606369" name="connsiteY59"/>
                <a:gd fmla="*/ 176516 w 587245" name="connsiteX60"/>
                <a:gd fmla="*/ 120281 h 606369" name="connsiteY60"/>
                <a:gd fmla="*/ 255964 w 587245" name="connsiteX61"/>
                <a:gd fmla="*/ 232339 h 606369" name="connsiteY61"/>
                <a:gd fmla="*/ 143781 w 587245" name="connsiteX62"/>
                <a:gd fmla="*/ 311699 h 606369" name="connsiteY62"/>
                <a:gd fmla="*/ 64333 w 587245" name="connsiteX63"/>
                <a:gd fmla="*/ 199641 h 606369" name="connsiteY63"/>
                <a:gd fmla="*/ 176516 w 587245" name="connsiteX64"/>
                <a:gd fmla="*/ 120281 h 606369" name="connsiteY64"/>
                <a:gd fmla="*/ 178915 w 587245" name="connsiteX65"/>
                <a:gd fmla="*/ 106556 h 606369" name="connsiteY65"/>
                <a:gd fmla="*/ 50555 w 587245" name="connsiteX66"/>
                <a:gd fmla="*/ 197231 h 606369" name="connsiteY66"/>
                <a:gd fmla="*/ 141387 w 587245" name="connsiteX67"/>
                <a:gd fmla="*/ 325368 h 606369" name="connsiteY67"/>
                <a:gd fmla="*/ 269746 w 587245" name="connsiteX68"/>
                <a:gd fmla="*/ 234694 h 606369" name="connsiteY68"/>
                <a:gd fmla="*/ 178915 w 587245" name="connsiteX69"/>
                <a:gd fmla="*/ 106556 h 606369" name="connsiteY69"/>
                <a:gd fmla="*/ 458762 w 587245" name="connsiteX70"/>
                <a:gd fmla="*/ 95461 h 606369" name="connsiteY70"/>
                <a:gd fmla="*/ 425296 w 587245" name="connsiteX71"/>
                <a:gd fmla="*/ 129349 h 606369" name="connsiteY71"/>
                <a:gd fmla="*/ 459240 w 587245" name="connsiteX72"/>
                <a:gd fmla="*/ 162880 h 606369" name="connsiteY72"/>
                <a:gd fmla="*/ 483024 w 587245" name="connsiteX73"/>
                <a:gd fmla="*/ 152737 h 606369" name="connsiteY73"/>
                <a:gd fmla="*/ 490195 w 587245" name="connsiteX74"/>
                <a:gd fmla="*/ 141998 h 606369" name="connsiteY74"/>
                <a:gd fmla="*/ 492825 w 587245" name="connsiteX75"/>
                <a:gd fmla="*/ 128872 h 606369" name="connsiteY75"/>
                <a:gd fmla="*/ 458762 w 587245" name="connsiteX76"/>
                <a:gd fmla="*/ 95461 h 606369" name="connsiteY76"/>
                <a:gd fmla="*/ 135053 w 587245" name="connsiteX77"/>
                <a:gd fmla="*/ 57997 h 606369" name="connsiteY77"/>
                <a:gd fmla="*/ 187161 w 587245" name="connsiteX78"/>
                <a:gd fmla="*/ 58355 h 606369" name="connsiteY78"/>
                <a:gd fmla="*/ 184054 w 587245" name="connsiteX79"/>
                <a:gd fmla="*/ 76251 h 606369" name="connsiteY79"/>
                <a:gd fmla="*/ 223614 w 587245" name="connsiteX80"/>
                <a:gd fmla="*/ 89256 h 606369" name="connsiteY80"/>
                <a:gd fmla="*/ 231860 w 587245" name="connsiteX81"/>
                <a:gd fmla="*/ 72911 h 606369" name="connsiteY81"/>
                <a:gd fmla="*/ 273930 w 587245" name="connsiteX82"/>
                <a:gd fmla="*/ 103454 h 606369" name="connsiteY82"/>
                <a:gd fmla="*/ 260902 w 587245" name="connsiteX83"/>
                <a:gd fmla="*/ 116339 h 606369" name="connsiteY83"/>
                <a:gd fmla="*/ 290781 w 587245" name="connsiteX84"/>
                <a:gd fmla="*/ 160961 h 606369" name="connsiteY84"/>
                <a:gd fmla="*/ 307752 w 587245" name="connsiteX85"/>
                <a:gd fmla="*/ 153802 h 606369" name="connsiteY85"/>
                <a:gd fmla="*/ 319943 w 587245" name="connsiteX86"/>
                <a:gd fmla="*/ 204389 h 606369" name="connsiteY86"/>
                <a:gd fmla="*/ 301538 w 587245" name="connsiteX87"/>
                <a:gd fmla="*/ 205702 h 606369" name="connsiteY87"/>
                <a:gd fmla="*/ 300103 w 587245" name="connsiteX88"/>
                <a:gd fmla="*/ 239824 h 606369" name="connsiteY88"/>
                <a:gd fmla="*/ 295203 w 587245" name="connsiteX89"/>
                <a:gd fmla="*/ 258913 h 606369" name="connsiteY89"/>
                <a:gd fmla="*/ 312772 w 587245" name="connsiteX90"/>
                <a:gd fmla="*/ 264521 h 606369" name="connsiteY90"/>
                <a:gd fmla="*/ 288988 w 587245" name="connsiteX91"/>
                <a:gd fmla="*/ 310813 h 606369" name="connsiteY91"/>
                <a:gd fmla="*/ 274288 w 587245" name="connsiteX92"/>
                <a:gd fmla="*/ 299956 h 606369" name="connsiteY92"/>
                <a:gd fmla="*/ 234728 w 587245" name="connsiteX93"/>
                <a:gd fmla="*/ 336345 h 606369" name="connsiteY93"/>
                <a:gd fmla="*/ 244409 w 587245" name="connsiteX94"/>
                <a:gd fmla="*/ 351855 h 606369" name="connsiteY94"/>
                <a:gd fmla="*/ 196244 w 587245" name="connsiteX95"/>
                <a:gd fmla="*/ 371660 h 606369" name="connsiteY95"/>
                <a:gd fmla="*/ 192181 w 587245" name="connsiteX96"/>
                <a:gd fmla="*/ 354003 h 606369" name="connsiteY96"/>
                <a:gd fmla="*/ 138518 w 587245" name="connsiteX97"/>
                <a:gd fmla="*/ 355912 h 606369" name="connsiteY97"/>
                <a:gd fmla="*/ 135650 w 587245" name="connsiteX98"/>
                <a:gd fmla="*/ 373927 h 606369" name="connsiteY98"/>
                <a:gd fmla="*/ 133140 w 587245" name="connsiteX99"/>
                <a:gd fmla="*/ 373569 h 606369" name="connsiteY99"/>
                <a:gd fmla="*/ 86171 w 587245" name="connsiteX100"/>
                <a:gd fmla="*/ 357820 h 606369" name="connsiteY100"/>
                <a:gd fmla="*/ 94656 w 587245" name="connsiteX101"/>
                <a:gd fmla="*/ 341594 h 606369" name="connsiteY101"/>
                <a:gd fmla="*/ 52467 w 587245" name="connsiteX102"/>
                <a:gd fmla="*/ 308307 h 606369" name="connsiteY102"/>
                <a:gd fmla="*/ 38723 w 587245" name="connsiteX103"/>
                <a:gd fmla="*/ 320119 h 606369" name="connsiteY103"/>
                <a:gd fmla="*/ 11593 w 587245" name="connsiteX104"/>
                <a:gd fmla="*/ 275736 h 606369" name="connsiteY104"/>
                <a:gd fmla="*/ 28564 w 587245" name="connsiteX105"/>
                <a:gd fmla="*/ 268816 h 606369" name="connsiteY105"/>
                <a:gd fmla="*/ 18286 w 587245" name="connsiteX106"/>
                <a:gd fmla="*/ 216201 h 606369" name="connsiteY106"/>
                <a:gd fmla="*/ 0 w 587245" name="connsiteX107"/>
                <a:gd fmla="*/ 216201 h 606369" name="connsiteY107"/>
                <a:gd fmla="*/ 2271 w 587245" name="connsiteX108"/>
                <a:gd fmla="*/ 188998 h 606369" name="connsiteY108"/>
                <a:gd fmla="*/ 8366 w 587245" name="connsiteX109"/>
                <a:gd fmla="*/ 164898 h 606369" name="connsiteY109"/>
                <a:gd fmla="*/ 25696 w 587245" name="connsiteX110"/>
                <a:gd fmla="*/ 170744 h 606369" name="connsiteY110"/>
                <a:gd fmla="*/ 52228 w 587245" name="connsiteX111"/>
                <a:gd fmla="*/ 124094 h 606369" name="connsiteY111"/>
                <a:gd fmla="*/ 38245 w 587245" name="connsiteX112"/>
                <a:gd fmla="*/ 112163 h 606369" name="connsiteY112"/>
                <a:gd fmla="*/ 78044 w 587245" name="connsiteX113"/>
                <a:gd fmla="*/ 78638 h 606369" name="connsiteY113"/>
                <a:gd fmla="*/ 87366 w 587245" name="connsiteX114"/>
                <a:gd fmla="*/ 94386 h 606369" name="connsiteY114"/>
                <a:gd fmla="*/ 137921 w 587245" name="connsiteX115"/>
                <a:gd fmla="*/ 76013 h 606369" name="connsiteY115"/>
                <a:gd fmla="*/ 458164 w 587245" name="connsiteX116"/>
                <a:gd fmla="*/ 0 h 606369" name="connsiteY116"/>
                <a:gd fmla="*/ 458164 w 587245" name="connsiteX117"/>
                <a:gd fmla="*/ 14677 h 606369" name="connsiteY117"/>
                <a:gd fmla="*/ 483502 w 587245" name="connsiteX118"/>
                <a:gd fmla="*/ 17302 h 606369" name="connsiteY118"/>
                <a:gd fmla="*/ 491510 w 587245" name="connsiteX119"/>
                <a:gd fmla="*/ 19331 h 606369" name="connsiteY119"/>
                <a:gd fmla="*/ 495693 w 587245" name="connsiteX120"/>
                <a:gd fmla="*/ 5250 h 606369" name="connsiteY120"/>
                <a:gd fmla="*/ 533581 w 587245" name="connsiteX121"/>
                <a:gd fmla="*/ 23627 h 606369" name="connsiteY121"/>
                <a:gd fmla="*/ 525095 w 587245" name="connsiteX122"/>
                <a:gd fmla="*/ 35678 h 606369" name="connsiteY122"/>
                <a:gd fmla="*/ 555214 w 587245" name="connsiteX123"/>
                <a:gd fmla="*/ 66822 h 606369" name="connsiteY123"/>
                <a:gd fmla="*/ 567524 w 587245" name="connsiteX124"/>
                <a:gd fmla="*/ 58828 h 606369" name="connsiteY124"/>
                <a:gd fmla="*/ 584496 w 587245" name="connsiteX125"/>
                <a:gd fmla="*/ 97370 h 606369" name="connsiteY125"/>
                <a:gd fmla="*/ 570034 w 587245" name="connsiteX126"/>
                <a:gd fmla="*/ 100950 h 606369" name="connsiteY126"/>
                <a:gd fmla="*/ 573739 w 587245" name="connsiteX127"/>
                <a:gd fmla="*/ 128275 h 606369" name="connsiteY127"/>
                <a:gd fmla="*/ 572664 w 587245" name="connsiteX128"/>
                <a:gd fmla="*/ 144146 h 606369" name="connsiteY128"/>
                <a:gd fmla="*/ 587245 w 587245" name="connsiteX129"/>
                <a:gd fmla="*/ 146174 h 606369" name="connsiteY129"/>
                <a:gd fmla="*/ 575054 w 587245" name="connsiteX130"/>
                <a:gd fmla="*/ 186387 h 606369" name="connsiteY130"/>
                <a:gd fmla="*/ 561787 w 587245" name="connsiteX131"/>
                <a:gd fmla="*/ 179824 h 606369" name="connsiteY131"/>
                <a:gd fmla="*/ 535493 w 587245" name="connsiteX132"/>
                <a:gd fmla="*/ 214309 h 606369" name="connsiteY132"/>
                <a:gd fmla="*/ 545413 w 587245" name="connsiteX133"/>
                <a:gd fmla="*/ 225287 h 606369" name="connsiteY133"/>
                <a:gd fmla="*/ 509916 w 587245" name="connsiteX134"/>
                <a:gd fmla="*/ 247959 h 606369" name="connsiteY134"/>
                <a:gd fmla="*/ 504179 w 587245" name="connsiteX135"/>
                <a:gd fmla="*/ 234356 h 606369" name="connsiteY135"/>
                <a:gd fmla="*/ 461750 w 587245" name="connsiteX136"/>
                <a:gd fmla="*/ 243544 h 606369" name="connsiteY136"/>
                <a:gd fmla="*/ 462108 w 587245" name="connsiteX137"/>
                <a:gd fmla="*/ 258221 h 606369" name="connsiteY137"/>
                <a:gd fmla="*/ 459957 w 587245" name="connsiteX138"/>
                <a:gd fmla="*/ 258340 h 606369" name="connsiteY138"/>
                <a:gd fmla="*/ 420396 w 587245" name="connsiteX139"/>
                <a:gd fmla="*/ 252374 h 606369" name="connsiteY139"/>
                <a:gd fmla="*/ 424818 w 587245" name="connsiteX140"/>
                <a:gd fmla="*/ 238413 h 606369" name="connsiteY140"/>
                <a:gd fmla="*/ 386572 w 587245" name="connsiteX141"/>
                <a:gd fmla="*/ 217889 h 606369" name="connsiteY141"/>
                <a:gd fmla="*/ 377250 w 587245" name="connsiteX142"/>
                <a:gd fmla="*/ 229225 h 606369" name="connsiteY142"/>
                <a:gd fmla="*/ 349402 w 587245" name="connsiteX143"/>
                <a:gd fmla="*/ 197723 h 606369" name="connsiteY143"/>
                <a:gd fmla="*/ 361951 w 587245" name="connsiteX144"/>
                <a:gd fmla="*/ 189847 h 606369" name="connsiteY144"/>
                <a:gd fmla="*/ 346294 w 587245" name="connsiteX145"/>
                <a:gd fmla="*/ 149515 h 606369" name="connsiteY145"/>
                <a:gd fmla="*/ 331713 w 587245" name="connsiteX146"/>
                <a:gd fmla="*/ 152021 h 606369" name="connsiteY146"/>
                <a:gd fmla="*/ 329681 w 587245" name="connsiteX147"/>
                <a:gd fmla="*/ 130065 h 606369" name="connsiteY147"/>
                <a:gd fmla="*/ 331115 w 587245" name="connsiteX148"/>
                <a:gd fmla="*/ 110138 h 606369" name="connsiteY148"/>
                <a:gd fmla="*/ 345697 w 587245" name="connsiteX149"/>
                <a:gd fmla="*/ 112286 h 606369" name="connsiteY149"/>
                <a:gd fmla="*/ 360158 w 587245" name="connsiteX150"/>
                <a:gd fmla="*/ 71476 h 606369" name="connsiteY150"/>
                <a:gd fmla="*/ 347370 w 587245" name="connsiteX151"/>
                <a:gd fmla="*/ 63959 h 606369" name="connsiteY151"/>
                <a:gd fmla="*/ 374262 w 587245" name="connsiteX152"/>
                <a:gd fmla="*/ 31621 h 606369" name="connsiteY152"/>
                <a:gd fmla="*/ 383943 w 587245" name="connsiteX153"/>
                <a:gd fmla="*/ 42719 h 606369" name="connsiteY153"/>
                <a:gd fmla="*/ 421472 w 587245" name="connsiteX154"/>
                <a:gd fmla="*/ 21001 h 606369" name="connsiteY154"/>
                <a:gd fmla="*/ 416691 w 587245" name="connsiteX155"/>
                <a:gd fmla="*/ 7160 h 606369" name="connsiteY155"/>
                <a:gd fmla="*/ 458164 w 587245" name="connsiteX156"/>
                <a:gd fmla="*/ 0 h 606369" name="connsiteY15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Lst>
              <a:rect b="b" l="l" r="r" t="t"/>
              <a:pathLst>
                <a:path h="606369" w="587245">
                  <a:moveTo>
                    <a:pt x="391380" y="404873"/>
                  </a:moveTo>
                  <a:cubicBezTo>
                    <a:pt x="368199" y="404873"/>
                    <a:pt x="349559" y="423487"/>
                    <a:pt x="349559" y="446514"/>
                  </a:cubicBezTo>
                  <a:cubicBezTo>
                    <a:pt x="349559" y="469662"/>
                    <a:pt x="368318" y="488275"/>
                    <a:pt x="391380" y="488275"/>
                  </a:cubicBezTo>
                  <a:cubicBezTo>
                    <a:pt x="414441" y="488275"/>
                    <a:pt x="433081" y="469542"/>
                    <a:pt x="433081" y="446514"/>
                  </a:cubicBezTo>
                  <a:cubicBezTo>
                    <a:pt x="433081" y="423487"/>
                    <a:pt x="414441" y="404873"/>
                    <a:pt x="391380" y="404873"/>
                  </a:cubicBezTo>
                  <a:close/>
                  <a:moveTo>
                    <a:pt x="391380" y="349511"/>
                  </a:moveTo>
                  <a:cubicBezTo>
                    <a:pt x="445030" y="349511"/>
                    <a:pt x="488524" y="392942"/>
                    <a:pt x="488524" y="446514"/>
                  </a:cubicBezTo>
                  <a:cubicBezTo>
                    <a:pt x="488524" y="500206"/>
                    <a:pt x="445030" y="543637"/>
                    <a:pt x="391380" y="543637"/>
                  </a:cubicBezTo>
                  <a:cubicBezTo>
                    <a:pt x="337610" y="543637"/>
                    <a:pt x="294116" y="500206"/>
                    <a:pt x="294116" y="446514"/>
                  </a:cubicBezTo>
                  <a:cubicBezTo>
                    <a:pt x="294116" y="392942"/>
                    <a:pt x="337610" y="349511"/>
                    <a:pt x="391380" y="349511"/>
                  </a:cubicBezTo>
                  <a:close/>
                  <a:moveTo>
                    <a:pt x="391356" y="336226"/>
                  </a:moveTo>
                  <a:cubicBezTo>
                    <a:pt x="330298" y="336226"/>
                    <a:pt x="280830" y="385625"/>
                    <a:pt x="280830" y="446478"/>
                  </a:cubicBezTo>
                  <a:cubicBezTo>
                    <a:pt x="280830" y="507452"/>
                    <a:pt x="330298" y="556851"/>
                    <a:pt x="391356" y="556851"/>
                  </a:cubicBezTo>
                  <a:cubicBezTo>
                    <a:pt x="452295" y="556851"/>
                    <a:pt x="501763" y="507452"/>
                    <a:pt x="501763" y="446478"/>
                  </a:cubicBezTo>
                  <a:cubicBezTo>
                    <a:pt x="501763" y="385625"/>
                    <a:pt x="452295" y="336226"/>
                    <a:pt x="391356" y="336226"/>
                  </a:cubicBezTo>
                  <a:close/>
                  <a:moveTo>
                    <a:pt x="391356" y="286707"/>
                  </a:moveTo>
                  <a:lnTo>
                    <a:pt x="391356" y="304844"/>
                  </a:lnTo>
                  <a:cubicBezTo>
                    <a:pt x="405695" y="304844"/>
                    <a:pt x="419436" y="306992"/>
                    <a:pt x="432579" y="310929"/>
                  </a:cubicBezTo>
                  <a:lnTo>
                    <a:pt x="437837" y="293508"/>
                  </a:lnTo>
                  <a:cubicBezTo>
                    <a:pt x="454565" y="298639"/>
                    <a:pt x="470218" y="306276"/>
                    <a:pt x="484556" y="316537"/>
                  </a:cubicBezTo>
                  <a:lnTo>
                    <a:pt x="473802" y="331453"/>
                  </a:lnTo>
                  <a:cubicBezTo>
                    <a:pt x="488499" y="341953"/>
                    <a:pt x="501046" y="355078"/>
                    <a:pt x="510844" y="370351"/>
                  </a:cubicBezTo>
                  <a:lnTo>
                    <a:pt x="526258" y="360448"/>
                  </a:lnTo>
                  <a:cubicBezTo>
                    <a:pt x="535697" y="375244"/>
                    <a:pt x="542627" y="391352"/>
                    <a:pt x="546809" y="408296"/>
                  </a:cubicBezTo>
                  <a:lnTo>
                    <a:pt x="529006" y="412591"/>
                  </a:lnTo>
                  <a:cubicBezTo>
                    <a:pt x="531634" y="423569"/>
                    <a:pt x="533188" y="434785"/>
                    <a:pt x="533188" y="446478"/>
                  </a:cubicBezTo>
                  <a:cubicBezTo>
                    <a:pt x="533188" y="453280"/>
                    <a:pt x="532590" y="459723"/>
                    <a:pt x="531754" y="466167"/>
                  </a:cubicBezTo>
                  <a:lnTo>
                    <a:pt x="549916" y="468792"/>
                  </a:lnTo>
                  <a:cubicBezTo>
                    <a:pt x="547407" y="486093"/>
                    <a:pt x="542269" y="502798"/>
                    <a:pt x="534383" y="518429"/>
                  </a:cubicBezTo>
                  <a:lnTo>
                    <a:pt x="518013" y="510196"/>
                  </a:lnTo>
                  <a:cubicBezTo>
                    <a:pt x="509768" y="526304"/>
                    <a:pt x="498656" y="540742"/>
                    <a:pt x="485154" y="552675"/>
                  </a:cubicBezTo>
                  <a:lnTo>
                    <a:pt x="497342" y="566396"/>
                  </a:lnTo>
                  <a:cubicBezTo>
                    <a:pt x="484198" y="577971"/>
                    <a:pt x="469381" y="587278"/>
                    <a:pt x="453251" y="593960"/>
                  </a:cubicBezTo>
                  <a:lnTo>
                    <a:pt x="446201" y="577255"/>
                  </a:lnTo>
                  <a:cubicBezTo>
                    <a:pt x="429951" y="584056"/>
                    <a:pt x="412147" y="587874"/>
                    <a:pt x="393626" y="588113"/>
                  </a:cubicBezTo>
                  <a:lnTo>
                    <a:pt x="393865" y="606369"/>
                  </a:lnTo>
                  <a:cubicBezTo>
                    <a:pt x="393029" y="606369"/>
                    <a:pt x="392193" y="606369"/>
                    <a:pt x="391356" y="606369"/>
                  </a:cubicBezTo>
                  <a:cubicBezTo>
                    <a:pt x="374628" y="606369"/>
                    <a:pt x="358139" y="603863"/>
                    <a:pt x="342366" y="598852"/>
                  </a:cubicBezTo>
                  <a:lnTo>
                    <a:pt x="347982" y="581431"/>
                  </a:lnTo>
                  <a:cubicBezTo>
                    <a:pt x="330537" y="575823"/>
                    <a:pt x="314526" y="567112"/>
                    <a:pt x="300785" y="555658"/>
                  </a:cubicBezTo>
                  <a:lnTo>
                    <a:pt x="289194" y="569618"/>
                  </a:lnTo>
                  <a:cubicBezTo>
                    <a:pt x="275692" y="558521"/>
                    <a:pt x="264222" y="545277"/>
                    <a:pt x="255021" y="530481"/>
                  </a:cubicBezTo>
                  <a:lnTo>
                    <a:pt x="270674" y="520816"/>
                  </a:lnTo>
                  <a:cubicBezTo>
                    <a:pt x="261354" y="505781"/>
                    <a:pt x="254782" y="488838"/>
                    <a:pt x="251556" y="470701"/>
                  </a:cubicBezTo>
                  <a:lnTo>
                    <a:pt x="233513" y="473803"/>
                  </a:lnTo>
                  <a:cubicBezTo>
                    <a:pt x="231960" y="464854"/>
                    <a:pt x="231243" y="455666"/>
                    <a:pt x="231243" y="446478"/>
                  </a:cubicBezTo>
                  <a:cubicBezTo>
                    <a:pt x="231243" y="438245"/>
                    <a:pt x="231840" y="429893"/>
                    <a:pt x="233155" y="421779"/>
                  </a:cubicBezTo>
                  <a:lnTo>
                    <a:pt x="251317" y="424643"/>
                  </a:lnTo>
                  <a:cubicBezTo>
                    <a:pt x="254065" y="406386"/>
                    <a:pt x="260398" y="389443"/>
                    <a:pt x="269479" y="374170"/>
                  </a:cubicBezTo>
                  <a:lnTo>
                    <a:pt x="253707" y="364743"/>
                  </a:lnTo>
                  <a:cubicBezTo>
                    <a:pt x="262668" y="349828"/>
                    <a:pt x="273900" y="336464"/>
                    <a:pt x="287283" y="325009"/>
                  </a:cubicBezTo>
                  <a:lnTo>
                    <a:pt x="299112" y="338970"/>
                  </a:lnTo>
                  <a:cubicBezTo>
                    <a:pt x="312733" y="327276"/>
                    <a:pt x="328506" y="318208"/>
                    <a:pt x="345831" y="312361"/>
                  </a:cubicBezTo>
                  <a:lnTo>
                    <a:pt x="339977" y="295060"/>
                  </a:lnTo>
                  <a:cubicBezTo>
                    <a:pt x="356466" y="289452"/>
                    <a:pt x="373672" y="286707"/>
                    <a:pt x="391356" y="286707"/>
                  </a:cubicBezTo>
                  <a:close/>
                  <a:moveTo>
                    <a:pt x="167197" y="174818"/>
                  </a:moveTo>
                  <a:cubicBezTo>
                    <a:pt x="144378" y="170999"/>
                    <a:pt x="122874" y="186275"/>
                    <a:pt x="118931" y="208949"/>
                  </a:cubicBezTo>
                  <a:cubicBezTo>
                    <a:pt x="115108" y="231623"/>
                    <a:pt x="130400" y="253223"/>
                    <a:pt x="153100" y="257042"/>
                  </a:cubicBezTo>
                  <a:cubicBezTo>
                    <a:pt x="175799" y="260980"/>
                    <a:pt x="197423" y="245705"/>
                    <a:pt x="201247" y="223031"/>
                  </a:cubicBezTo>
                  <a:cubicBezTo>
                    <a:pt x="205189" y="200237"/>
                    <a:pt x="189897" y="178756"/>
                    <a:pt x="167197" y="174818"/>
                  </a:cubicBezTo>
                  <a:close/>
                  <a:moveTo>
                    <a:pt x="176516" y="120281"/>
                  </a:moveTo>
                  <a:cubicBezTo>
                    <a:pt x="229442" y="129350"/>
                    <a:pt x="265044" y="179472"/>
                    <a:pt x="255964" y="232339"/>
                  </a:cubicBezTo>
                  <a:cubicBezTo>
                    <a:pt x="246884" y="285206"/>
                    <a:pt x="196707" y="320649"/>
                    <a:pt x="143781" y="311699"/>
                  </a:cubicBezTo>
                  <a:cubicBezTo>
                    <a:pt x="90855" y="302629"/>
                    <a:pt x="55253" y="252507"/>
                    <a:pt x="64333" y="199641"/>
                  </a:cubicBezTo>
                  <a:cubicBezTo>
                    <a:pt x="73413" y="146774"/>
                    <a:pt x="123590" y="111211"/>
                    <a:pt x="176516" y="120281"/>
                  </a:cubicBezTo>
                  <a:close/>
                  <a:moveTo>
                    <a:pt x="178915" y="106556"/>
                  </a:moveTo>
                  <a:cubicBezTo>
                    <a:pt x="118320" y="96176"/>
                    <a:pt x="60833" y="136741"/>
                    <a:pt x="50555" y="197231"/>
                  </a:cubicBezTo>
                  <a:cubicBezTo>
                    <a:pt x="40157" y="257720"/>
                    <a:pt x="80912" y="314989"/>
                    <a:pt x="141387" y="325368"/>
                  </a:cubicBezTo>
                  <a:cubicBezTo>
                    <a:pt x="201981" y="335748"/>
                    <a:pt x="259349" y="295064"/>
                    <a:pt x="269746" y="234694"/>
                  </a:cubicBezTo>
                  <a:cubicBezTo>
                    <a:pt x="280144" y="174204"/>
                    <a:pt x="239390" y="116817"/>
                    <a:pt x="178915" y="106556"/>
                  </a:cubicBezTo>
                  <a:close/>
                  <a:moveTo>
                    <a:pt x="458762" y="95461"/>
                  </a:moveTo>
                  <a:cubicBezTo>
                    <a:pt x="440117" y="95580"/>
                    <a:pt x="425177" y="110734"/>
                    <a:pt x="425296" y="129349"/>
                  </a:cubicBezTo>
                  <a:cubicBezTo>
                    <a:pt x="425416" y="147964"/>
                    <a:pt x="440595" y="162999"/>
                    <a:pt x="459240" y="162880"/>
                  </a:cubicBezTo>
                  <a:cubicBezTo>
                    <a:pt x="468562" y="162760"/>
                    <a:pt x="477048" y="158942"/>
                    <a:pt x="483024" y="152737"/>
                  </a:cubicBezTo>
                  <a:cubicBezTo>
                    <a:pt x="486132" y="149754"/>
                    <a:pt x="488522" y="146055"/>
                    <a:pt x="490195" y="141998"/>
                  </a:cubicBezTo>
                  <a:cubicBezTo>
                    <a:pt x="491869" y="137941"/>
                    <a:pt x="492825" y="133526"/>
                    <a:pt x="492825" y="128872"/>
                  </a:cubicBezTo>
                  <a:cubicBezTo>
                    <a:pt x="492586" y="110257"/>
                    <a:pt x="477407" y="95341"/>
                    <a:pt x="458762" y="95461"/>
                  </a:cubicBezTo>
                  <a:close/>
                  <a:moveTo>
                    <a:pt x="135053" y="57997"/>
                  </a:moveTo>
                  <a:cubicBezTo>
                    <a:pt x="152263" y="55253"/>
                    <a:pt x="169832" y="55372"/>
                    <a:pt x="187161" y="58355"/>
                  </a:cubicBezTo>
                  <a:lnTo>
                    <a:pt x="184054" y="76251"/>
                  </a:lnTo>
                  <a:cubicBezTo>
                    <a:pt x="198157" y="78638"/>
                    <a:pt x="211423" y="83171"/>
                    <a:pt x="223614" y="89256"/>
                  </a:cubicBezTo>
                  <a:lnTo>
                    <a:pt x="231860" y="72911"/>
                  </a:lnTo>
                  <a:cubicBezTo>
                    <a:pt x="247517" y="80785"/>
                    <a:pt x="261619" y="91046"/>
                    <a:pt x="273930" y="103454"/>
                  </a:cubicBezTo>
                  <a:lnTo>
                    <a:pt x="260902" y="116339"/>
                  </a:lnTo>
                  <a:cubicBezTo>
                    <a:pt x="273690" y="129225"/>
                    <a:pt x="283849" y="144258"/>
                    <a:pt x="290781" y="160961"/>
                  </a:cubicBezTo>
                  <a:lnTo>
                    <a:pt x="307752" y="153802"/>
                  </a:lnTo>
                  <a:cubicBezTo>
                    <a:pt x="314565" y="169909"/>
                    <a:pt x="318628" y="186970"/>
                    <a:pt x="319943" y="204389"/>
                  </a:cubicBezTo>
                  <a:lnTo>
                    <a:pt x="301538" y="205702"/>
                  </a:lnTo>
                  <a:cubicBezTo>
                    <a:pt x="302374" y="216917"/>
                    <a:pt x="302016" y="228251"/>
                    <a:pt x="300103" y="239824"/>
                  </a:cubicBezTo>
                  <a:cubicBezTo>
                    <a:pt x="298908" y="246386"/>
                    <a:pt x="297235" y="252709"/>
                    <a:pt x="295203" y="258913"/>
                  </a:cubicBezTo>
                  <a:lnTo>
                    <a:pt x="312772" y="264521"/>
                  </a:lnTo>
                  <a:cubicBezTo>
                    <a:pt x="307394" y="281224"/>
                    <a:pt x="299506" y="296734"/>
                    <a:pt x="288988" y="310813"/>
                  </a:cubicBezTo>
                  <a:lnTo>
                    <a:pt x="274288" y="299956"/>
                  </a:lnTo>
                  <a:cubicBezTo>
                    <a:pt x="263532" y="314511"/>
                    <a:pt x="250026" y="326800"/>
                    <a:pt x="234728" y="336345"/>
                  </a:cubicBezTo>
                  <a:lnTo>
                    <a:pt x="244409" y="351855"/>
                  </a:lnTo>
                  <a:cubicBezTo>
                    <a:pt x="229470" y="361042"/>
                    <a:pt x="213335" y="367723"/>
                    <a:pt x="196244" y="371660"/>
                  </a:cubicBezTo>
                  <a:lnTo>
                    <a:pt x="192181" y="354003"/>
                  </a:lnTo>
                  <a:cubicBezTo>
                    <a:pt x="175090" y="357940"/>
                    <a:pt x="156924" y="358775"/>
                    <a:pt x="138518" y="355912"/>
                  </a:cubicBezTo>
                  <a:lnTo>
                    <a:pt x="135650" y="373927"/>
                  </a:lnTo>
                  <a:cubicBezTo>
                    <a:pt x="134813" y="373808"/>
                    <a:pt x="133977" y="373689"/>
                    <a:pt x="133140" y="373569"/>
                  </a:cubicBezTo>
                  <a:cubicBezTo>
                    <a:pt x="116647" y="370706"/>
                    <a:pt x="100871" y="365456"/>
                    <a:pt x="86171" y="357820"/>
                  </a:cubicBezTo>
                  <a:lnTo>
                    <a:pt x="94656" y="341594"/>
                  </a:lnTo>
                  <a:cubicBezTo>
                    <a:pt x="78402" y="333124"/>
                    <a:pt x="64180" y="321789"/>
                    <a:pt x="52467" y="308307"/>
                  </a:cubicBezTo>
                  <a:lnTo>
                    <a:pt x="38723" y="320119"/>
                  </a:lnTo>
                  <a:cubicBezTo>
                    <a:pt x="27250" y="306876"/>
                    <a:pt x="18166" y="291843"/>
                    <a:pt x="11593" y="275736"/>
                  </a:cubicBezTo>
                  <a:lnTo>
                    <a:pt x="28564" y="268816"/>
                  </a:lnTo>
                  <a:cubicBezTo>
                    <a:pt x="21991" y="252351"/>
                    <a:pt x="18286" y="234574"/>
                    <a:pt x="18286" y="216201"/>
                  </a:cubicBezTo>
                  <a:lnTo>
                    <a:pt x="0" y="216201"/>
                  </a:lnTo>
                  <a:cubicBezTo>
                    <a:pt x="0" y="207133"/>
                    <a:pt x="717" y="197947"/>
                    <a:pt x="2271" y="188998"/>
                  </a:cubicBezTo>
                  <a:cubicBezTo>
                    <a:pt x="3705" y="180885"/>
                    <a:pt x="5737" y="172772"/>
                    <a:pt x="8366" y="164898"/>
                  </a:cubicBezTo>
                  <a:lnTo>
                    <a:pt x="25696" y="170744"/>
                  </a:lnTo>
                  <a:cubicBezTo>
                    <a:pt x="31672" y="153325"/>
                    <a:pt x="40635" y="137576"/>
                    <a:pt x="52228" y="124094"/>
                  </a:cubicBezTo>
                  <a:lnTo>
                    <a:pt x="38245" y="112163"/>
                  </a:lnTo>
                  <a:cubicBezTo>
                    <a:pt x="49599" y="98920"/>
                    <a:pt x="62985" y="87705"/>
                    <a:pt x="78044" y="78638"/>
                  </a:cubicBezTo>
                  <a:lnTo>
                    <a:pt x="87366" y="94386"/>
                  </a:lnTo>
                  <a:cubicBezTo>
                    <a:pt x="102783" y="85200"/>
                    <a:pt x="119874" y="78876"/>
                    <a:pt x="137921" y="76013"/>
                  </a:cubicBezTo>
                  <a:close/>
                  <a:moveTo>
                    <a:pt x="458164" y="0"/>
                  </a:moveTo>
                  <a:lnTo>
                    <a:pt x="458164" y="14677"/>
                  </a:lnTo>
                  <a:cubicBezTo>
                    <a:pt x="466889" y="14558"/>
                    <a:pt x="475375" y="15512"/>
                    <a:pt x="483502" y="17302"/>
                  </a:cubicBezTo>
                  <a:cubicBezTo>
                    <a:pt x="486251" y="17899"/>
                    <a:pt x="488881" y="18615"/>
                    <a:pt x="491510" y="19331"/>
                  </a:cubicBezTo>
                  <a:lnTo>
                    <a:pt x="495693" y="5250"/>
                  </a:lnTo>
                  <a:cubicBezTo>
                    <a:pt x="509318" y="9308"/>
                    <a:pt x="521987" y="15393"/>
                    <a:pt x="533581" y="23627"/>
                  </a:cubicBezTo>
                  <a:lnTo>
                    <a:pt x="525095" y="35678"/>
                  </a:lnTo>
                  <a:cubicBezTo>
                    <a:pt x="537047" y="44031"/>
                    <a:pt x="547206" y="54651"/>
                    <a:pt x="555214" y="66822"/>
                  </a:cubicBezTo>
                  <a:lnTo>
                    <a:pt x="567524" y="58828"/>
                  </a:lnTo>
                  <a:cubicBezTo>
                    <a:pt x="575293" y="70641"/>
                    <a:pt x="581030" y="83647"/>
                    <a:pt x="584496" y="97370"/>
                  </a:cubicBezTo>
                  <a:lnTo>
                    <a:pt x="570034" y="100950"/>
                  </a:lnTo>
                  <a:cubicBezTo>
                    <a:pt x="572305" y="109780"/>
                    <a:pt x="573620" y="118848"/>
                    <a:pt x="573739" y="128275"/>
                  </a:cubicBezTo>
                  <a:cubicBezTo>
                    <a:pt x="573739" y="133764"/>
                    <a:pt x="573261" y="139014"/>
                    <a:pt x="572664" y="144146"/>
                  </a:cubicBezTo>
                  <a:lnTo>
                    <a:pt x="587245" y="146174"/>
                  </a:lnTo>
                  <a:cubicBezTo>
                    <a:pt x="585452" y="160135"/>
                    <a:pt x="581269" y="173738"/>
                    <a:pt x="575054" y="186387"/>
                  </a:cubicBezTo>
                  <a:lnTo>
                    <a:pt x="561787" y="179824"/>
                  </a:lnTo>
                  <a:cubicBezTo>
                    <a:pt x="555214" y="192950"/>
                    <a:pt x="546369" y="204644"/>
                    <a:pt x="535493" y="214309"/>
                  </a:cubicBezTo>
                  <a:lnTo>
                    <a:pt x="545413" y="225287"/>
                  </a:lnTo>
                  <a:cubicBezTo>
                    <a:pt x="534896" y="234714"/>
                    <a:pt x="522944" y="242350"/>
                    <a:pt x="509916" y="247959"/>
                  </a:cubicBezTo>
                  <a:lnTo>
                    <a:pt x="504179" y="234356"/>
                  </a:lnTo>
                  <a:cubicBezTo>
                    <a:pt x="491152" y="239964"/>
                    <a:pt x="476809" y="243186"/>
                    <a:pt x="461750" y="243544"/>
                  </a:cubicBezTo>
                  <a:lnTo>
                    <a:pt x="462108" y="258221"/>
                  </a:lnTo>
                  <a:cubicBezTo>
                    <a:pt x="461391" y="258221"/>
                    <a:pt x="460674" y="258340"/>
                    <a:pt x="459957" y="258340"/>
                  </a:cubicBezTo>
                  <a:cubicBezTo>
                    <a:pt x="446451" y="258340"/>
                    <a:pt x="433185" y="256431"/>
                    <a:pt x="420396" y="252374"/>
                  </a:cubicBezTo>
                  <a:lnTo>
                    <a:pt x="424818" y="238413"/>
                  </a:lnTo>
                  <a:cubicBezTo>
                    <a:pt x="410715" y="233998"/>
                    <a:pt x="397687" y="226957"/>
                    <a:pt x="386572" y="217889"/>
                  </a:cubicBezTo>
                  <a:lnTo>
                    <a:pt x="377250" y="229225"/>
                  </a:lnTo>
                  <a:cubicBezTo>
                    <a:pt x="366254" y="220275"/>
                    <a:pt x="356931" y="209655"/>
                    <a:pt x="349402" y="197723"/>
                  </a:cubicBezTo>
                  <a:lnTo>
                    <a:pt x="361951" y="189847"/>
                  </a:lnTo>
                  <a:cubicBezTo>
                    <a:pt x="354302" y="177795"/>
                    <a:pt x="348924" y="164073"/>
                    <a:pt x="346294" y="149515"/>
                  </a:cubicBezTo>
                  <a:lnTo>
                    <a:pt x="331713" y="152021"/>
                  </a:lnTo>
                  <a:cubicBezTo>
                    <a:pt x="330398" y="144861"/>
                    <a:pt x="329801" y="137463"/>
                    <a:pt x="329681" y="130065"/>
                  </a:cubicBezTo>
                  <a:cubicBezTo>
                    <a:pt x="329681" y="123383"/>
                    <a:pt x="330159" y="116701"/>
                    <a:pt x="331115" y="110138"/>
                  </a:cubicBezTo>
                  <a:lnTo>
                    <a:pt x="345697" y="112286"/>
                  </a:lnTo>
                  <a:cubicBezTo>
                    <a:pt x="347967" y="97608"/>
                    <a:pt x="352868" y="83767"/>
                    <a:pt x="360158" y="71476"/>
                  </a:cubicBezTo>
                  <a:lnTo>
                    <a:pt x="347370" y="63959"/>
                  </a:lnTo>
                  <a:cubicBezTo>
                    <a:pt x="354541" y="51787"/>
                    <a:pt x="363505" y="40929"/>
                    <a:pt x="374262" y="31621"/>
                  </a:cubicBezTo>
                  <a:lnTo>
                    <a:pt x="383943" y="42719"/>
                  </a:lnTo>
                  <a:cubicBezTo>
                    <a:pt x="394819" y="33292"/>
                    <a:pt x="407488" y="25894"/>
                    <a:pt x="421472" y="21001"/>
                  </a:cubicBezTo>
                  <a:lnTo>
                    <a:pt x="416691" y="7160"/>
                  </a:lnTo>
                  <a:cubicBezTo>
                    <a:pt x="429958" y="2506"/>
                    <a:pt x="443941" y="119"/>
                    <a:pt x="458164" y="0"/>
                  </a:cubicBezTo>
                  <a:close/>
                </a:path>
              </a:pathLst>
            </a:custGeom>
            <a:solidFill>
              <a:schemeClr val="bg1"/>
            </a:solidFill>
            <a:ln>
              <a:noFill/>
            </a:ln>
          </p:spPr>
          <p:txBody>
            <a:bodyPr/>
            <a:lstStyle/>
            <a:p/>
          </p:txBody>
        </p:sp>
      </p:grpSp>
      <p:grpSp>
        <p:nvGrpSpPr>
          <p:cNvPr id="57" name="组合 56">
            <a:extLst>
              <a:ext uri="{FF2B5EF4-FFF2-40B4-BE49-F238E27FC236}">
                <a16:creationId xmlns:a16="http://schemas.microsoft.com/office/drawing/2014/main" id="{A6942B42-5140-489C-9F1D-D809A91317D7}"/>
              </a:ext>
            </a:extLst>
          </p:cNvPr>
          <p:cNvGrpSpPr/>
          <p:nvPr/>
        </p:nvGrpSpPr>
        <p:grpSpPr>
          <a:xfrm>
            <a:off x="6251539" y="4722812"/>
            <a:ext cx="936000" cy="936000"/>
            <a:chOff x="6251539" y="4722812"/>
            <a:chExt cx="936000" cy="936000"/>
          </a:xfrm>
        </p:grpSpPr>
        <p:sp>
          <p:nvSpPr>
            <p:cNvPr id="77" name="Oval 53">
              <a:extLst>
                <a:ext uri="{FF2B5EF4-FFF2-40B4-BE49-F238E27FC236}">
                  <a16:creationId xmlns:a16="http://schemas.microsoft.com/office/drawing/2014/main" id="{6E50FEDB-315A-443D-AA5D-1C7A8BA3BB77}"/>
                </a:ext>
              </a:extLst>
            </p:cNvPr>
            <p:cNvSpPr>
              <a:spLocks noChangeArrowheads="1"/>
            </p:cNvSpPr>
            <p:nvPr/>
          </p:nvSpPr>
          <p:spPr bwMode="auto">
            <a:xfrm>
              <a:off x="6251539" y="4722812"/>
              <a:ext cx="936000" cy="936000"/>
            </a:xfrm>
            <a:prstGeom prst="ellipse">
              <a:avLst/>
            </a:prstGeom>
            <a:solidFill>
              <a:srgbClr val="F08247"/>
            </a:solidFill>
            <a:ln w="28575">
              <a:noFill/>
            </a:ln>
            <a:effectLst/>
            <a:scene3d>
              <a:camera prst="orthographicFront">
                <a:rot lat="0" lon="0" rev="0"/>
              </a:camera>
              <a:lightRig dir="t" rig="soft"/>
            </a:scene3d>
            <a:sp3d contourW="44450" prstMaterial="matte">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anchor="ctr" bIns="45720" lIns="91440" rIns="91440" tIns="45720"/>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defRPr/>
              </a:pPr>
              <a:endParaRPr altLang="en-US" lang="zh-CN" sz="2400">
                <a:solidFill>
                  <a:schemeClr val="tx1">
                    <a:lumMod val="65000"/>
                    <a:lumOff val="35000"/>
                  </a:schemeClr>
                </a:solidFill>
                <a:latin charset="-122" panose="020b0503020204020204" pitchFamily="34" typeface="微软雅黑"/>
                <a:ea charset="-122" panose="020b0503020204020204" pitchFamily="34" typeface="微软雅黑"/>
              </a:endParaRPr>
            </a:p>
          </p:txBody>
        </p:sp>
        <p:sp>
          <p:nvSpPr>
            <p:cNvPr id="81" name="7-persons-male-silhouettes_35178">
              <a:extLst>
                <a:ext uri="{FF2B5EF4-FFF2-40B4-BE49-F238E27FC236}">
                  <a16:creationId xmlns:a16="http://schemas.microsoft.com/office/drawing/2014/main" id="{D90C8BF3-9066-4C06-B280-EF7B70E573BB}"/>
                </a:ext>
              </a:extLst>
            </p:cNvPr>
            <p:cNvSpPr>
              <a:spLocks noChangeAspect="1"/>
            </p:cNvSpPr>
            <p:nvPr/>
          </p:nvSpPr>
          <p:spPr bwMode="auto">
            <a:xfrm>
              <a:off x="6488478" y="4973031"/>
              <a:ext cx="462121" cy="488775"/>
            </a:xfrm>
            <a:custGeom>
              <a:gdLst>
                <a:gd fmla="*/ 415286 w 572229" name="connsiteX0"/>
                <a:gd fmla="*/ 369904 h 605233" name="connsiteY0"/>
                <a:gd fmla="*/ 478762 w 572229" name="connsiteX1"/>
                <a:gd fmla="*/ 369904 h 605233" name="connsiteY1"/>
                <a:gd fmla="*/ 500821 w 572229" name="connsiteX2"/>
                <a:gd fmla="*/ 391774 h 605233" name="connsiteY2"/>
                <a:gd fmla="*/ 500821 w 572229" name="connsiteX3"/>
                <a:gd fmla="*/ 475959 h 605233" name="connsiteY3"/>
                <a:gd fmla="*/ 490467 w 572229" name="connsiteX4"/>
                <a:gd fmla="*/ 488691 h 605233" name="connsiteY4"/>
                <a:gd fmla="*/ 480113 w 572229" name="connsiteX5"/>
                <a:gd fmla="*/ 475659 h 605233" name="connsiteY5"/>
                <a:gd fmla="*/ 480113 w 572229" name="connsiteX6"/>
                <a:gd fmla="*/ 422931 h 605233" name="connsiteY6"/>
                <a:gd fmla="*/ 479963 w 572229" name="connsiteX7"/>
                <a:gd fmla="*/ 415292 h 605233" name="connsiteY7"/>
                <a:gd fmla="*/ 477562 w 572229" name="connsiteX8"/>
                <a:gd fmla="*/ 411247 h 605233" name="connsiteY8"/>
                <a:gd fmla="*/ 475161 w 572229" name="connsiteX9"/>
                <a:gd fmla="*/ 415591 h 605233" name="connsiteY9"/>
                <a:gd fmla="*/ 475311 w 572229" name="connsiteX10"/>
                <a:gd fmla="*/ 418288 h 605233" name="connsiteY10"/>
                <a:gd fmla="*/ 475011 w 572229" name="connsiteX11"/>
                <a:gd fmla="*/ 589353 h 605233" name="connsiteY11"/>
                <a:gd fmla="*/ 469909 w 572229" name="connsiteX12"/>
                <a:gd fmla="*/ 602086 h 605233" name="connsiteY12"/>
                <a:gd fmla="*/ 456553 w 572229" name="connsiteX13"/>
                <a:gd fmla="*/ 603584 h 605233" name="connsiteY13"/>
                <a:gd fmla="*/ 449200 w 572229" name="connsiteX14"/>
                <a:gd fmla="*/ 590701 h 605233" name="connsiteY14"/>
                <a:gd fmla="*/ 449200 w 572229" name="connsiteX15"/>
                <a:gd fmla="*/ 497529 h 605233" name="connsiteY15"/>
                <a:gd fmla="*/ 449200 w 572229" name="connsiteX16"/>
                <a:gd fmla="*/ 489440 h 605233" name="connsiteY16"/>
                <a:gd fmla="*/ 446649 w 572229" name="connsiteX17"/>
                <a:gd fmla="*/ 488392 h 605233" name="connsiteY17"/>
                <a:gd fmla="*/ 443948 w 572229" name="connsiteX18"/>
                <a:gd fmla="*/ 494084 h 605233" name="connsiteY18"/>
                <a:gd fmla="*/ 443798 w 572229" name="connsiteX19"/>
                <a:gd fmla="*/ 540670 h 605233" name="connsiteY19"/>
                <a:gd fmla="*/ 443798 w 572229" name="connsiteX20"/>
                <a:gd fmla="*/ 589353 h 605233" name="connsiteY20"/>
                <a:gd fmla="*/ 430743 w 572229" name="connsiteX21"/>
                <a:gd fmla="*/ 605231 h 605233" name="connsiteY21"/>
                <a:gd fmla="*/ 418288 w 572229" name="connsiteX22"/>
                <a:gd fmla="*/ 589353 h 605233" name="connsiteY22"/>
                <a:gd fmla="*/ 418288 w 572229" name="connsiteX23"/>
                <a:gd fmla="*/ 420385 h 605233" name="connsiteY23"/>
                <a:gd fmla="*/ 418137 w 572229" name="connsiteX24"/>
                <a:gd fmla="*/ 416340 h 605233" name="connsiteY24"/>
                <a:gd fmla="*/ 415136 w 572229" name="connsiteX25"/>
                <a:gd fmla="*/ 411247 h 605233" name="connsiteY25"/>
                <a:gd fmla="*/ 413035 w 572229" name="connsiteX26"/>
                <a:gd fmla="*/ 416191 h 605233" name="connsiteY26"/>
                <a:gd fmla="*/ 412885 w 572229" name="connsiteX27"/>
                <a:gd fmla="*/ 473112 h 605233" name="connsiteY27"/>
                <a:gd fmla="*/ 412885 w 572229" name="connsiteX28"/>
                <a:gd fmla="*/ 478655 h 605233" name="connsiteY28"/>
                <a:gd fmla="*/ 402531 w 572229" name="connsiteX29"/>
                <a:gd fmla="*/ 488691 h 605233" name="connsiteY29"/>
                <a:gd fmla="*/ 392177 w 572229" name="connsiteX30"/>
                <a:gd fmla="*/ 478655 h 605233" name="connsiteY30"/>
                <a:gd fmla="*/ 392027 w 572229" name="connsiteX31"/>
                <a:gd fmla="*/ 456336 h 605233" name="connsiteY31"/>
                <a:gd fmla="*/ 392027 w 572229" name="connsiteX32"/>
                <a:gd fmla="*/ 393122 h 605233" name="connsiteY32"/>
                <a:gd fmla="*/ 415286 w 572229" name="connsiteX33"/>
                <a:gd fmla="*/ 369904 h 605233" name="connsiteY33"/>
                <a:gd fmla="*/ 254891 w 572229" name="connsiteX34"/>
                <a:gd fmla="*/ 369904 h 605233" name="connsiteY34"/>
                <a:gd fmla="*/ 318367 w 572229" name="connsiteX35"/>
                <a:gd fmla="*/ 369904 h 605233" name="connsiteY35"/>
                <a:gd fmla="*/ 340426 w 572229" name="connsiteX36"/>
                <a:gd fmla="*/ 391774 h 605233" name="connsiteY36"/>
                <a:gd fmla="*/ 340576 w 572229" name="connsiteX37"/>
                <a:gd fmla="*/ 475959 h 605233" name="connsiteY37"/>
                <a:gd fmla="*/ 330072 w 572229" name="connsiteX38"/>
                <a:gd fmla="*/ 488691 h 605233" name="connsiteY38"/>
                <a:gd fmla="*/ 319868 w 572229" name="connsiteX39"/>
                <a:gd fmla="*/ 475659 h 605233" name="connsiteY39"/>
                <a:gd fmla="*/ 319717 w 572229" name="connsiteX40"/>
                <a:gd fmla="*/ 422931 h 605233" name="connsiteY40"/>
                <a:gd fmla="*/ 319567 w 572229" name="connsiteX41"/>
                <a:gd fmla="*/ 415292 h 605233" name="connsiteY41"/>
                <a:gd fmla="*/ 317166 w 572229" name="connsiteX42"/>
                <a:gd fmla="*/ 411247 h 605233" name="connsiteY42"/>
                <a:gd fmla="*/ 314765 w 572229" name="connsiteX43"/>
                <a:gd fmla="*/ 415591 h 605233" name="connsiteY43"/>
                <a:gd fmla="*/ 314916 w 572229" name="connsiteX44"/>
                <a:gd fmla="*/ 418288 h 605233" name="connsiteY44"/>
                <a:gd fmla="*/ 314615 w 572229" name="connsiteX45"/>
                <a:gd fmla="*/ 589353 h 605233" name="connsiteY45"/>
                <a:gd fmla="*/ 309513 w 572229" name="connsiteX46"/>
                <a:gd fmla="*/ 602086 h 605233" name="connsiteY46"/>
                <a:gd fmla="*/ 296158 w 572229" name="connsiteX47"/>
                <a:gd fmla="*/ 603584 h 605233" name="connsiteY47"/>
                <a:gd fmla="*/ 288805 w 572229" name="connsiteX48"/>
                <a:gd fmla="*/ 590701 h 605233" name="connsiteY48"/>
                <a:gd fmla="*/ 288805 w 572229" name="connsiteX49"/>
                <a:gd fmla="*/ 497529 h 605233" name="connsiteY49"/>
                <a:gd fmla="*/ 288805 w 572229" name="connsiteX50"/>
                <a:gd fmla="*/ 489440 h 605233" name="connsiteY50"/>
                <a:gd fmla="*/ 286404 w 572229" name="connsiteX51"/>
                <a:gd fmla="*/ 488392 h 605233" name="connsiteY51"/>
                <a:gd fmla="*/ 283553 w 572229" name="connsiteX52"/>
                <a:gd fmla="*/ 494084 h 605233" name="connsiteY52"/>
                <a:gd fmla="*/ 283403 w 572229" name="connsiteX53"/>
                <a:gd fmla="*/ 540670 h 605233" name="connsiteY53"/>
                <a:gd fmla="*/ 283403 w 572229" name="connsiteX54"/>
                <a:gd fmla="*/ 589353 h 605233" name="connsiteY54"/>
                <a:gd fmla="*/ 270348 w 572229" name="connsiteX55"/>
                <a:gd fmla="*/ 605231 h 605233" name="connsiteY55"/>
                <a:gd fmla="*/ 257893 w 572229" name="connsiteX56"/>
                <a:gd fmla="*/ 589353 h 605233" name="connsiteY56"/>
                <a:gd fmla="*/ 257893 w 572229" name="connsiteX57"/>
                <a:gd fmla="*/ 420385 h 605233" name="connsiteY57"/>
                <a:gd fmla="*/ 257742 w 572229" name="connsiteX58"/>
                <a:gd fmla="*/ 416340 h 605233" name="connsiteY58"/>
                <a:gd fmla="*/ 254741 w 572229" name="connsiteX59"/>
                <a:gd fmla="*/ 411247 h 605233" name="connsiteY59"/>
                <a:gd fmla="*/ 252640 w 572229" name="connsiteX60"/>
                <a:gd fmla="*/ 416191 h 605233" name="connsiteY60"/>
                <a:gd fmla="*/ 252490 w 572229" name="connsiteX61"/>
                <a:gd fmla="*/ 473112 h 605233" name="connsiteY61"/>
                <a:gd fmla="*/ 252490 w 572229" name="connsiteX62"/>
                <a:gd fmla="*/ 478655 h 605233" name="connsiteY62"/>
                <a:gd fmla="*/ 242136 w 572229" name="connsiteX63"/>
                <a:gd fmla="*/ 488691 h 605233" name="connsiteY63"/>
                <a:gd fmla="*/ 231782 w 572229" name="connsiteX64"/>
                <a:gd fmla="*/ 478655 h 605233" name="connsiteY64"/>
                <a:gd fmla="*/ 231632 w 572229" name="connsiteX65"/>
                <a:gd fmla="*/ 456336 h 605233" name="connsiteY65"/>
                <a:gd fmla="*/ 231632 w 572229" name="connsiteX66"/>
                <a:gd fmla="*/ 393122 h 605233" name="connsiteY66"/>
                <a:gd fmla="*/ 254891 w 572229" name="connsiteX67"/>
                <a:gd fmla="*/ 369904 h 605233" name="connsiteY67"/>
                <a:gd fmla="*/ 93383 w 572229" name="connsiteX68"/>
                <a:gd fmla="*/ 369904 h 605233" name="connsiteY68"/>
                <a:gd fmla="*/ 156749 w 572229" name="connsiteX69"/>
                <a:gd fmla="*/ 369904 h 605233" name="connsiteY69"/>
                <a:gd fmla="*/ 178973 w 572229" name="connsiteX70"/>
                <a:gd fmla="*/ 391774 h 605233" name="connsiteY70"/>
                <a:gd fmla="*/ 178973 w 572229" name="connsiteX71"/>
                <a:gd fmla="*/ 475959 h 605233" name="connsiteY71"/>
                <a:gd fmla="*/ 168612 w 572229" name="connsiteX72"/>
                <a:gd fmla="*/ 488691 h 605233" name="connsiteY72"/>
                <a:gd fmla="*/ 158251 w 572229" name="connsiteX73"/>
                <a:gd fmla="*/ 475659 h 605233" name="connsiteY73"/>
                <a:gd fmla="*/ 158251 w 572229" name="connsiteX74"/>
                <a:gd fmla="*/ 422931 h 605233" name="connsiteY74"/>
                <a:gd fmla="*/ 158101 w 572229" name="connsiteX75"/>
                <a:gd fmla="*/ 415292 h 605233" name="connsiteY75"/>
                <a:gd fmla="*/ 155698 w 572229" name="connsiteX76"/>
                <a:gd fmla="*/ 411247 h 605233" name="connsiteY76"/>
                <a:gd fmla="*/ 153296 w 572229" name="connsiteX77"/>
                <a:gd fmla="*/ 415591 h 605233" name="connsiteY77"/>
                <a:gd fmla="*/ 153446 w 572229" name="connsiteX78"/>
                <a:gd fmla="*/ 418288 h 605233" name="connsiteY78"/>
                <a:gd fmla="*/ 153146 w 572229" name="connsiteX79"/>
                <a:gd fmla="*/ 589353 h 605233" name="connsiteY79"/>
                <a:gd fmla="*/ 148040 w 572229" name="connsiteX80"/>
                <a:gd fmla="*/ 602086 h 605233" name="connsiteY80"/>
                <a:gd fmla="*/ 134676 w 572229" name="connsiteX81"/>
                <a:gd fmla="*/ 603584 h 605233" name="connsiteY81"/>
                <a:gd fmla="*/ 127318 w 572229" name="connsiteX82"/>
                <a:gd fmla="*/ 590701 h 605233" name="connsiteY82"/>
                <a:gd fmla="*/ 127318 w 572229" name="connsiteX83"/>
                <a:gd fmla="*/ 497529 h 605233" name="connsiteY83"/>
                <a:gd fmla="*/ 127318 w 572229" name="connsiteX84"/>
                <a:gd fmla="*/ 489440 h 605233" name="connsiteY84"/>
                <a:gd fmla="*/ 124766 w 572229" name="connsiteX85"/>
                <a:gd fmla="*/ 488392 h 605233" name="connsiteY85"/>
                <a:gd fmla="*/ 122063 w 572229" name="connsiteX86"/>
                <a:gd fmla="*/ 494084 h 605233" name="connsiteY86"/>
                <a:gd fmla="*/ 121913 w 572229" name="connsiteX87"/>
                <a:gd fmla="*/ 540670 h 605233" name="connsiteY87"/>
                <a:gd fmla="*/ 121913 w 572229" name="connsiteX88"/>
                <a:gd fmla="*/ 589353 h 605233" name="connsiteY88"/>
                <a:gd fmla="*/ 108849 w 572229" name="connsiteX89"/>
                <a:gd fmla="*/ 605231 h 605233" name="connsiteY89"/>
                <a:gd fmla="*/ 96236 w 572229" name="connsiteX90"/>
                <a:gd fmla="*/ 589353 h 605233" name="connsiteY90"/>
                <a:gd fmla="*/ 96236 w 572229" name="connsiteX91"/>
                <a:gd fmla="*/ 420385 h 605233" name="connsiteY91"/>
                <a:gd fmla="*/ 96236 w 572229" name="connsiteX92"/>
                <a:gd fmla="*/ 416340 h 605233" name="connsiteY92"/>
                <a:gd fmla="*/ 93232 w 572229" name="connsiteX93"/>
                <a:gd fmla="*/ 411247 h 605233" name="connsiteY93"/>
                <a:gd fmla="*/ 91130 w 572229" name="connsiteX94"/>
                <a:gd fmla="*/ 416191 h 605233" name="connsiteY94"/>
                <a:gd fmla="*/ 90980 w 572229" name="connsiteX95"/>
                <a:gd fmla="*/ 473112 h 605233" name="connsiteY95"/>
                <a:gd fmla="*/ 90980 w 572229" name="connsiteX96"/>
                <a:gd fmla="*/ 478655 h 605233" name="connsiteY96"/>
                <a:gd fmla="*/ 80469 w 572229" name="connsiteX97"/>
                <a:gd fmla="*/ 488691 h 605233" name="connsiteY97"/>
                <a:gd fmla="*/ 70258 w 572229" name="connsiteX98"/>
                <a:gd fmla="*/ 478655 h 605233" name="connsiteY98"/>
                <a:gd fmla="*/ 70108 w 572229" name="connsiteX99"/>
                <a:gd fmla="*/ 456336 h 605233" name="connsiteY99"/>
                <a:gd fmla="*/ 70108 w 572229" name="connsiteX100"/>
                <a:gd fmla="*/ 393122 h 605233" name="connsiteY100"/>
                <a:gd fmla="*/ 93383 w 572229" name="connsiteX101"/>
                <a:gd fmla="*/ 369904 h 605233" name="connsiteY101"/>
                <a:gd fmla="*/ 446680 w 572229" name="connsiteX102"/>
                <a:gd fmla="*/ 319732 h 605233" name="connsiteY102"/>
                <a:gd fmla="*/ 467232 w 572229" name="connsiteX103"/>
                <a:gd fmla="*/ 340562 h 605233" name="connsiteY103"/>
                <a:gd fmla="*/ 446230 w 572229" name="connsiteX104"/>
                <a:gd fmla="*/ 360792 h 605233" name="connsiteY104"/>
                <a:gd fmla="*/ 425828 w 572229" name="connsiteX105"/>
                <a:gd fmla="*/ 340412 h 605233" name="connsiteY105"/>
                <a:gd fmla="*/ 446680 w 572229" name="connsiteX106"/>
                <a:gd fmla="*/ 319732 h 605233" name="connsiteY106"/>
                <a:gd fmla="*/ 286251 w 572229" name="connsiteX107"/>
                <a:gd fmla="*/ 319732 h 605233" name="connsiteY107"/>
                <a:gd fmla="*/ 306838 w 572229" name="connsiteX108"/>
                <a:gd fmla="*/ 340562 h 605233" name="connsiteY108"/>
                <a:gd fmla="*/ 285800 w 572229" name="connsiteX109"/>
                <a:gd fmla="*/ 360792 h 605233" name="connsiteY109"/>
                <a:gd fmla="*/ 265363 w 572229" name="connsiteX110"/>
                <a:gd fmla="*/ 340412 h 605233" name="connsiteY110"/>
                <a:gd fmla="*/ 286251 w 572229" name="connsiteX111"/>
                <a:gd fmla="*/ 319732 h 605233" name="connsiteY111"/>
                <a:gd fmla="*/ 124761 w 572229" name="connsiteX112"/>
                <a:gd fmla="*/ 319732 h 605233" name="connsiteY112"/>
                <a:gd fmla="*/ 145313 w 572229" name="connsiteX113"/>
                <a:gd fmla="*/ 340562 h 605233" name="connsiteY113"/>
                <a:gd fmla="*/ 124311 w 572229" name="connsiteX114"/>
                <a:gd fmla="*/ 360792 h 605233" name="connsiteY114"/>
                <a:gd fmla="*/ 103909 w 572229" name="connsiteX115"/>
                <a:gd fmla="*/ 340412 h 605233" name="connsiteY115"/>
                <a:gd fmla="*/ 124761 w 572229" name="connsiteX116"/>
                <a:gd fmla="*/ 319732 h 605233" name="connsiteY116"/>
                <a:gd fmla="*/ 486573 w 572229" name="connsiteX117"/>
                <a:gd fmla="*/ 50322 h 605233" name="connsiteY117"/>
                <a:gd fmla="*/ 549940 w 572229" name="connsiteX118"/>
                <a:gd fmla="*/ 50322 h 605233" name="connsiteY118"/>
                <a:gd fmla="*/ 572163 w 572229" name="connsiteX119"/>
                <a:gd fmla="*/ 72198 h 605233" name="connsiteY119"/>
                <a:gd fmla="*/ 572163 w 572229" name="connsiteX120"/>
                <a:gd fmla="*/ 156404 h 605233" name="connsiteY120"/>
                <a:gd fmla="*/ 561802 w 572229" name="connsiteX121"/>
                <a:gd fmla="*/ 168990 h 605233" name="connsiteY121"/>
                <a:gd fmla="*/ 551441 w 572229" name="connsiteX122"/>
                <a:gd fmla="*/ 156105 h 605233" name="connsiteY122"/>
                <a:gd fmla="*/ 551441 w 572229" name="connsiteX123"/>
                <a:gd fmla="*/ 103213 h 605233" name="connsiteY123"/>
                <a:gd fmla="*/ 551291 w 572229" name="connsiteX124"/>
                <a:gd fmla="*/ 95572 h 605233" name="connsiteY124"/>
                <a:gd fmla="*/ 548738 w 572229" name="connsiteX125"/>
                <a:gd fmla="*/ 91676 h 605233" name="connsiteY125"/>
                <a:gd fmla="*/ 546486 w 572229" name="connsiteX126"/>
                <a:gd fmla="*/ 95871 h 605233" name="connsiteY126"/>
                <a:gd fmla="*/ 546486 w 572229" name="connsiteX127"/>
                <a:gd fmla="*/ 98718 h 605233" name="connsiteY127"/>
                <a:gd fmla="*/ 546336 w 572229" name="connsiteX128"/>
                <a:gd fmla="*/ 269829 h 605233" name="connsiteY128"/>
                <a:gd fmla="*/ 541230 w 572229" name="connsiteX129"/>
                <a:gd fmla="*/ 282415 h 605233" name="connsiteY129"/>
                <a:gd fmla="*/ 527866 w 572229" name="connsiteX130"/>
                <a:gd fmla="*/ 284063 h 605233" name="connsiteY130"/>
                <a:gd fmla="*/ 520509 w 572229" name="connsiteX131"/>
                <a:gd fmla="*/ 271177 h 605233" name="connsiteY131"/>
                <a:gd fmla="*/ 520509 w 572229" name="connsiteX132"/>
                <a:gd fmla="*/ 177980 h 605233" name="connsiteY132"/>
                <a:gd fmla="*/ 520509 w 572229" name="connsiteX133"/>
                <a:gd fmla="*/ 169740 h 605233" name="connsiteY133"/>
                <a:gd fmla="*/ 517956 w 572229" name="connsiteX134"/>
                <a:gd fmla="*/ 168691 h 605233" name="connsiteY134"/>
                <a:gd fmla="*/ 515253 w 572229" name="connsiteX135"/>
                <a:gd fmla="*/ 174384 h 605233" name="connsiteY135"/>
                <a:gd fmla="*/ 515103 w 572229" name="connsiteX136"/>
                <a:gd fmla="*/ 220983 h 605233" name="connsiteY136"/>
                <a:gd fmla="*/ 515103 w 572229" name="connsiteX137"/>
                <a:gd fmla="*/ 269679 h 605233" name="connsiteY137"/>
                <a:gd fmla="*/ 502039 w 572229" name="connsiteX138"/>
                <a:gd fmla="*/ 285711 h 605233" name="connsiteY138"/>
                <a:gd fmla="*/ 489426 w 572229" name="connsiteX139"/>
                <a:gd fmla="*/ 269829 h 605233" name="connsiteY139"/>
                <a:gd fmla="*/ 489426 w 572229" name="connsiteX140"/>
                <a:gd fmla="*/ 100816 h 605233" name="connsiteY140"/>
                <a:gd fmla="*/ 489426 w 572229" name="connsiteX141"/>
                <a:gd fmla="*/ 96620 h 605233" name="connsiteY141"/>
                <a:gd fmla="*/ 486423 w 572229" name="connsiteX142"/>
                <a:gd fmla="*/ 91526 h 605233" name="connsiteY142"/>
                <a:gd fmla="*/ 484320 w 572229" name="connsiteX143"/>
                <a:gd fmla="*/ 96471 h 605233" name="connsiteY143"/>
                <a:gd fmla="*/ 484170 w 572229" name="connsiteX144"/>
                <a:gd fmla="*/ 153557 h 605233" name="connsiteY144"/>
                <a:gd fmla="*/ 484170 w 572229" name="connsiteX145"/>
                <a:gd fmla="*/ 159101 h 605233" name="connsiteY145"/>
                <a:gd fmla="*/ 473659 w 572229" name="connsiteX146"/>
                <a:gd fmla="*/ 168990 h 605233" name="connsiteY146"/>
                <a:gd fmla="*/ 463448 w 572229" name="connsiteX147"/>
                <a:gd fmla="*/ 158951 h 605233" name="connsiteY147"/>
                <a:gd fmla="*/ 463298 w 572229" name="connsiteX148"/>
                <a:gd fmla="*/ 136776 h 605233" name="connsiteY148"/>
                <a:gd fmla="*/ 463298 w 572229" name="connsiteX149"/>
                <a:gd fmla="*/ 73396 h 605233" name="connsiteY149"/>
                <a:gd fmla="*/ 486573 w 572229" name="connsiteX150"/>
                <a:gd fmla="*/ 50322 h 605233" name="connsiteY150"/>
                <a:gd fmla="*/ 335477 w 572229" name="connsiteX151"/>
                <a:gd fmla="*/ 50322 h 605233" name="connsiteY151"/>
                <a:gd fmla="*/ 398953 w 572229" name="connsiteX152"/>
                <a:gd fmla="*/ 50322 h 605233" name="connsiteY152"/>
                <a:gd fmla="*/ 421012 w 572229" name="connsiteX153"/>
                <a:gd fmla="*/ 72198 h 605233" name="connsiteY153"/>
                <a:gd fmla="*/ 421012 w 572229" name="connsiteX154"/>
                <a:gd fmla="*/ 156404 h 605233" name="connsiteY154"/>
                <a:gd fmla="*/ 410658 w 572229" name="connsiteX155"/>
                <a:gd fmla="*/ 168990 h 605233" name="connsiteY155"/>
                <a:gd fmla="*/ 400303 w 572229" name="connsiteX156"/>
                <a:gd fmla="*/ 156105 h 605233" name="connsiteY156"/>
                <a:gd fmla="*/ 400303 w 572229" name="connsiteX157"/>
                <a:gd fmla="*/ 103213 h 605233" name="connsiteY157"/>
                <a:gd fmla="*/ 400153 w 572229" name="connsiteX158"/>
                <a:gd fmla="*/ 95572 h 605233" name="connsiteY158"/>
                <a:gd fmla="*/ 397752 w 572229" name="connsiteX159"/>
                <a:gd fmla="*/ 91676 h 605233" name="connsiteY159"/>
                <a:gd fmla="*/ 395351 w 572229" name="connsiteX160"/>
                <a:gd fmla="*/ 95871 h 605233" name="connsiteY160"/>
                <a:gd fmla="*/ 395502 w 572229" name="connsiteX161"/>
                <a:gd fmla="*/ 98718 h 605233" name="connsiteY161"/>
                <a:gd fmla="*/ 395201 w 572229" name="connsiteX162"/>
                <a:gd fmla="*/ 269829 h 605233" name="connsiteY162"/>
                <a:gd fmla="*/ 390099 w 572229" name="connsiteX163"/>
                <a:gd fmla="*/ 282415 h 605233" name="connsiteY163"/>
                <a:gd fmla="*/ 376744 w 572229" name="connsiteX164"/>
                <a:gd fmla="*/ 284063 h 605233" name="connsiteY164"/>
                <a:gd fmla="*/ 369391 w 572229" name="connsiteX165"/>
                <a:gd fmla="*/ 271177 h 605233" name="connsiteY165"/>
                <a:gd fmla="*/ 369391 w 572229" name="connsiteX166"/>
                <a:gd fmla="*/ 177980 h 605233" name="connsiteY166"/>
                <a:gd fmla="*/ 369391 w 572229" name="connsiteX167"/>
                <a:gd fmla="*/ 169740 h 605233" name="connsiteY167"/>
                <a:gd fmla="*/ 366840 w 572229" name="connsiteX168"/>
                <a:gd fmla="*/ 168691 h 605233" name="connsiteY168"/>
                <a:gd fmla="*/ 364139 w 572229" name="connsiteX169"/>
                <a:gd fmla="*/ 174384 h 605233" name="connsiteY169"/>
                <a:gd fmla="*/ 363989 w 572229" name="connsiteX170"/>
                <a:gd fmla="*/ 220983 h 605233" name="connsiteY170"/>
                <a:gd fmla="*/ 363989 w 572229" name="connsiteX171"/>
                <a:gd fmla="*/ 269679 h 605233" name="connsiteY171"/>
                <a:gd fmla="*/ 350934 w 572229" name="connsiteX172"/>
                <a:gd fmla="*/ 285711 h 605233" name="connsiteY172"/>
                <a:gd fmla="*/ 338328 w 572229" name="connsiteX173"/>
                <a:gd fmla="*/ 269829 h 605233" name="connsiteY173"/>
                <a:gd fmla="*/ 338328 w 572229" name="connsiteX174"/>
                <a:gd fmla="*/ 100816 h 605233" name="connsiteY174"/>
                <a:gd fmla="*/ 338328 w 572229" name="connsiteX175"/>
                <a:gd fmla="*/ 96620 h 605233" name="connsiteY175"/>
                <a:gd fmla="*/ 335327 w 572229" name="connsiteX176"/>
                <a:gd fmla="*/ 91526 h 605233" name="connsiteY176"/>
                <a:gd fmla="*/ 333226 w 572229" name="connsiteX177"/>
                <a:gd fmla="*/ 96471 h 605233" name="connsiteY177"/>
                <a:gd fmla="*/ 333076 w 572229" name="connsiteX178"/>
                <a:gd fmla="*/ 153557 h 605233" name="connsiteY178"/>
                <a:gd fmla="*/ 333076 w 572229" name="connsiteX179"/>
                <a:gd fmla="*/ 159101 h 605233" name="connsiteY179"/>
                <a:gd fmla="*/ 322722 w 572229" name="connsiteX180"/>
                <a:gd fmla="*/ 168990 h 605233" name="connsiteY180"/>
                <a:gd fmla="*/ 312368 w 572229" name="connsiteX181"/>
                <a:gd fmla="*/ 158951 h 605233" name="connsiteY181"/>
                <a:gd fmla="*/ 312218 w 572229" name="connsiteX182"/>
                <a:gd fmla="*/ 136626 h 605233" name="connsiteY182"/>
                <a:gd fmla="*/ 312218 w 572229" name="connsiteX183"/>
                <a:gd fmla="*/ 73396 h 605233" name="connsiteY183"/>
                <a:gd fmla="*/ 335477 w 572229" name="connsiteX184"/>
                <a:gd fmla="*/ 50322 h 605233" name="connsiteY184"/>
                <a:gd fmla="*/ 174447 w 572229" name="connsiteX185"/>
                <a:gd fmla="*/ 50322 h 605233" name="connsiteY185"/>
                <a:gd fmla="*/ 237773 w 572229" name="connsiteX186"/>
                <a:gd fmla="*/ 50322 h 605233" name="connsiteY186"/>
                <a:gd fmla="*/ 259982 w 572229" name="connsiteX187"/>
                <a:gd fmla="*/ 72198 h 605233" name="connsiteY187"/>
                <a:gd fmla="*/ 259982 w 572229" name="connsiteX188"/>
                <a:gd fmla="*/ 156404 h 605233" name="connsiteY188"/>
                <a:gd fmla="*/ 249628 w 572229" name="connsiteX189"/>
                <a:gd fmla="*/ 168990 h 605233" name="connsiteY189"/>
                <a:gd fmla="*/ 239273 w 572229" name="connsiteX190"/>
                <a:gd fmla="*/ 156105 h 605233" name="connsiteY190"/>
                <a:gd fmla="*/ 239273 w 572229" name="connsiteX191"/>
                <a:gd fmla="*/ 103213 h 605233" name="connsiteY191"/>
                <a:gd fmla="*/ 239123 w 572229" name="connsiteX192"/>
                <a:gd fmla="*/ 95572 h 605233" name="connsiteY192"/>
                <a:gd fmla="*/ 236722 w 572229" name="connsiteX193"/>
                <a:gd fmla="*/ 91676 h 605233" name="connsiteY193"/>
                <a:gd fmla="*/ 234321 w 572229" name="connsiteX194"/>
                <a:gd fmla="*/ 95871 h 605233" name="connsiteY194"/>
                <a:gd fmla="*/ 234321 w 572229" name="connsiteX195"/>
                <a:gd fmla="*/ 98718 h 605233" name="connsiteY195"/>
                <a:gd fmla="*/ 234171 w 572229" name="connsiteX196"/>
                <a:gd fmla="*/ 269829 h 605233" name="connsiteY196"/>
                <a:gd fmla="*/ 229069 w 572229" name="connsiteX197"/>
                <a:gd fmla="*/ 282415 h 605233" name="connsiteY197"/>
                <a:gd fmla="*/ 215714 w 572229" name="connsiteX198"/>
                <a:gd fmla="*/ 284063 h 605233" name="connsiteY198"/>
                <a:gd fmla="*/ 208361 w 572229" name="connsiteX199"/>
                <a:gd fmla="*/ 271177 h 605233" name="connsiteY199"/>
                <a:gd fmla="*/ 208361 w 572229" name="connsiteX200"/>
                <a:gd fmla="*/ 177980 h 605233" name="connsiteY200"/>
                <a:gd fmla="*/ 208361 w 572229" name="connsiteX201"/>
                <a:gd fmla="*/ 169740 h 605233" name="connsiteY201"/>
                <a:gd fmla="*/ 205810 w 572229" name="connsiteX202"/>
                <a:gd fmla="*/ 168691 h 605233" name="connsiteY202"/>
                <a:gd fmla="*/ 203109 w 572229" name="connsiteX203"/>
                <a:gd fmla="*/ 174384 h 605233" name="connsiteY203"/>
                <a:gd fmla="*/ 202959 w 572229" name="connsiteX204"/>
                <a:gd fmla="*/ 220983 h 605233" name="connsiteY204"/>
                <a:gd fmla="*/ 202959 w 572229" name="connsiteX205"/>
                <a:gd fmla="*/ 269679 h 605233" name="connsiteY205"/>
                <a:gd fmla="*/ 189904 w 572229" name="connsiteX206"/>
                <a:gd fmla="*/ 285711 h 605233" name="connsiteY206"/>
                <a:gd fmla="*/ 177298 w 572229" name="connsiteX207"/>
                <a:gd fmla="*/ 269829 h 605233" name="connsiteY207"/>
                <a:gd fmla="*/ 177298 w 572229" name="connsiteX208"/>
                <a:gd fmla="*/ 100816 h 605233" name="connsiteY208"/>
                <a:gd fmla="*/ 177298 w 572229" name="connsiteX209"/>
                <a:gd fmla="*/ 96620 h 605233" name="connsiteY209"/>
                <a:gd fmla="*/ 174297 w 572229" name="connsiteX210"/>
                <a:gd fmla="*/ 91526 h 605233" name="connsiteY210"/>
                <a:gd fmla="*/ 172196 w 572229" name="connsiteX211"/>
                <a:gd fmla="*/ 96471 h 605233" name="connsiteY211"/>
                <a:gd fmla="*/ 172046 w 572229" name="connsiteX212"/>
                <a:gd fmla="*/ 153557 h 605233" name="connsiteY212"/>
                <a:gd fmla="*/ 172046 w 572229" name="connsiteX213"/>
                <a:gd fmla="*/ 159101 h 605233" name="connsiteY213"/>
                <a:gd fmla="*/ 161542 w 572229" name="connsiteX214"/>
                <a:gd fmla="*/ 168990 h 605233" name="connsiteY214"/>
                <a:gd fmla="*/ 151338 w 572229" name="connsiteX215"/>
                <a:gd fmla="*/ 158951 h 605233" name="connsiteY215"/>
                <a:gd fmla="*/ 151188 w 572229" name="connsiteX216"/>
                <a:gd fmla="*/ 136626 h 605233" name="connsiteY216"/>
                <a:gd fmla="*/ 151188 w 572229" name="connsiteX217"/>
                <a:gd fmla="*/ 73396 h 605233" name="connsiteY217"/>
                <a:gd fmla="*/ 174447 w 572229" name="connsiteX218"/>
                <a:gd fmla="*/ 50322 h 605233" name="connsiteY218"/>
                <a:gd fmla="*/ 23296 w 572229" name="connsiteX219"/>
                <a:gd fmla="*/ 50322 h 605233" name="connsiteY219"/>
                <a:gd fmla="*/ 86772 w 572229" name="connsiteX220"/>
                <a:gd fmla="*/ 50322 h 605233" name="connsiteY220"/>
                <a:gd fmla="*/ 108831 w 572229" name="connsiteX221"/>
                <a:gd fmla="*/ 72198 h 605233" name="connsiteY221"/>
                <a:gd fmla="*/ 108831 w 572229" name="connsiteX222"/>
                <a:gd fmla="*/ 156404 h 605233" name="connsiteY222"/>
                <a:gd fmla="*/ 98477 w 572229" name="connsiteX223"/>
                <a:gd fmla="*/ 168990 h 605233" name="connsiteY223"/>
                <a:gd fmla="*/ 88273 w 572229" name="connsiteX224"/>
                <a:gd fmla="*/ 156105 h 605233" name="connsiteY224"/>
                <a:gd fmla="*/ 88273 w 572229" name="connsiteX225"/>
                <a:gd fmla="*/ 103213 h 605233" name="connsiteY225"/>
                <a:gd fmla="*/ 87972 w 572229" name="connsiteX226"/>
                <a:gd fmla="*/ 95572 h 605233" name="connsiteY226"/>
                <a:gd fmla="*/ 85571 w 572229" name="connsiteX227"/>
                <a:gd fmla="*/ 91676 h 605233" name="connsiteY227"/>
                <a:gd fmla="*/ 83170 w 572229" name="connsiteX228"/>
                <a:gd fmla="*/ 95871 h 605233" name="connsiteY228"/>
                <a:gd fmla="*/ 83321 w 572229" name="connsiteX229"/>
                <a:gd fmla="*/ 98718 h 605233" name="connsiteY229"/>
                <a:gd fmla="*/ 83020 w 572229" name="connsiteX230"/>
                <a:gd fmla="*/ 269829 h 605233" name="connsiteY230"/>
                <a:gd fmla="*/ 77918 w 572229" name="connsiteX231"/>
                <a:gd fmla="*/ 282415 h 605233" name="connsiteY231"/>
                <a:gd fmla="*/ 64563 w 572229" name="connsiteX232"/>
                <a:gd fmla="*/ 284063 h 605233" name="connsiteY232"/>
                <a:gd fmla="*/ 57210 w 572229" name="connsiteX233"/>
                <a:gd fmla="*/ 271177 h 605233" name="connsiteY233"/>
                <a:gd fmla="*/ 57210 w 572229" name="connsiteX234"/>
                <a:gd fmla="*/ 177980 h 605233" name="connsiteY234"/>
                <a:gd fmla="*/ 57210 w 572229" name="connsiteX235"/>
                <a:gd fmla="*/ 169740 h 605233" name="connsiteY235"/>
                <a:gd fmla="*/ 54659 w 572229" name="connsiteX236"/>
                <a:gd fmla="*/ 168691 h 605233" name="connsiteY236"/>
                <a:gd fmla="*/ 51958 w 572229" name="connsiteX237"/>
                <a:gd fmla="*/ 174384 h 605233" name="connsiteY237"/>
                <a:gd fmla="*/ 51808 w 572229" name="connsiteX238"/>
                <a:gd fmla="*/ 220983 h 605233" name="connsiteY238"/>
                <a:gd fmla="*/ 51808 w 572229" name="connsiteX239"/>
                <a:gd fmla="*/ 269679 h 605233" name="connsiteY239"/>
                <a:gd fmla="*/ 38753 w 572229" name="connsiteX240"/>
                <a:gd fmla="*/ 285711 h 605233" name="connsiteY240"/>
                <a:gd fmla="*/ 26298 w 572229" name="connsiteX241"/>
                <a:gd fmla="*/ 269829 h 605233" name="connsiteY241"/>
                <a:gd fmla="*/ 26298 w 572229" name="connsiteX242"/>
                <a:gd fmla="*/ 100816 h 605233" name="connsiteY242"/>
                <a:gd fmla="*/ 26147 w 572229" name="connsiteX243"/>
                <a:gd fmla="*/ 96620 h 605233" name="connsiteY243"/>
                <a:gd fmla="*/ 23146 w 572229" name="connsiteX244"/>
                <a:gd fmla="*/ 91526 h 605233" name="connsiteY244"/>
                <a:gd fmla="*/ 21045 w 572229" name="connsiteX245"/>
                <a:gd fmla="*/ 96471 h 605233" name="connsiteY245"/>
                <a:gd fmla="*/ 20895 w 572229" name="connsiteX246"/>
                <a:gd fmla="*/ 153557 h 605233" name="connsiteY246"/>
                <a:gd fmla="*/ 20895 w 572229" name="connsiteX247"/>
                <a:gd fmla="*/ 159101 h 605233" name="connsiteY247"/>
                <a:gd fmla="*/ 10541 w 572229" name="connsiteX248"/>
                <a:gd fmla="*/ 168990 h 605233" name="connsiteY248"/>
                <a:gd fmla="*/ 187 w 572229" name="connsiteX249"/>
                <a:gd fmla="*/ 158951 h 605233" name="connsiteY249"/>
                <a:gd fmla="*/ 37 w 572229" name="connsiteX250"/>
                <a:gd fmla="*/ 136776 h 605233" name="connsiteY250"/>
                <a:gd fmla="*/ 37 w 572229" name="connsiteX251"/>
                <a:gd fmla="*/ 73396 h 605233" name="connsiteY251"/>
                <a:gd fmla="*/ 23296 w 572229" name="connsiteX252"/>
                <a:gd fmla="*/ 50322 h 605233" name="connsiteY252"/>
                <a:gd fmla="*/ 517951 w 572229" name="connsiteX253"/>
                <a:gd fmla="*/ 0 h 605233" name="connsiteY253"/>
                <a:gd fmla="*/ 538503 w 572229" name="connsiteX254"/>
                <a:gd fmla="*/ 20830 h 605233" name="connsiteY254"/>
                <a:gd fmla="*/ 517501 w 572229" name="connsiteX255"/>
                <a:gd fmla="*/ 41060 h 605233" name="connsiteY255"/>
                <a:gd fmla="*/ 497099 w 572229" name="connsiteX256"/>
                <a:gd fmla="*/ 20680 h 605233" name="connsiteY256"/>
                <a:gd fmla="*/ 517951 w 572229" name="connsiteX257"/>
                <a:gd fmla="*/ 0 h 605233" name="connsiteY257"/>
                <a:gd fmla="*/ 366836 w 572229" name="connsiteX258"/>
                <a:gd fmla="*/ 0 h 605233" name="connsiteY258"/>
                <a:gd fmla="*/ 387423 w 572229" name="connsiteX259"/>
                <a:gd fmla="*/ 20830 h 605233" name="connsiteY259"/>
                <a:gd fmla="*/ 366385 w 572229" name="connsiteX260"/>
                <a:gd fmla="*/ 41060 h 605233" name="connsiteY260"/>
                <a:gd fmla="*/ 345948 w 572229" name="connsiteX261"/>
                <a:gd fmla="*/ 20680 h 605233" name="connsiteY261"/>
                <a:gd fmla="*/ 366836 w 572229" name="connsiteX262"/>
                <a:gd fmla="*/ 0 h 605233" name="connsiteY262"/>
                <a:gd fmla="*/ 205806 w 572229" name="connsiteX263"/>
                <a:gd fmla="*/ 0 h 605233" name="connsiteY263"/>
                <a:gd fmla="*/ 226393 w 572229" name="connsiteX264"/>
                <a:gd fmla="*/ 20830 h 605233" name="connsiteY264"/>
                <a:gd fmla="*/ 205355 w 572229" name="connsiteX265"/>
                <a:gd fmla="*/ 41060 h 605233" name="connsiteY265"/>
                <a:gd fmla="*/ 184918 w 572229" name="connsiteX266"/>
                <a:gd fmla="*/ 20680 h 605233" name="connsiteY266"/>
                <a:gd fmla="*/ 205806 w 572229" name="connsiteX267"/>
                <a:gd fmla="*/ 0 h 605233" name="connsiteY267"/>
                <a:gd fmla="*/ 54690 w 572229" name="connsiteX268"/>
                <a:gd fmla="*/ 0 h 605233" name="connsiteY268"/>
                <a:gd fmla="*/ 75242 w 572229" name="connsiteX269"/>
                <a:gd fmla="*/ 20830 h 605233" name="connsiteY269"/>
                <a:gd fmla="*/ 54240 w 572229" name="connsiteX270"/>
                <a:gd fmla="*/ 41060 h 605233" name="connsiteY270"/>
                <a:gd fmla="*/ 33838 w 572229" name="connsiteX271"/>
                <a:gd fmla="*/ 20680 h 605233" name="connsiteY271"/>
                <a:gd fmla="*/ 54690 w 572229" name="connsiteX272"/>
                <a:gd fmla="*/ 0 h 605233" name="connsiteY272"/>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Lst>
              <a:rect b="b" l="l" r="r" t="t"/>
              <a:pathLst>
                <a:path h="605233" w="572229">
                  <a:moveTo>
                    <a:pt x="415286" y="369904"/>
                  </a:moveTo>
                  <a:cubicBezTo>
                    <a:pt x="436445" y="369904"/>
                    <a:pt x="457604" y="369904"/>
                    <a:pt x="478762" y="369904"/>
                  </a:cubicBezTo>
                  <a:cubicBezTo>
                    <a:pt x="492718" y="370054"/>
                    <a:pt x="500821" y="377993"/>
                    <a:pt x="500821" y="391774"/>
                  </a:cubicBezTo>
                  <a:cubicBezTo>
                    <a:pt x="500971" y="419935"/>
                    <a:pt x="500971" y="447947"/>
                    <a:pt x="500821" y="475959"/>
                  </a:cubicBezTo>
                  <a:cubicBezTo>
                    <a:pt x="500821" y="484497"/>
                    <a:pt x="497220" y="488691"/>
                    <a:pt x="490467" y="488691"/>
                  </a:cubicBezTo>
                  <a:cubicBezTo>
                    <a:pt x="483864" y="488541"/>
                    <a:pt x="480263" y="484047"/>
                    <a:pt x="480113" y="475659"/>
                  </a:cubicBezTo>
                  <a:cubicBezTo>
                    <a:pt x="480113" y="458133"/>
                    <a:pt x="480113" y="440457"/>
                    <a:pt x="480113" y="422931"/>
                  </a:cubicBezTo>
                  <a:cubicBezTo>
                    <a:pt x="480263" y="420385"/>
                    <a:pt x="480413" y="417689"/>
                    <a:pt x="479963" y="415292"/>
                  </a:cubicBezTo>
                  <a:cubicBezTo>
                    <a:pt x="479813" y="413794"/>
                    <a:pt x="478312" y="412596"/>
                    <a:pt x="477562" y="411247"/>
                  </a:cubicBezTo>
                  <a:cubicBezTo>
                    <a:pt x="476661" y="412745"/>
                    <a:pt x="475761" y="414093"/>
                    <a:pt x="475161" y="415591"/>
                  </a:cubicBezTo>
                  <a:cubicBezTo>
                    <a:pt x="474861" y="416340"/>
                    <a:pt x="475311" y="417389"/>
                    <a:pt x="475311" y="418288"/>
                  </a:cubicBezTo>
                  <a:cubicBezTo>
                    <a:pt x="475311" y="475359"/>
                    <a:pt x="475311" y="532431"/>
                    <a:pt x="475011" y="589353"/>
                  </a:cubicBezTo>
                  <a:cubicBezTo>
                    <a:pt x="475011" y="593847"/>
                    <a:pt x="473060" y="599539"/>
                    <a:pt x="469909" y="602086"/>
                  </a:cubicBezTo>
                  <a:cubicBezTo>
                    <a:pt x="466907" y="604482"/>
                    <a:pt x="460755" y="604782"/>
                    <a:pt x="456553" y="603584"/>
                  </a:cubicBezTo>
                  <a:cubicBezTo>
                    <a:pt x="450851" y="602086"/>
                    <a:pt x="449200" y="596543"/>
                    <a:pt x="449200" y="590701"/>
                  </a:cubicBezTo>
                  <a:cubicBezTo>
                    <a:pt x="449200" y="559694"/>
                    <a:pt x="449200" y="528686"/>
                    <a:pt x="449200" y="497529"/>
                  </a:cubicBezTo>
                  <a:lnTo>
                    <a:pt x="449200" y="489440"/>
                  </a:lnTo>
                  <a:cubicBezTo>
                    <a:pt x="448300" y="488991"/>
                    <a:pt x="447550" y="488691"/>
                    <a:pt x="446649" y="488392"/>
                  </a:cubicBezTo>
                  <a:cubicBezTo>
                    <a:pt x="445749" y="490189"/>
                    <a:pt x="443948" y="492136"/>
                    <a:pt x="443948" y="494084"/>
                  </a:cubicBezTo>
                  <a:cubicBezTo>
                    <a:pt x="443798" y="509513"/>
                    <a:pt x="443798" y="525091"/>
                    <a:pt x="443798" y="540670"/>
                  </a:cubicBezTo>
                  <a:cubicBezTo>
                    <a:pt x="443798" y="556848"/>
                    <a:pt x="443948" y="573025"/>
                    <a:pt x="443798" y="589353"/>
                  </a:cubicBezTo>
                  <a:cubicBezTo>
                    <a:pt x="443798" y="599839"/>
                    <a:pt x="439146" y="605381"/>
                    <a:pt x="430743" y="605231"/>
                  </a:cubicBezTo>
                  <a:cubicBezTo>
                    <a:pt x="422789" y="605081"/>
                    <a:pt x="418288" y="599389"/>
                    <a:pt x="418288" y="589353"/>
                  </a:cubicBezTo>
                  <a:cubicBezTo>
                    <a:pt x="418137" y="533030"/>
                    <a:pt x="418288" y="476708"/>
                    <a:pt x="418288" y="420385"/>
                  </a:cubicBezTo>
                  <a:cubicBezTo>
                    <a:pt x="418288" y="419037"/>
                    <a:pt x="418588" y="417539"/>
                    <a:pt x="418137" y="416340"/>
                  </a:cubicBezTo>
                  <a:cubicBezTo>
                    <a:pt x="417537" y="414543"/>
                    <a:pt x="416187" y="412895"/>
                    <a:pt x="415136" y="411247"/>
                  </a:cubicBezTo>
                  <a:cubicBezTo>
                    <a:pt x="414386" y="412895"/>
                    <a:pt x="413035" y="414543"/>
                    <a:pt x="413035" y="416191"/>
                  </a:cubicBezTo>
                  <a:cubicBezTo>
                    <a:pt x="412885" y="435065"/>
                    <a:pt x="412885" y="454089"/>
                    <a:pt x="412885" y="473112"/>
                  </a:cubicBezTo>
                  <a:cubicBezTo>
                    <a:pt x="412885" y="475060"/>
                    <a:pt x="413035" y="476857"/>
                    <a:pt x="412885" y="478655"/>
                  </a:cubicBezTo>
                  <a:cubicBezTo>
                    <a:pt x="412285" y="484796"/>
                    <a:pt x="408233" y="488691"/>
                    <a:pt x="402531" y="488691"/>
                  </a:cubicBezTo>
                  <a:cubicBezTo>
                    <a:pt x="396829" y="488691"/>
                    <a:pt x="392477" y="484647"/>
                    <a:pt x="392177" y="478655"/>
                  </a:cubicBezTo>
                  <a:cubicBezTo>
                    <a:pt x="391877" y="471165"/>
                    <a:pt x="392027" y="463825"/>
                    <a:pt x="392027" y="456336"/>
                  </a:cubicBezTo>
                  <a:cubicBezTo>
                    <a:pt x="392027" y="435214"/>
                    <a:pt x="392027" y="414243"/>
                    <a:pt x="392027" y="393122"/>
                  </a:cubicBezTo>
                  <a:cubicBezTo>
                    <a:pt x="392177" y="377993"/>
                    <a:pt x="400130" y="370054"/>
                    <a:pt x="415286" y="369904"/>
                  </a:cubicBezTo>
                  <a:close/>
                  <a:moveTo>
                    <a:pt x="254891" y="369904"/>
                  </a:moveTo>
                  <a:cubicBezTo>
                    <a:pt x="276050" y="369904"/>
                    <a:pt x="297208" y="369904"/>
                    <a:pt x="318367" y="369904"/>
                  </a:cubicBezTo>
                  <a:cubicBezTo>
                    <a:pt x="332323" y="370054"/>
                    <a:pt x="340426" y="377993"/>
                    <a:pt x="340426" y="391774"/>
                  </a:cubicBezTo>
                  <a:cubicBezTo>
                    <a:pt x="340576" y="419935"/>
                    <a:pt x="340576" y="447947"/>
                    <a:pt x="340576" y="475959"/>
                  </a:cubicBezTo>
                  <a:cubicBezTo>
                    <a:pt x="340426" y="484497"/>
                    <a:pt x="336974" y="488691"/>
                    <a:pt x="330072" y="488691"/>
                  </a:cubicBezTo>
                  <a:cubicBezTo>
                    <a:pt x="323469" y="488541"/>
                    <a:pt x="319868" y="484047"/>
                    <a:pt x="319868" y="475659"/>
                  </a:cubicBezTo>
                  <a:cubicBezTo>
                    <a:pt x="319717" y="458133"/>
                    <a:pt x="319868" y="440457"/>
                    <a:pt x="319717" y="422931"/>
                  </a:cubicBezTo>
                  <a:cubicBezTo>
                    <a:pt x="319717" y="420385"/>
                    <a:pt x="320018" y="417689"/>
                    <a:pt x="319567" y="415292"/>
                  </a:cubicBezTo>
                  <a:cubicBezTo>
                    <a:pt x="319417" y="413794"/>
                    <a:pt x="317917" y="412596"/>
                    <a:pt x="317166" y="411247"/>
                  </a:cubicBezTo>
                  <a:cubicBezTo>
                    <a:pt x="316266" y="412745"/>
                    <a:pt x="315366" y="414093"/>
                    <a:pt x="314765" y="415591"/>
                  </a:cubicBezTo>
                  <a:cubicBezTo>
                    <a:pt x="314465" y="416340"/>
                    <a:pt x="314916" y="417389"/>
                    <a:pt x="314916" y="418288"/>
                  </a:cubicBezTo>
                  <a:cubicBezTo>
                    <a:pt x="314916" y="475359"/>
                    <a:pt x="314916" y="532431"/>
                    <a:pt x="314615" y="589353"/>
                  </a:cubicBezTo>
                  <a:cubicBezTo>
                    <a:pt x="314615" y="593847"/>
                    <a:pt x="312665" y="599539"/>
                    <a:pt x="309513" y="602086"/>
                  </a:cubicBezTo>
                  <a:cubicBezTo>
                    <a:pt x="306362" y="604482"/>
                    <a:pt x="300360" y="604782"/>
                    <a:pt x="296158" y="603584"/>
                  </a:cubicBezTo>
                  <a:cubicBezTo>
                    <a:pt x="290456" y="602086"/>
                    <a:pt x="288805" y="596543"/>
                    <a:pt x="288805" y="590701"/>
                  </a:cubicBezTo>
                  <a:cubicBezTo>
                    <a:pt x="288805" y="559694"/>
                    <a:pt x="288805" y="528686"/>
                    <a:pt x="288805" y="497529"/>
                  </a:cubicBezTo>
                  <a:lnTo>
                    <a:pt x="288805" y="489440"/>
                  </a:lnTo>
                  <a:cubicBezTo>
                    <a:pt x="287905" y="488991"/>
                    <a:pt x="287154" y="488691"/>
                    <a:pt x="286404" y="488392"/>
                  </a:cubicBezTo>
                  <a:cubicBezTo>
                    <a:pt x="285354" y="490189"/>
                    <a:pt x="283553" y="492136"/>
                    <a:pt x="283553" y="494084"/>
                  </a:cubicBezTo>
                  <a:cubicBezTo>
                    <a:pt x="283403" y="509513"/>
                    <a:pt x="283403" y="525091"/>
                    <a:pt x="283403" y="540670"/>
                  </a:cubicBezTo>
                  <a:cubicBezTo>
                    <a:pt x="283403" y="556848"/>
                    <a:pt x="283553" y="573025"/>
                    <a:pt x="283403" y="589353"/>
                  </a:cubicBezTo>
                  <a:cubicBezTo>
                    <a:pt x="283403" y="599839"/>
                    <a:pt x="278751" y="605381"/>
                    <a:pt x="270348" y="605231"/>
                  </a:cubicBezTo>
                  <a:cubicBezTo>
                    <a:pt x="262394" y="605081"/>
                    <a:pt x="257893" y="599389"/>
                    <a:pt x="257893" y="589353"/>
                  </a:cubicBezTo>
                  <a:cubicBezTo>
                    <a:pt x="257893" y="533030"/>
                    <a:pt x="257893" y="476708"/>
                    <a:pt x="257893" y="420385"/>
                  </a:cubicBezTo>
                  <a:cubicBezTo>
                    <a:pt x="257893" y="419037"/>
                    <a:pt x="258193" y="417539"/>
                    <a:pt x="257742" y="416340"/>
                  </a:cubicBezTo>
                  <a:cubicBezTo>
                    <a:pt x="257142" y="414543"/>
                    <a:pt x="255792" y="412895"/>
                    <a:pt x="254741" y="411247"/>
                  </a:cubicBezTo>
                  <a:cubicBezTo>
                    <a:pt x="253991" y="412895"/>
                    <a:pt x="252640" y="414543"/>
                    <a:pt x="252640" y="416191"/>
                  </a:cubicBezTo>
                  <a:cubicBezTo>
                    <a:pt x="252490" y="435065"/>
                    <a:pt x="252490" y="454089"/>
                    <a:pt x="252490" y="473112"/>
                  </a:cubicBezTo>
                  <a:cubicBezTo>
                    <a:pt x="252490" y="475060"/>
                    <a:pt x="252640" y="476857"/>
                    <a:pt x="252490" y="478655"/>
                  </a:cubicBezTo>
                  <a:cubicBezTo>
                    <a:pt x="251890" y="484796"/>
                    <a:pt x="247838" y="488691"/>
                    <a:pt x="242136" y="488691"/>
                  </a:cubicBezTo>
                  <a:cubicBezTo>
                    <a:pt x="236434" y="488691"/>
                    <a:pt x="232082" y="484647"/>
                    <a:pt x="231782" y="478655"/>
                  </a:cubicBezTo>
                  <a:cubicBezTo>
                    <a:pt x="231482" y="471165"/>
                    <a:pt x="231632" y="463825"/>
                    <a:pt x="231632" y="456336"/>
                  </a:cubicBezTo>
                  <a:cubicBezTo>
                    <a:pt x="231632" y="435214"/>
                    <a:pt x="231632" y="414243"/>
                    <a:pt x="231632" y="393122"/>
                  </a:cubicBezTo>
                  <a:cubicBezTo>
                    <a:pt x="231782" y="377993"/>
                    <a:pt x="239735" y="370054"/>
                    <a:pt x="254891" y="369904"/>
                  </a:cubicBezTo>
                  <a:close/>
                  <a:moveTo>
                    <a:pt x="93383" y="369904"/>
                  </a:moveTo>
                  <a:cubicBezTo>
                    <a:pt x="114555" y="369904"/>
                    <a:pt x="135727" y="369904"/>
                    <a:pt x="156749" y="369904"/>
                  </a:cubicBezTo>
                  <a:cubicBezTo>
                    <a:pt x="170864" y="370054"/>
                    <a:pt x="178973" y="377993"/>
                    <a:pt x="178973" y="391774"/>
                  </a:cubicBezTo>
                  <a:cubicBezTo>
                    <a:pt x="179123" y="419935"/>
                    <a:pt x="179123" y="447947"/>
                    <a:pt x="178973" y="475959"/>
                  </a:cubicBezTo>
                  <a:cubicBezTo>
                    <a:pt x="178973" y="484497"/>
                    <a:pt x="175369" y="488691"/>
                    <a:pt x="168612" y="488691"/>
                  </a:cubicBezTo>
                  <a:cubicBezTo>
                    <a:pt x="162005" y="488541"/>
                    <a:pt x="158401" y="484047"/>
                    <a:pt x="158251" y="475659"/>
                  </a:cubicBezTo>
                  <a:cubicBezTo>
                    <a:pt x="158251" y="458133"/>
                    <a:pt x="158251" y="440457"/>
                    <a:pt x="158251" y="422931"/>
                  </a:cubicBezTo>
                  <a:cubicBezTo>
                    <a:pt x="158251" y="420385"/>
                    <a:pt x="158551" y="417689"/>
                    <a:pt x="158101" y="415292"/>
                  </a:cubicBezTo>
                  <a:cubicBezTo>
                    <a:pt x="157951" y="413794"/>
                    <a:pt x="156449" y="412596"/>
                    <a:pt x="155698" y="411247"/>
                  </a:cubicBezTo>
                  <a:cubicBezTo>
                    <a:pt x="154797" y="412745"/>
                    <a:pt x="153896" y="414093"/>
                    <a:pt x="153296" y="415591"/>
                  </a:cubicBezTo>
                  <a:cubicBezTo>
                    <a:pt x="152995" y="416340"/>
                    <a:pt x="153446" y="417389"/>
                    <a:pt x="153446" y="418288"/>
                  </a:cubicBezTo>
                  <a:cubicBezTo>
                    <a:pt x="153446" y="475359"/>
                    <a:pt x="153446" y="532431"/>
                    <a:pt x="153146" y="589353"/>
                  </a:cubicBezTo>
                  <a:cubicBezTo>
                    <a:pt x="153146" y="593847"/>
                    <a:pt x="151193" y="599539"/>
                    <a:pt x="148040" y="602086"/>
                  </a:cubicBezTo>
                  <a:cubicBezTo>
                    <a:pt x="144887" y="604482"/>
                    <a:pt x="138880" y="604782"/>
                    <a:pt x="134676" y="603584"/>
                  </a:cubicBezTo>
                  <a:cubicBezTo>
                    <a:pt x="128970" y="602086"/>
                    <a:pt x="127168" y="596543"/>
                    <a:pt x="127318" y="590701"/>
                  </a:cubicBezTo>
                  <a:cubicBezTo>
                    <a:pt x="127318" y="559694"/>
                    <a:pt x="127318" y="528686"/>
                    <a:pt x="127318" y="497529"/>
                  </a:cubicBezTo>
                  <a:lnTo>
                    <a:pt x="127318" y="489440"/>
                  </a:lnTo>
                  <a:cubicBezTo>
                    <a:pt x="126417" y="488991"/>
                    <a:pt x="125667" y="488691"/>
                    <a:pt x="124766" y="488392"/>
                  </a:cubicBezTo>
                  <a:cubicBezTo>
                    <a:pt x="123865" y="490189"/>
                    <a:pt x="122063" y="492136"/>
                    <a:pt x="122063" y="494084"/>
                  </a:cubicBezTo>
                  <a:cubicBezTo>
                    <a:pt x="121913" y="509513"/>
                    <a:pt x="121913" y="525091"/>
                    <a:pt x="121913" y="540670"/>
                  </a:cubicBezTo>
                  <a:cubicBezTo>
                    <a:pt x="121913" y="556848"/>
                    <a:pt x="122063" y="573025"/>
                    <a:pt x="121913" y="589353"/>
                  </a:cubicBezTo>
                  <a:cubicBezTo>
                    <a:pt x="121913" y="599839"/>
                    <a:pt x="117258" y="605381"/>
                    <a:pt x="108849" y="605231"/>
                  </a:cubicBezTo>
                  <a:cubicBezTo>
                    <a:pt x="100890" y="605081"/>
                    <a:pt x="96236" y="599389"/>
                    <a:pt x="96236" y="589353"/>
                  </a:cubicBezTo>
                  <a:cubicBezTo>
                    <a:pt x="96236" y="533030"/>
                    <a:pt x="96236" y="476708"/>
                    <a:pt x="96236" y="420385"/>
                  </a:cubicBezTo>
                  <a:cubicBezTo>
                    <a:pt x="96236" y="419037"/>
                    <a:pt x="96686" y="417539"/>
                    <a:pt x="96236" y="416340"/>
                  </a:cubicBezTo>
                  <a:cubicBezTo>
                    <a:pt x="95485" y="414543"/>
                    <a:pt x="94283" y="412895"/>
                    <a:pt x="93232" y="411247"/>
                  </a:cubicBezTo>
                  <a:cubicBezTo>
                    <a:pt x="92482" y="412895"/>
                    <a:pt x="91130" y="414543"/>
                    <a:pt x="91130" y="416191"/>
                  </a:cubicBezTo>
                  <a:cubicBezTo>
                    <a:pt x="90980" y="435065"/>
                    <a:pt x="90980" y="454089"/>
                    <a:pt x="90980" y="473112"/>
                  </a:cubicBezTo>
                  <a:cubicBezTo>
                    <a:pt x="90980" y="475060"/>
                    <a:pt x="91130" y="476857"/>
                    <a:pt x="90980" y="478655"/>
                  </a:cubicBezTo>
                  <a:cubicBezTo>
                    <a:pt x="90379" y="484796"/>
                    <a:pt x="86175" y="488691"/>
                    <a:pt x="80469" y="488691"/>
                  </a:cubicBezTo>
                  <a:cubicBezTo>
                    <a:pt x="74913" y="488691"/>
                    <a:pt x="70559" y="484647"/>
                    <a:pt x="70258" y="478655"/>
                  </a:cubicBezTo>
                  <a:cubicBezTo>
                    <a:pt x="69958" y="471165"/>
                    <a:pt x="70108" y="463825"/>
                    <a:pt x="70108" y="456336"/>
                  </a:cubicBezTo>
                  <a:cubicBezTo>
                    <a:pt x="70108" y="435214"/>
                    <a:pt x="70108" y="414243"/>
                    <a:pt x="70108" y="393122"/>
                  </a:cubicBezTo>
                  <a:cubicBezTo>
                    <a:pt x="70258" y="377993"/>
                    <a:pt x="78217" y="370054"/>
                    <a:pt x="93383" y="369904"/>
                  </a:cubicBezTo>
                  <a:close/>
                  <a:moveTo>
                    <a:pt x="446680" y="319732"/>
                  </a:moveTo>
                  <a:cubicBezTo>
                    <a:pt x="458231" y="319732"/>
                    <a:pt x="467382" y="329023"/>
                    <a:pt x="467232" y="340562"/>
                  </a:cubicBezTo>
                  <a:cubicBezTo>
                    <a:pt x="467232" y="352101"/>
                    <a:pt x="458081" y="360942"/>
                    <a:pt x="446230" y="360792"/>
                  </a:cubicBezTo>
                  <a:cubicBezTo>
                    <a:pt x="434979" y="360642"/>
                    <a:pt x="425828" y="351501"/>
                    <a:pt x="425828" y="340412"/>
                  </a:cubicBezTo>
                  <a:cubicBezTo>
                    <a:pt x="425678" y="329023"/>
                    <a:pt x="435129" y="319732"/>
                    <a:pt x="446680" y="319732"/>
                  </a:cubicBezTo>
                  <a:close/>
                  <a:moveTo>
                    <a:pt x="286251" y="319732"/>
                  </a:moveTo>
                  <a:cubicBezTo>
                    <a:pt x="297821" y="319732"/>
                    <a:pt x="306988" y="329023"/>
                    <a:pt x="306838" y="340562"/>
                  </a:cubicBezTo>
                  <a:cubicBezTo>
                    <a:pt x="306838" y="352101"/>
                    <a:pt x="297671" y="360942"/>
                    <a:pt x="285800" y="360792"/>
                  </a:cubicBezTo>
                  <a:cubicBezTo>
                    <a:pt x="274680" y="360642"/>
                    <a:pt x="265363" y="351501"/>
                    <a:pt x="265363" y="340412"/>
                  </a:cubicBezTo>
                  <a:cubicBezTo>
                    <a:pt x="265213" y="329023"/>
                    <a:pt x="274680" y="319732"/>
                    <a:pt x="286251" y="319732"/>
                  </a:cubicBezTo>
                  <a:close/>
                  <a:moveTo>
                    <a:pt x="124761" y="319732"/>
                  </a:moveTo>
                  <a:cubicBezTo>
                    <a:pt x="136162" y="319732"/>
                    <a:pt x="145463" y="329023"/>
                    <a:pt x="145313" y="340562"/>
                  </a:cubicBezTo>
                  <a:cubicBezTo>
                    <a:pt x="145313" y="352101"/>
                    <a:pt x="136012" y="360942"/>
                    <a:pt x="124311" y="360792"/>
                  </a:cubicBezTo>
                  <a:cubicBezTo>
                    <a:pt x="113060" y="360642"/>
                    <a:pt x="103909" y="351501"/>
                    <a:pt x="103909" y="340412"/>
                  </a:cubicBezTo>
                  <a:cubicBezTo>
                    <a:pt x="103759" y="329023"/>
                    <a:pt x="113210" y="319732"/>
                    <a:pt x="124761" y="319732"/>
                  </a:cubicBezTo>
                  <a:close/>
                  <a:moveTo>
                    <a:pt x="486573" y="50322"/>
                  </a:moveTo>
                  <a:cubicBezTo>
                    <a:pt x="507745" y="50172"/>
                    <a:pt x="528917" y="50172"/>
                    <a:pt x="549940" y="50322"/>
                  </a:cubicBezTo>
                  <a:cubicBezTo>
                    <a:pt x="564054" y="50322"/>
                    <a:pt x="572163" y="58263"/>
                    <a:pt x="572163" y="72198"/>
                  </a:cubicBezTo>
                  <a:cubicBezTo>
                    <a:pt x="572313" y="100217"/>
                    <a:pt x="572163" y="128235"/>
                    <a:pt x="572163" y="156404"/>
                  </a:cubicBezTo>
                  <a:cubicBezTo>
                    <a:pt x="572163" y="164795"/>
                    <a:pt x="568559" y="169140"/>
                    <a:pt x="561802" y="168990"/>
                  </a:cubicBezTo>
                  <a:cubicBezTo>
                    <a:pt x="555195" y="168841"/>
                    <a:pt x="551591" y="164495"/>
                    <a:pt x="551441" y="156105"/>
                  </a:cubicBezTo>
                  <a:cubicBezTo>
                    <a:pt x="551441" y="138424"/>
                    <a:pt x="551441" y="120894"/>
                    <a:pt x="551441" y="103213"/>
                  </a:cubicBezTo>
                  <a:cubicBezTo>
                    <a:pt x="551441" y="100666"/>
                    <a:pt x="551741" y="98119"/>
                    <a:pt x="551291" y="95572"/>
                  </a:cubicBezTo>
                  <a:cubicBezTo>
                    <a:pt x="551141" y="94223"/>
                    <a:pt x="549639" y="93024"/>
                    <a:pt x="548738" y="91676"/>
                  </a:cubicBezTo>
                  <a:cubicBezTo>
                    <a:pt x="547988" y="93024"/>
                    <a:pt x="547087" y="94373"/>
                    <a:pt x="546486" y="95871"/>
                  </a:cubicBezTo>
                  <a:cubicBezTo>
                    <a:pt x="546186" y="96770"/>
                    <a:pt x="546486" y="97819"/>
                    <a:pt x="546486" y="98718"/>
                  </a:cubicBezTo>
                  <a:cubicBezTo>
                    <a:pt x="546636" y="155655"/>
                    <a:pt x="546636" y="212742"/>
                    <a:pt x="546336" y="269829"/>
                  </a:cubicBezTo>
                  <a:cubicBezTo>
                    <a:pt x="546336" y="274174"/>
                    <a:pt x="544384" y="280017"/>
                    <a:pt x="541230" y="282415"/>
                  </a:cubicBezTo>
                  <a:cubicBezTo>
                    <a:pt x="538077" y="284812"/>
                    <a:pt x="532071" y="285112"/>
                    <a:pt x="527866" y="284063"/>
                  </a:cubicBezTo>
                  <a:cubicBezTo>
                    <a:pt x="522160" y="282415"/>
                    <a:pt x="520358" y="277021"/>
                    <a:pt x="520509" y="271177"/>
                  </a:cubicBezTo>
                  <a:cubicBezTo>
                    <a:pt x="520509" y="240162"/>
                    <a:pt x="520509" y="208996"/>
                    <a:pt x="520509" y="177980"/>
                  </a:cubicBezTo>
                  <a:lnTo>
                    <a:pt x="520509" y="169740"/>
                  </a:lnTo>
                  <a:cubicBezTo>
                    <a:pt x="519608" y="169440"/>
                    <a:pt x="518857" y="169140"/>
                    <a:pt x="517956" y="168691"/>
                  </a:cubicBezTo>
                  <a:cubicBezTo>
                    <a:pt x="517055" y="170639"/>
                    <a:pt x="515253" y="172437"/>
                    <a:pt x="515253" y="174384"/>
                  </a:cubicBezTo>
                  <a:cubicBezTo>
                    <a:pt x="515103" y="189967"/>
                    <a:pt x="515103" y="205400"/>
                    <a:pt x="515103" y="220983"/>
                  </a:cubicBezTo>
                  <a:cubicBezTo>
                    <a:pt x="515103" y="237165"/>
                    <a:pt x="515253" y="253497"/>
                    <a:pt x="515103" y="269679"/>
                  </a:cubicBezTo>
                  <a:cubicBezTo>
                    <a:pt x="515103" y="280167"/>
                    <a:pt x="510448" y="285861"/>
                    <a:pt x="502039" y="285711"/>
                  </a:cubicBezTo>
                  <a:cubicBezTo>
                    <a:pt x="494081" y="285561"/>
                    <a:pt x="489426" y="279718"/>
                    <a:pt x="489426" y="269829"/>
                  </a:cubicBezTo>
                  <a:cubicBezTo>
                    <a:pt x="489426" y="213491"/>
                    <a:pt x="489426" y="157153"/>
                    <a:pt x="489426" y="100816"/>
                  </a:cubicBezTo>
                  <a:cubicBezTo>
                    <a:pt x="489426" y="99318"/>
                    <a:pt x="489876" y="97819"/>
                    <a:pt x="489426" y="96620"/>
                  </a:cubicBezTo>
                  <a:cubicBezTo>
                    <a:pt x="488675" y="94822"/>
                    <a:pt x="487474" y="93324"/>
                    <a:pt x="486423" y="91526"/>
                  </a:cubicBezTo>
                  <a:cubicBezTo>
                    <a:pt x="485672" y="93174"/>
                    <a:pt x="484320" y="94822"/>
                    <a:pt x="484320" y="96471"/>
                  </a:cubicBezTo>
                  <a:cubicBezTo>
                    <a:pt x="484170" y="115500"/>
                    <a:pt x="484170" y="134529"/>
                    <a:pt x="484170" y="153557"/>
                  </a:cubicBezTo>
                  <a:cubicBezTo>
                    <a:pt x="484170" y="155355"/>
                    <a:pt x="484320" y="157153"/>
                    <a:pt x="484170" y="159101"/>
                  </a:cubicBezTo>
                  <a:cubicBezTo>
                    <a:pt x="483570" y="165095"/>
                    <a:pt x="479515" y="168990"/>
                    <a:pt x="473659" y="168990"/>
                  </a:cubicBezTo>
                  <a:cubicBezTo>
                    <a:pt x="468103" y="168990"/>
                    <a:pt x="463749" y="165095"/>
                    <a:pt x="463448" y="158951"/>
                  </a:cubicBezTo>
                  <a:cubicBezTo>
                    <a:pt x="463148" y="151610"/>
                    <a:pt x="463298" y="144118"/>
                    <a:pt x="463298" y="136776"/>
                  </a:cubicBezTo>
                  <a:cubicBezTo>
                    <a:pt x="463298" y="115649"/>
                    <a:pt x="463298" y="94523"/>
                    <a:pt x="463298" y="73396"/>
                  </a:cubicBezTo>
                  <a:cubicBezTo>
                    <a:pt x="463448" y="58263"/>
                    <a:pt x="471407" y="50322"/>
                    <a:pt x="486573" y="50322"/>
                  </a:cubicBezTo>
                  <a:close/>
                  <a:moveTo>
                    <a:pt x="335477" y="50322"/>
                  </a:moveTo>
                  <a:cubicBezTo>
                    <a:pt x="356636" y="50172"/>
                    <a:pt x="377794" y="50172"/>
                    <a:pt x="398953" y="50322"/>
                  </a:cubicBezTo>
                  <a:cubicBezTo>
                    <a:pt x="412909" y="50322"/>
                    <a:pt x="421012" y="58263"/>
                    <a:pt x="421012" y="72198"/>
                  </a:cubicBezTo>
                  <a:cubicBezTo>
                    <a:pt x="421162" y="100217"/>
                    <a:pt x="421162" y="128235"/>
                    <a:pt x="421012" y="156404"/>
                  </a:cubicBezTo>
                  <a:cubicBezTo>
                    <a:pt x="421012" y="164795"/>
                    <a:pt x="417560" y="168990"/>
                    <a:pt x="410658" y="168990"/>
                  </a:cubicBezTo>
                  <a:cubicBezTo>
                    <a:pt x="404055" y="168841"/>
                    <a:pt x="400454" y="164495"/>
                    <a:pt x="400303" y="156105"/>
                  </a:cubicBezTo>
                  <a:cubicBezTo>
                    <a:pt x="400303" y="138424"/>
                    <a:pt x="400303" y="120744"/>
                    <a:pt x="400303" y="103213"/>
                  </a:cubicBezTo>
                  <a:cubicBezTo>
                    <a:pt x="400454" y="100666"/>
                    <a:pt x="400604" y="98119"/>
                    <a:pt x="400153" y="95572"/>
                  </a:cubicBezTo>
                  <a:cubicBezTo>
                    <a:pt x="400003" y="94223"/>
                    <a:pt x="398653" y="92875"/>
                    <a:pt x="397752" y="91676"/>
                  </a:cubicBezTo>
                  <a:cubicBezTo>
                    <a:pt x="396852" y="93024"/>
                    <a:pt x="395952" y="94373"/>
                    <a:pt x="395351" y="95871"/>
                  </a:cubicBezTo>
                  <a:cubicBezTo>
                    <a:pt x="395051" y="96770"/>
                    <a:pt x="395502" y="97669"/>
                    <a:pt x="395502" y="98718"/>
                  </a:cubicBezTo>
                  <a:cubicBezTo>
                    <a:pt x="395502" y="155655"/>
                    <a:pt x="395502" y="212742"/>
                    <a:pt x="395201" y="269829"/>
                  </a:cubicBezTo>
                  <a:cubicBezTo>
                    <a:pt x="395201" y="274174"/>
                    <a:pt x="393251" y="280017"/>
                    <a:pt x="390099" y="282415"/>
                  </a:cubicBezTo>
                  <a:cubicBezTo>
                    <a:pt x="386948" y="284812"/>
                    <a:pt x="380946" y="285112"/>
                    <a:pt x="376744" y="284063"/>
                  </a:cubicBezTo>
                  <a:cubicBezTo>
                    <a:pt x="371042" y="282415"/>
                    <a:pt x="369391" y="277021"/>
                    <a:pt x="369391" y="271177"/>
                  </a:cubicBezTo>
                  <a:cubicBezTo>
                    <a:pt x="369391" y="240162"/>
                    <a:pt x="369391" y="208996"/>
                    <a:pt x="369391" y="177980"/>
                  </a:cubicBezTo>
                  <a:lnTo>
                    <a:pt x="369391" y="169740"/>
                  </a:lnTo>
                  <a:cubicBezTo>
                    <a:pt x="368491" y="169440"/>
                    <a:pt x="367740" y="169140"/>
                    <a:pt x="366840" y="168691"/>
                  </a:cubicBezTo>
                  <a:cubicBezTo>
                    <a:pt x="365940" y="170639"/>
                    <a:pt x="364139" y="172437"/>
                    <a:pt x="364139" y="174384"/>
                  </a:cubicBezTo>
                  <a:cubicBezTo>
                    <a:pt x="363989" y="189967"/>
                    <a:pt x="363989" y="205400"/>
                    <a:pt x="363989" y="220983"/>
                  </a:cubicBezTo>
                  <a:cubicBezTo>
                    <a:pt x="363989" y="237165"/>
                    <a:pt x="364139" y="253497"/>
                    <a:pt x="363989" y="269679"/>
                  </a:cubicBezTo>
                  <a:cubicBezTo>
                    <a:pt x="363989" y="280167"/>
                    <a:pt x="359337" y="285861"/>
                    <a:pt x="350934" y="285711"/>
                  </a:cubicBezTo>
                  <a:cubicBezTo>
                    <a:pt x="342980" y="285561"/>
                    <a:pt x="338328" y="279718"/>
                    <a:pt x="338328" y="269829"/>
                  </a:cubicBezTo>
                  <a:cubicBezTo>
                    <a:pt x="338328" y="213491"/>
                    <a:pt x="338328" y="157153"/>
                    <a:pt x="338328" y="100816"/>
                  </a:cubicBezTo>
                  <a:cubicBezTo>
                    <a:pt x="338328" y="99318"/>
                    <a:pt x="338779" y="97819"/>
                    <a:pt x="338328" y="96620"/>
                  </a:cubicBezTo>
                  <a:cubicBezTo>
                    <a:pt x="337578" y="94822"/>
                    <a:pt x="336378" y="93324"/>
                    <a:pt x="335327" y="91526"/>
                  </a:cubicBezTo>
                  <a:cubicBezTo>
                    <a:pt x="334577" y="93174"/>
                    <a:pt x="333226" y="94822"/>
                    <a:pt x="333226" y="96471"/>
                  </a:cubicBezTo>
                  <a:cubicBezTo>
                    <a:pt x="333076" y="115500"/>
                    <a:pt x="333076" y="134529"/>
                    <a:pt x="333076" y="153557"/>
                  </a:cubicBezTo>
                  <a:cubicBezTo>
                    <a:pt x="333076" y="155355"/>
                    <a:pt x="333226" y="157153"/>
                    <a:pt x="333076" y="159101"/>
                  </a:cubicBezTo>
                  <a:cubicBezTo>
                    <a:pt x="332476" y="165095"/>
                    <a:pt x="328424" y="168990"/>
                    <a:pt x="322722" y="168990"/>
                  </a:cubicBezTo>
                  <a:cubicBezTo>
                    <a:pt x="317020" y="168990"/>
                    <a:pt x="312668" y="165095"/>
                    <a:pt x="312368" y="158951"/>
                  </a:cubicBezTo>
                  <a:cubicBezTo>
                    <a:pt x="312068" y="151610"/>
                    <a:pt x="312218" y="144118"/>
                    <a:pt x="312218" y="136626"/>
                  </a:cubicBezTo>
                  <a:cubicBezTo>
                    <a:pt x="312218" y="115649"/>
                    <a:pt x="312218" y="94523"/>
                    <a:pt x="312218" y="73396"/>
                  </a:cubicBezTo>
                  <a:cubicBezTo>
                    <a:pt x="312368" y="58263"/>
                    <a:pt x="320321" y="50322"/>
                    <a:pt x="335477" y="50322"/>
                  </a:cubicBezTo>
                  <a:close/>
                  <a:moveTo>
                    <a:pt x="174447" y="50322"/>
                  </a:moveTo>
                  <a:cubicBezTo>
                    <a:pt x="195606" y="50172"/>
                    <a:pt x="216764" y="50172"/>
                    <a:pt x="237773" y="50322"/>
                  </a:cubicBezTo>
                  <a:cubicBezTo>
                    <a:pt x="251879" y="50322"/>
                    <a:pt x="259982" y="58263"/>
                    <a:pt x="259982" y="72198"/>
                  </a:cubicBezTo>
                  <a:cubicBezTo>
                    <a:pt x="260132" y="100217"/>
                    <a:pt x="260132" y="128235"/>
                    <a:pt x="259982" y="156404"/>
                  </a:cubicBezTo>
                  <a:cubicBezTo>
                    <a:pt x="259982" y="164795"/>
                    <a:pt x="256380" y="168990"/>
                    <a:pt x="249628" y="168990"/>
                  </a:cubicBezTo>
                  <a:cubicBezTo>
                    <a:pt x="243025" y="168841"/>
                    <a:pt x="239424" y="164495"/>
                    <a:pt x="239273" y="156105"/>
                  </a:cubicBezTo>
                  <a:cubicBezTo>
                    <a:pt x="239273" y="138424"/>
                    <a:pt x="239273" y="120744"/>
                    <a:pt x="239273" y="103213"/>
                  </a:cubicBezTo>
                  <a:cubicBezTo>
                    <a:pt x="239273" y="100666"/>
                    <a:pt x="239574" y="98119"/>
                    <a:pt x="239123" y="95572"/>
                  </a:cubicBezTo>
                  <a:cubicBezTo>
                    <a:pt x="238973" y="94223"/>
                    <a:pt x="237473" y="92875"/>
                    <a:pt x="236722" y="91676"/>
                  </a:cubicBezTo>
                  <a:cubicBezTo>
                    <a:pt x="235822" y="93024"/>
                    <a:pt x="234922" y="94373"/>
                    <a:pt x="234321" y="95871"/>
                  </a:cubicBezTo>
                  <a:cubicBezTo>
                    <a:pt x="234021" y="96770"/>
                    <a:pt x="234321" y="97669"/>
                    <a:pt x="234321" y="98718"/>
                  </a:cubicBezTo>
                  <a:cubicBezTo>
                    <a:pt x="234472" y="155655"/>
                    <a:pt x="234472" y="212742"/>
                    <a:pt x="234171" y="269829"/>
                  </a:cubicBezTo>
                  <a:cubicBezTo>
                    <a:pt x="234171" y="274174"/>
                    <a:pt x="232221" y="280017"/>
                    <a:pt x="229069" y="282415"/>
                  </a:cubicBezTo>
                  <a:cubicBezTo>
                    <a:pt x="225918" y="284812"/>
                    <a:pt x="219916" y="285112"/>
                    <a:pt x="215714" y="284063"/>
                  </a:cubicBezTo>
                  <a:cubicBezTo>
                    <a:pt x="210012" y="282415"/>
                    <a:pt x="208361" y="277021"/>
                    <a:pt x="208361" y="271177"/>
                  </a:cubicBezTo>
                  <a:cubicBezTo>
                    <a:pt x="208361" y="240162"/>
                    <a:pt x="208361" y="208996"/>
                    <a:pt x="208361" y="177980"/>
                  </a:cubicBezTo>
                  <a:lnTo>
                    <a:pt x="208361" y="169740"/>
                  </a:lnTo>
                  <a:cubicBezTo>
                    <a:pt x="207461" y="169440"/>
                    <a:pt x="206710" y="169140"/>
                    <a:pt x="205810" y="168691"/>
                  </a:cubicBezTo>
                  <a:cubicBezTo>
                    <a:pt x="204910" y="170639"/>
                    <a:pt x="203109" y="172437"/>
                    <a:pt x="203109" y="174384"/>
                  </a:cubicBezTo>
                  <a:cubicBezTo>
                    <a:pt x="202959" y="189967"/>
                    <a:pt x="202959" y="205400"/>
                    <a:pt x="202959" y="220983"/>
                  </a:cubicBezTo>
                  <a:cubicBezTo>
                    <a:pt x="202959" y="237165"/>
                    <a:pt x="203109" y="253497"/>
                    <a:pt x="202959" y="269679"/>
                  </a:cubicBezTo>
                  <a:cubicBezTo>
                    <a:pt x="202959" y="280167"/>
                    <a:pt x="198307" y="285861"/>
                    <a:pt x="189904" y="285711"/>
                  </a:cubicBezTo>
                  <a:cubicBezTo>
                    <a:pt x="181950" y="285561"/>
                    <a:pt x="177298" y="279718"/>
                    <a:pt x="177298" y="269829"/>
                  </a:cubicBezTo>
                  <a:cubicBezTo>
                    <a:pt x="177298" y="213491"/>
                    <a:pt x="177298" y="157153"/>
                    <a:pt x="177298" y="100816"/>
                  </a:cubicBezTo>
                  <a:cubicBezTo>
                    <a:pt x="177298" y="99318"/>
                    <a:pt x="177749" y="97819"/>
                    <a:pt x="177298" y="96620"/>
                  </a:cubicBezTo>
                  <a:cubicBezTo>
                    <a:pt x="176548" y="94822"/>
                    <a:pt x="175348" y="93174"/>
                    <a:pt x="174297" y="91526"/>
                  </a:cubicBezTo>
                  <a:cubicBezTo>
                    <a:pt x="173547" y="93174"/>
                    <a:pt x="172196" y="94822"/>
                    <a:pt x="172196" y="96471"/>
                  </a:cubicBezTo>
                  <a:cubicBezTo>
                    <a:pt x="172046" y="115500"/>
                    <a:pt x="172046" y="134529"/>
                    <a:pt x="172046" y="153557"/>
                  </a:cubicBezTo>
                  <a:cubicBezTo>
                    <a:pt x="172046" y="155355"/>
                    <a:pt x="172196" y="157153"/>
                    <a:pt x="172046" y="159101"/>
                  </a:cubicBezTo>
                  <a:cubicBezTo>
                    <a:pt x="171446" y="165095"/>
                    <a:pt x="167394" y="168990"/>
                    <a:pt x="161542" y="168990"/>
                  </a:cubicBezTo>
                  <a:cubicBezTo>
                    <a:pt x="155990" y="168990"/>
                    <a:pt x="151638" y="165095"/>
                    <a:pt x="151338" y="158951"/>
                  </a:cubicBezTo>
                  <a:cubicBezTo>
                    <a:pt x="151038" y="151610"/>
                    <a:pt x="151188" y="144118"/>
                    <a:pt x="151188" y="136626"/>
                  </a:cubicBezTo>
                  <a:cubicBezTo>
                    <a:pt x="151188" y="115649"/>
                    <a:pt x="151188" y="94523"/>
                    <a:pt x="151188" y="73396"/>
                  </a:cubicBezTo>
                  <a:cubicBezTo>
                    <a:pt x="151338" y="58263"/>
                    <a:pt x="159291" y="50322"/>
                    <a:pt x="174447" y="50322"/>
                  </a:cubicBezTo>
                  <a:close/>
                  <a:moveTo>
                    <a:pt x="23296" y="50322"/>
                  </a:moveTo>
                  <a:cubicBezTo>
                    <a:pt x="44455" y="50172"/>
                    <a:pt x="65613" y="50172"/>
                    <a:pt x="86772" y="50322"/>
                  </a:cubicBezTo>
                  <a:cubicBezTo>
                    <a:pt x="100728" y="50322"/>
                    <a:pt x="108831" y="58263"/>
                    <a:pt x="108831" y="72198"/>
                  </a:cubicBezTo>
                  <a:cubicBezTo>
                    <a:pt x="108981" y="100217"/>
                    <a:pt x="108981" y="128235"/>
                    <a:pt x="108831" y="156404"/>
                  </a:cubicBezTo>
                  <a:cubicBezTo>
                    <a:pt x="108831" y="164795"/>
                    <a:pt x="105229" y="168990"/>
                    <a:pt x="98477" y="168990"/>
                  </a:cubicBezTo>
                  <a:cubicBezTo>
                    <a:pt x="91874" y="168841"/>
                    <a:pt x="88273" y="164495"/>
                    <a:pt x="88273" y="156105"/>
                  </a:cubicBezTo>
                  <a:cubicBezTo>
                    <a:pt x="88122" y="138424"/>
                    <a:pt x="88122" y="120744"/>
                    <a:pt x="88273" y="103213"/>
                  </a:cubicBezTo>
                  <a:cubicBezTo>
                    <a:pt x="88273" y="100666"/>
                    <a:pt x="88423" y="98119"/>
                    <a:pt x="87972" y="95572"/>
                  </a:cubicBezTo>
                  <a:cubicBezTo>
                    <a:pt x="87822" y="94223"/>
                    <a:pt x="86472" y="92875"/>
                    <a:pt x="85571" y="91676"/>
                  </a:cubicBezTo>
                  <a:cubicBezTo>
                    <a:pt x="84671" y="93024"/>
                    <a:pt x="83771" y="94373"/>
                    <a:pt x="83170" y="95871"/>
                  </a:cubicBezTo>
                  <a:cubicBezTo>
                    <a:pt x="82870" y="96770"/>
                    <a:pt x="83321" y="97669"/>
                    <a:pt x="83321" y="98718"/>
                  </a:cubicBezTo>
                  <a:cubicBezTo>
                    <a:pt x="83321" y="155655"/>
                    <a:pt x="83471" y="212742"/>
                    <a:pt x="83020" y="269829"/>
                  </a:cubicBezTo>
                  <a:cubicBezTo>
                    <a:pt x="83020" y="274174"/>
                    <a:pt x="81070" y="280017"/>
                    <a:pt x="77918" y="282415"/>
                  </a:cubicBezTo>
                  <a:cubicBezTo>
                    <a:pt x="74767" y="284812"/>
                    <a:pt x="68765" y="285112"/>
                    <a:pt x="64563" y="284063"/>
                  </a:cubicBezTo>
                  <a:cubicBezTo>
                    <a:pt x="58861" y="282415"/>
                    <a:pt x="57210" y="277021"/>
                    <a:pt x="57210" y="271177"/>
                  </a:cubicBezTo>
                  <a:cubicBezTo>
                    <a:pt x="57210" y="240012"/>
                    <a:pt x="57210" y="208996"/>
                    <a:pt x="57210" y="177980"/>
                  </a:cubicBezTo>
                  <a:lnTo>
                    <a:pt x="57210" y="169740"/>
                  </a:lnTo>
                  <a:cubicBezTo>
                    <a:pt x="56310" y="169440"/>
                    <a:pt x="55559" y="169140"/>
                    <a:pt x="54659" y="168691"/>
                  </a:cubicBezTo>
                  <a:cubicBezTo>
                    <a:pt x="53759" y="170639"/>
                    <a:pt x="51958" y="172437"/>
                    <a:pt x="51958" y="174384"/>
                  </a:cubicBezTo>
                  <a:cubicBezTo>
                    <a:pt x="51808" y="189967"/>
                    <a:pt x="51808" y="205400"/>
                    <a:pt x="51808" y="220983"/>
                  </a:cubicBezTo>
                  <a:cubicBezTo>
                    <a:pt x="51808" y="237165"/>
                    <a:pt x="51958" y="253497"/>
                    <a:pt x="51808" y="269679"/>
                  </a:cubicBezTo>
                  <a:cubicBezTo>
                    <a:pt x="51808" y="280167"/>
                    <a:pt x="47156" y="285861"/>
                    <a:pt x="38753" y="285711"/>
                  </a:cubicBezTo>
                  <a:cubicBezTo>
                    <a:pt x="30799" y="285561"/>
                    <a:pt x="26298" y="279718"/>
                    <a:pt x="26298" y="269829"/>
                  </a:cubicBezTo>
                  <a:cubicBezTo>
                    <a:pt x="26147" y="213491"/>
                    <a:pt x="26298" y="157153"/>
                    <a:pt x="26298" y="100816"/>
                  </a:cubicBezTo>
                  <a:cubicBezTo>
                    <a:pt x="26298" y="99318"/>
                    <a:pt x="26598" y="97819"/>
                    <a:pt x="26147" y="96620"/>
                  </a:cubicBezTo>
                  <a:cubicBezTo>
                    <a:pt x="25397" y="94822"/>
                    <a:pt x="24197" y="93324"/>
                    <a:pt x="23146" y="91526"/>
                  </a:cubicBezTo>
                  <a:cubicBezTo>
                    <a:pt x="22396" y="93174"/>
                    <a:pt x="21045" y="94822"/>
                    <a:pt x="21045" y="96471"/>
                  </a:cubicBezTo>
                  <a:cubicBezTo>
                    <a:pt x="20895" y="115500"/>
                    <a:pt x="20895" y="134529"/>
                    <a:pt x="20895" y="153557"/>
                  </a:cubicBezTo>
                  <a:cubicBezTo>
                    <a:pt x="20895" y="155355"/>
                    <a:pt x="21045" y="157153"/>
                    <a:pt x="20895" y="159101"/>
                  </a:cubicBezTo>
                  <a:cubicBezTo>
                    <a:pt x="20295" y="165095"/>
                    <a:pt x="16243" y="168990"/>
                    <a:pt x="10541" y="168990"/>
                  </a:cubicBezTo>
                  <a:cubicBezTo>
                    <a:pt x="4839" y="168990"/>
                    <a:pt x="487" y="165095"/>
                    <a:pt x="187" y="158951"/>
                  </a:cubicBezTo>
                  <a:cubicBezTo>
                    <a:pt x="-113" y="151610"/>
                    <a:pt x="37" y="144118"/>
                    <a:pt x="37" y="136776"/>
                  </a:cubicBezTo>
                  <a:cubicBezTo>
                    <a:pt x="37" y="115649"/>
                    <a:pt x="37" y="94523"/>
                    <a:pt x="37" y="73396"/>
                  </a:cubicBezTo>
                  <a:cubicBezTo>
                    <a:pt x="187" y="58263"/>
                    <a:pt x="8140" y="50322"/>
                    <a:pt x="23296" y="50322"/>
                  </a:cubicBezTo>
                  <a:close/>
                  <a:moveTo>
                    <a:pt x="517951" y="0"/>
                  </a:moveTo>
                  <a:cubicBezTo>
                    <a:pt x="529352" y="0"/>
                    <a:pt x="538653" y="9291"/>
                    <a:pt x="538503" y="20830"/>
                  </a:cubicBezTo>
                  <a:cubicBezTo>
                    <a:pt x="538503" y="32369"/>
                    <a:pt x="529352" y="41210"/>
                    <a:pt x="517501" y="41060"/>
                  </a:cubicBezTo>
                  <a:cubicBezTo>
                    <a:pt x="506250" y="40910"/>
                    <a:pt x="497099" y="31769"/>
                    <a:pt x="497099" y="20680"/>
                  </a:cubicBezTo>
                  <a:cubicBezTo>
                    <a:pt x="496949" y="9291"/>
                    <a:pt x="506400" y="0"/>
                    <a:pt x="517951" y="0"/>
                  </a:cubicBezTo>
                  <a:close/>
                  <a:moveTo>
                    <a:pt x="366836" y="0"/>
                  </a:moveTo>
                  <a:cubicBezTo>
                    <a:pt x="378406" y="0"/>
                    <a:pt x="387573" y="9291"/>
                    <a:pt x="387423" y="20830"/>
                  </a:cubicBezTo>
                  <a:cubicBezTo>
                    <a:pt x="387423" y="32369"/>
                    <a:pt x="378256" y="41210"/>
                    <a:pt x="366385" y="41060"/>
                  </a:cubicBezTo>
                  <a:cubicBezTo>
                    <a:pt x="355115" y="41060"/>
                    <a:pt x="345948" y="31769"/>
                    <a:pt x="345948" y="20680"/>
                  </a:cubicBezTo>
                  <a:cubicBezTo>
                    <a:pt x="345798" y="9291"/>
                    <a:pt x="355265" y="0"/>
                    <a:pt x="366836" y="0"/>
                  </a:cubicBezTo>
                  <a:close/>
                  <a:moveTo>
                    <a:pt x="205806" y="0"/>
                  </a:moveTo>
                  <a:cubicBezTo>
                    <a:pt x="217376" y="0"/>
                    <a:pt x="226543" y="9291"/>
                    <a:pt x="226393" y="20830"/>
                  </a:cubicBezTo>
                  <a:cubicBezTo>
                    <a:pt x="226393" y="32369"/>
                    <a:pt x="217226" y="41210"/>
                    <a:pt x="205355" y="41060"/>
                  </a:cubicBezTo>
                  <a:cubicBezTo>
                    <a:pt x="194085" y="41060"/>
                    <a:pt x="184918" y="31769"/>
                    <a:pt x="184918" y="20680"/>
                  </a:cubicBezTo>
                  <a:cubicBezTo>
                    <a:pt x="184768" y="9291"/>
                    <a:pt x="194235" y="0"/>
                    <a:pt x="205806" y="0"/>
                  </a:cubicBezTo>
                  <a:close/>
                  <a:moveTo>
                    <a:pt x="54690" y="0"/>
                  </a:moveTo>
                  <a:cubicBezTo>
                    <a:pt x="66241" y="0"/>
                    <a:pt x="75392" y="9291"/>
                    <a:pt x="75242" y="20830"/>
                  </a:cubicBezTo>
                  <a:cubicBezTo>
                    <a:pt x="75242" y="32369"/>
                    <a:pt x="66091" y="41210"/>
                    <a:pt x="54240" y="41060"/>
                  </a:cubicBezTo>
                  <a:cubicBezTo>
                    <a:pt x="43139" y="41060"/>
                    <a:pt x="33838" y="31769"/>
                    <a:pt x="33838" y="20680"/>
                  </a:cubicBezTo>
                  <a:cubicBezTo>
                    <a:pt x="33688" y="9291"/>
                    <a:pt x="43139" y="0"/>
                    <a:pt x="54690" y="0"/>
                  </a:cubicBezTo>
                  <a:close/>
                </a:path>
              </a:pathLst>
            </a:custGeom>
            <a:solidFill>
              <a:schemeClr val="bg1"/>
            </a:solidFill>
            <a:ln>
              <a:noFill/>
            </a:ln>
          </p:spPr>
          <p:txBody>
            <a:bodyPr/>
            <a:lstStyle/>
            <a:p/>
          </p:txBody>
        </p:sp>
      </p:grpSp>
      <p:grpSp>
        <p:nvGrpSpPr>
          <p:cNvPr id="83" name="组合 82">
            <a:extLst>
              <a:ext uri="{FF2B5EF4-FFF2-40B4-BE49-F238E27FC236}">
                <a16:creationId xmlns:a16="http://schemas.microsoft.com/office/drawing/2014/main" id="{5E3E0F87-14F7-43D7-8CD3-95E0C981CD36}"/>
              </a:ext>
            </a:extLst>
          </p:cNvPr>
          <p:cNvGrpSpPr/>
          <p:nvPr/>
        </p:nvGrpSpPr>
        <p:grpSpPr>
          <a:xfrm>
            <a:off x="6831225" y="3355974"/>
            <a:ext cx="936000" cy="936000"/>
            <a:chOff x="6831225" y="3355974"/>
            <a:chExt cx="936000" cy="936000"/>
          </a:xfrm>
        </p:grpSpPr>
        <p:sp>
          <p:nvSpPr>
            <p:cNvPr id="74" name="Oval 53">
              <a:extLst>
                <a:ext uri="{FF2B5EF4-FFF2-40B4-BE49-F238E27FC236}">
                  <a16:creationId xmlns:a16="http://schemas.microsoft.com/office/drawing/2014/main" id="{8E0A9278-6CFD-473D-85DA-EAD2F8F9525A}"/>
                </a:ext>
              </a:extLst>
            </p:cNvPr>
            <p:cNvSpPr>
              <a:spLocks noChangeArrowheads="1"/>
            </p:cNvSpPr>
            <p:nvPr/>
          </p:nvSpPr>
          <p:spPr bwMode="auto">
            <a:xfrm>
              <a:off x="6831225" y="3355974"/>
              <a:ext cx="936000" cy="936000"/>
            </a:xfrm>
            <a:prstGeom prst="ellipse">
              <a:avLst/>
            </a:prstGeom>
            <a:solidFill>
              <a:srgbClr val="F08247"/>
            </a:solidFill>
            <a:ln w="28575">
              <a:noFill/>
            </a:ln>
            <a:effectLst/>
            <a:scene3d>
              <a:camera prst="orthographicFront">
                <a:rot lat="0" lon="0" rev="0"/>
              </a:camera>
              <a:lightRig dir="t" rig="soft"/>
            </a:scene3d>
            <a:sp3d contourW="44450" prstMaterial="matte">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anchor="ctr" bIns="45720" lIns="91440" rIns="91440" tIns="45720"/>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defRPr/>
              </a:pPr>
              <a:endParaRPr altLang="en-US" lang="zh-CN" sz="2400">
                <a:solidFill>
                  <a:schemeClr val="tx1">
                    <a:lumMod val="65000"/>
                    <a:lumOff val="35000"/>
                  </a:schemeClr>
                </a:solidFill>
                <a:latin charset="-122" panose="020b0503020204020204" pitchFamily="34" typeface="微软雅黑"/>
                <a:ea charset="-122" panose="020b0503020204020204" pitchFamily="34" typeface="微软雅黑"/>
              </a:endParaRPr>
            </a:p>
          </p:txBody>
        </p:sp>
        <p:sp>
          <p:nvSpPr>
            <p:cNvPr id="82" name="two-heads-with-information-transference_43166">
              <a:extLst>
                <a:ext uri="{FF2B5EF4-FFF2-40B4-BE49-F238E27FC236}">
                  <a16:creationId xmlns:a16="http://schemas.microsoft.com/office/drawing/2014/main" id="{1523C9D3-7364-419C-951B-04F0C4D5F06C}"/>
                </a:ext>
              </a:extLst>
            </p:cNvPr>
            <p:cNvSpPr>
              <a:spLocks noChangeAspect="1"/>
            </p:cNvSpPr>
            <p:nvPr/>
          </p:nvSpPr>
          <p:spPr bwMode="auto">
            <a:xfrm>
              <a:off x="7068804" y="3652146"/>
              <a:ext cx="460841" cy="360000"/>
            </a:xfrm>
            <a:custGeom>
              <a:gdLst>
                <a:gd fmla="*/ 299796 w 608406" name="connsiteX0"/>
                <a:gd fmla="*/ 86787 h 475275" name="connsiteY0"/>
                <a:gd fmla="*/ 403095 w 608406" name="connsiteX1"/>
                <a:gd fmla="*/ 136930 h 475275" name="connsiteY1"/>
                <a:gd fmla="*/ 420311 w 608406" name="connsiteX2"/>
                <a:gd fmla="*/ 131200 h 475275" name="connsiteY2"/>
                <a:gd fmla="*/ 410268 w 608406" name="connsiteX3"/>
                <a:gd fmla="*/ 189938 h 475275" name="connsiteY3"/>
                <a:gd fmla="*/ 364358 w 608406" name="connsiteX4"/>
                <a:gd fmla="*/ 151257 h 475275" name="connsiteY4"/>
                <a:gd fmla="*/ 380140 w 608406" name="connsiteX5"/>
                <a:gd fmla="*/ 145526 h 475275" name="connsiteY5"/>
                <a:gd fmla="*/ 298362 w 608406" name="connsiteX6"/>
                <a:gd fmla="*/ 109710 h 475275" name="connsiteY6"/>
                <a:gd fmla="*/ 172108 w 608406" name="connsiteX7"/>
                <a:gd fmla="*/ 197101 h 475275" name="connsiteY7"/>
                <a:gd fmla="*/ 152022 w 608406" name="connsiteX8"/>
                <a:gd fmla="*/ 185640 h 475275" name="connsiteY8"/>
                <a:gd fmla="*/ 299796 w 608406" name="connsiteX9"/>
                <a:gd fmla="*/ 86787 h 475275" name="connsiteY9"/>
                <a:gd fmla="*/ 474966 w 608406" name="connsiteX10"/>
                <a:gd fmla="*/ 5211 h 475275" name="connsiteY10"/>
                <a:gd fmla="*/ 571170 w 608406" name="connsiteX11"/>
                <a:gd fmla="*/ 53776 h 475275" name="connsiteY11"/>
                <a:gd fmla="*/ 584093 w 608406" name="connsiteX12"/>
                <a:gd fmla="*/ 212914 h 475275" name="connsiteY12"/>
                <a:gd fmla="*/ 581221 w 608406" name="connsiteX13"/>
                <a:gd fmla="*/ 217215 h 475275" name="connsiteY13"/>
                <a:gd fmla="*/ 520914 w 608406" name="connsiteX14"/>
                <a:gd fmla="*/ 354847 h 475275" name="connsiteY14"/>
                <a:gd fmla="*/ 525222 w 608406" name="connsiteX15"/>
                <a:gd fmla="*/ 475275 h 475275" name="connsiteY15"/>
                <a:gd fmla="*/ 424711 w 608406" name="connsiteX16"/>
                <a:gd fmla="*/ 475275 h 475275" name="connsiteY16"/>
                <a:gd fmla="*/ 416095 w 608406" name="connsiteX17"/>
                <a:gd fmla="*/ 397857 h 475275" name="connsiteY17"/>
                <a:gd fmla="*/ 381634 w 608406" name="connsiteX18"/>
                <a:gd fmla="*/ 407893 h 475275" name="connsiteY18"/>
                <a:gd fmla="*/ 354353 w 608406" name="connsiteX19"/>
                <a:gd fmla="*/ 374918 h 475275" name="connsiteY19"/>
                <a:gd fmla="*/ 335686 w 608406" name="connsiteX20"/>
                <a:gd fmla="*/ 359148 h 475275" name="connsiteY20"/>
                <a:gd fmla="*/ 347173 w 608406" name="connsiteX21"/>
                <a:gd fmla="*/ 344811 h 475275" name="connsiteY21"/>
                <a:gd fmla="*/ 329943 w 608406" name="connsiteX22"/>
                <a:gd fmla="*/ 341944 h 475275" name="connsiteY22"/>
                <a:gd fmla="*/ 335686 w 608406" name="connsiteX23"/>
                <a:gd fmla="*/ 317572 h 475275" name="connsiteY23"/>
                <a:gd fmla="*/ 311276 w 608406" name="connsiteX24"/>
                <a:gd fmla="*/ 306102 h 475275" name="connsiteY24"/>
                <a:gd fmla="*/ 339994 w 608406" name="connsiteX25"/>
                <a:gd fmla="*/ 247322 h 475275" name="connsiteY25"/>
                <a:gd fmla="*/ 337122 w 608406" name="connsiteX26"/>
                <a:gd fmla="*/ 217215 h 475275" name="connsiteY26"/>
                <a:gd fmla="*/ 576914 w 608406" name="connsiteX27"/>
                <a:gd fmla="*/ 217215 h 475275" name="connsiteY27"/>
                <a:gd fmla="*/ 391685 w 608406" name="connsiteX28"/>
                <a:gd fmla="*/ 52343 h 475275" name="connsiteY28"/>
                <a:gd fmla="*/ 474966 w 608406" name="connsiteX29"/>
                <a:gd fmla="*/ 5211 h 475275" name="connsiteY29"/>
                <a:gd fmla="*/ 133349 w 608406" name="connsiteX30"/>
                <a:gd fmla="*/ 181 h 475275" name="connsiteY30"/>
                <a:gd fmla="*/ 216573 w 608406" name="connsiteX31"/>
                <a:gd fmla="*/ 46598 h 475275" name="connsiteY31"/>
                <a:gd fmla="*/ 31471 w 608406" name="connsiteX32"/>
                <a:gd fmla="*/ 211474 h 475275" name="connsiteY32"/>
                <a:gd fmla="*/ 272534 w 608406" name="connsiteX33"/>
                <a:gd fmla="*/ 211474 h 475275" name="connsiteY33"/>
                <a:gd fmla="*/ 268230 w 608406" name="connsiteX34"/>
                <a:gd fmla="*/ 243015 h 475275" name="connsiteY34"/>
                <a:gd fmla="*/ 296928 w 608406" name="connsiteX35"/>
                <a:gd fmla="*/ 301797 h 475275" name="connsiteY35"/>
                <a:gd fmla="*/ 272534 w 608406" name="connsiteX36"/>
                <a:gd fmla="*/ 311833 h 475275" name="connsiteY36"/>
                <a:gd fmla="*/ 278274 w 608406" name="connsiteX37"/>
                <a:gd fmla="*/ 336206 h 475275" name="connsiteY37"/>
                <a:gd fmla="*/ 261055 w 608406" name="connsiteX38"/>
                <a:gd fmla="*/ 339073 h 475275" name="connsiteY38"/>
                <a:gd fmla="*/ 272534 w 608406" name="connsiteX39"/>
                <a:gd fmla="*/ 354844 h 475275" name="connsiteY39"/>
                <a:gd fmla="*/ 253881 w 608406" name="connsiteX40"/>
                <a:gd fmla="*/ 369181 h 475275" name="connsiteY40"/>
                <a:gd fmla="*/ 226618 w 608406" name="connsiteX41"/>
                <a:gd fmla="*/ 403590 h 475275" name="connsiteY41"/>
                <a:gd fmla="*/ 192180 w 608406" name="connsiteX42"/>
                <a:gd fmla="*/ 392120 h 475275" name="connsiteY42"/>
                <a:gd fmla="*/ 183571 w 608406" name="connsiteX43"/>
                <a:gd fmla="*/ 475275 h 475275" name="connsiteY43"/>
                <a:gd fmla="*/ 83127 w 608406" name="connsiteX44"/>
                <a:gd fmla="*/ 475275 h 475275" name="connsiteY44"/>
                <a:gd fmla="*/ 87432 w 608406" name="connsiteX45"/>
                <a:gd fmla="*/ 349109 h 475275" name="connsiteY45"/>
                <a:gd fmla="*/ 27166 w 608406" name="connsiteX46"/>
                <a:gd fmla="*/ 212908 h 475275" name="connsiteY46"/>
                <a:gd fmla="*/ 24296 w 608406" name="connsiteX47"/>
                <a:gd fmla="*/ 208606 h 475275" name="connsiteY47"/>
                <a:gd fmla="*/ 37210 w 608406" name="connsiteX48"/>
                <a:gd fmla="*/ 49465 h 475275" name="connsiteY48"/>
                <a:gd fmla="*/ 133349 w 608406" name="connsiteX49"/>
                <a:gd fmla="*/ 181 h 475275" name="connsiteY4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b="b" l="l" r="r" t="t"/>
              <a:pathLst>
                <a:path h="475275" w="608406">
                  <a:moveTo>
                    <a:pt x="299796" y="86787"/>
                  </a:moveTo>
                  <a:cubicBezTo>
                    <a:pt x="361488" y="92518"/>
                    <a:pt x="390182" y="121171"/>
                    <a:pt x="403095" y="136930"/>
                  </a:cubicBezTo>
                  <a:lnTo>
                    <a:pt x="420311" y="131200"/>
                  </a:lnTo>
                  <a:lnTo>
                    <a:pt x="410268" y="189938"/>
                  </a:lnTo>
                  <a:lnTo>
                    <a:pt x="364358" y="151257"/>
                  </a:lnTo>
                  <a:lnTo>
                    <a:pt x="380140" y="145526"/>
                  </a:lnTo>
                  <a:cubicBezTo>
                    <a:pt x="370097" y="132632"/>
                    <a:pt x="345707" y="114008"/>
                    <a:pt x="298362" y="109710"/>
                  </a:cubicBezTo>
                  <a:cubicBezTo>
                    <a:pt x="225192" y="102547"/>
                    <a:pt x="172108" y="195669"/>
                    <a:pt x="172108" y="197101"/>
                  </a:cubicBezTo>
                  <a:lnTo>
                    <a:pt x="152022" y="185640"/>
                  </a:lnTo>
                  <a:cubicBezTo>
                    <a:pt x="154892" y="181342"/>
                    <a:pt x="212280" y="79624"/>
                    <a:pt x="299796" y="86787"/>
                  </a:cubicBezTo>
                  <a:close/>
                  <a:moveTo>
                    <a:pt x="474966" y="5211"/>
                  </a:moveTo>
                  <a:cubicBezTo>
                    <a:pt x="506197" y="6824"/>
                    <a:pt x="539581" y="24386"/>
                    <a:pt x="571170" y="53776"/>
                  </a:cubicBezTo>
                  <a:cubicBezTo>
                    <a:pt x="640092" y="119726"/>
                    <a:pt x="594144" y="187108"/>
                    <a:pt x="584093" y="212914"/>
                  </a:cubicBezTo>
                  <a:cubicBezTo>
                    <a:pt x="582657" y="214348"/>
                    <a:pt x="582657" y="215781"/>
                    <a:pt x="581221" y="217215"/>
                  </a:cubicBezTo>
                  <a:cubicBezTo>
                    <a:pt x="585529" y="283164"/>
                    <a:pt x="520914" y="354847"/>
                    <a:pt x="520914" y="354847"/>
                  </a:cubicBezTo>
                  <a:lnTo>
                    <a:pt x="525222" y="475275"/>
                  </a:lnTo>
                  <a:lnTo>
                    <a:pt x="424711" y="475275"/>
                  </a:lnTo>
                  <a:lnTo>
                    <a:pt x="416095" y="397857"/>
                  </a:lnTo>
                  <a:cubicBezTo>
                    <a:pt x="416095" y="397857"/>
                    <a:pt x="410352" y="405026"/>
                    <a:pt x="381634" y="407893"/>
                  </a:cubicBezTo>
                  <a:cubicBezTo>
                    <a:pt x="351481" y="410760"/>
                    <a:pt x="354353" y="374918"/>
                    <a:pt x="354353" y="374918"/>
                  </a:cubicBezTo>
                  <a:cubicBezTo>
                    <a:pt x="354353" y="374918"/>
                    <a:pt x="335686" y="366316"/>
                    <a:pt x="335686" y="359148"/>
                  </a:cubicBezTo>
                  <a:cubicBezTo>
                    <a:pt x="335686" y="353413"/>
                    <a:pt x="347173" y="344811"/>
                    <a:pt x="347173" y="344811"/>
                  </a:cubicBezTo>
                  <a:cubicBezTo>
                    <a:pt x="347173" y="344811"/>
                    <a:pt x="334250" y="346245"/>
                    <a:pt x="329943" y="341944"/>
                  </a:cubicBezTo>
                  <a:cubicBezTo>
                    <a:pt x="325635" y="336209"/>
                    <a:pt x="335686" y="317572"/>
                    <a:pt x="335686" y="317572"/>
                  </a:cubicBezTo>
                  <a:cubicBezTo>
                    <a:pt x="335686" y="317572"/>
                    <a:pt x="319892" y="316138"/>
                    <a:pt x="311276" y="306102"/>
                  </a:cubicBezTo>
                  <a:cubicBezTo>
                    <a:pt x="301225" y="296067"/>
                    <a:pt x="339994" y="267393"/>
                    <a:pt x="339994" y="247322"/>
                  </a:cubicBezTo>
                  <a:cubicBezTo>
                    <a:pt x="337122" y="237286"/>
                    <a:pt x="337122" y="227251"/>
                    <a:pt x="337122" y="217215"/>
                  </a:cubicBezTo>
                  <a:lnTo>
                    <a:pt x="576914" y="217215"/>
                  </a:lnTo>
                  <a:lnTo>
                    <a:pt x="391685" y="52343"/>
                  </a:lnTo>
                  <a:cubicBezTo>
                    <a:pt x="414659" y="17935"/>
                    <a:pt x="443736" y="3598"/>
                    <a:pt x="474966" y="5211"/>
                  </a:cubicBezTo>
                  <a:close/>
                  <a:moveTo>
                    <a:pt x="133349" y="181"/>
                  </a:moveTo>
                  <a:cubicBezTo>
                    <a:pt x="164558" y="-1790"/>
                    <a:pt x="193615" y="12189"/>
                    <a:pt x="216573" y="46598"/>
                  </a:cubicBezTo>
                  <a:lnTo>
                    <a:pt x="31471" y="211474"/>
                  </a:lnTo>
                  <a:lnTo>
                    <a:pt x="272534" y="211474"/>
                  </a:lnTo>
                  <a:cubicBezTo>
                    <a:pt x="272534" y="221510"/>
                    <a:pt x="271100" y="231546"/>
                    <a:pt x="268230" y="243015"/>
                  </a:cubicBezTo>
                  <a:cubicBezTo>
                    <a:pt x="268230" y="261653"/>
                    <a:pt x="306972" y="291761"/>
                    <a:pt x="296928" y="301797"/>
                  </a:cubicBezTo>
                  <a:cubicBezTo>
                    <a:pt x="288318" y="311833"/>
                    <a:pt x="272534" y="311833"/>
                    <a:pt x="272534" y="311833"/>
                  </a:cubicBezTo>
                  <a:cubicBezTo>
                    <a:pt x="272534" y="311833"/>
                    <a:pt x="282579" y="330471"/>
                    <a:pt x="278274" y="336206"/>
                  </a:cubicBezTo>
                  <a:cubicBezTo>
                    <a:pt x="273969" y="341941"/>
                    <a:pt x="261055" y="339073"/>
                    <a:pt x="261055" y="339073"/>
                  </a:cubicBezTo>
                  <a:cubicBezTo>
                    <a:pt x="261055" y="339073"/>
                    <a:pt x="272534" y="347676"/>
                    <a:pt x="272534" y="354844"/>
                  </a:cubicBezTo>
                  <a:cubicBezTo>
                    <a:pt x="272534" y="360579"/>
                    <a:pt x="253881" y="369181"/>
                    <a:pt x="253881" y="369181"/>
                  </a:cubicBezTo>
                  <a:cubicBezTo>
                    <a:pt x="253881" y="369181"/>
                    <a:pt x="256751" y="405024"/>
                    <a:pt x="226618" y="403590"/>
                  </a:cubicBezTo>
                  <a:cubicBezTo>
                    <a:pt x="197920" y="400723"/>
                    <a:pt x="192180" y="392120"/>
                    <a:pt x="192180" y="392120"/>
                  </a:cubicBezTo>
                  <a:lnTo>
                    <a:pt x="183571" y="475275"/>
                  </a:lnTo>
                  <a:lnTo>
                    <a:pt x="83127" y="475275"/>
                  </a:lnTo>
                  <a:lnTo>
                    <a:pt x="87432" y="349109"/>
                  </a:lnTo>
                  <a:cubicBezTo>
                    <a:pt x="87432" y="349109"/>
                    <a:pt x="22861" y="278858"/>
                    <a:pt x="27166" y="212908"/>
                  </a:cubicBezTo>
                  <a:cubicBezTo>
                    <a:pt x="27166" y="211474"/>
                    <a:pt x="25731" y="210040"/>
                    <a:pt x="24296" y="208606"/>
                  </a:cubicBezTo>
                  <a:cubicBezTo>
                    <a:pt x="14252" y="182800"/>
                    <a:pt x="-31665" y="113982"/>
                    <a:pt x="37210" y="49465"/>
                  </a:cubicBezTo>
                  <a:cubicBezTo>
                    <a:pt x="68778" y="20074"/>
                    <a:pt x="102140" y="2153"/>
                    <a:pt x="133349" y="181"/>
                  </a:cubicBezTo>
                  <a:close/>
                </a:path>
              </a:pathLst>
            </a:custGeom>
            <a:solidFill>
              <a:schemeClr val="bg1"/>
            </a:solidFill>
            <a:ln>
              <a:noFill/>
            </a:ln>
          </p:spPr>
          <p:txBody>
            <a:bodyPr/>
            <a:lstStyle/>
            <a:p/>
          </p:txBody>
        </p:sp>
      </p:grpSp>
    </p:spTree>
    <p:extLst>
      <p:ext uri="{BB962C8B-B14F-4D97-AF65-F5344CB8AC3E}">
        <p14:creationId val="1423044989"/>
      </p:ext>
    </p:extLst>
  </p:cSld>
  <p:clrMapOvr>
    <a:masterClrMapping/>
  </p:clrMapOvr>
  <mc:AlternateContent>
    <mc:Choice Requires="p14">
      <p:transition p14:dur="1600" spd="slow">
        <p:blinds dir="vert"/>
      </p:transition>
    </mc:Choice>
    <mc:Fallback>
      <p:transition spd="slow">
        <p:blinds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3" presetSubtype="32">
                                  <p:stCondLst>
                                    <p:cond delay="0"/>
                                  </p:stCondLst>
                                  <p:iterate type="lt">
                                    <p:tmPct val="10000"/>
                                  </p:iterate>
                                  <p:childTnLst>
                                    <p:set>
                                      <p:cBhvr>
                                        <p:cTn dur="1" fill="hold" id="6">
                                          <p:stCondLst>
                                            <p:cond delay="0"/>
                                          </p:stCondLst>
                                        </p:cTn>
                                        <p:tgtEl>
                                          <p:spTgt spid="87"/>
                                        </p:tgtEl>
                                        <p:attrNameLst>
                                          <p:attrName>style.visibility</p:attrName>
                                        </p:attrNameLst>
                                      </p:cBhvr>
                                      <p:to>
                                        <p:strVal val="visible"/>
                                      </p:to>
                                    </p:set>
                                    <p:anim calcmode="lin" valueType="num">
                                      <p:cBhvr>
                                        <p:cTn dur="500" fill="hold" id="7"/>
                                        <p:tgtEl>
                                          <p:spTgt spid="87"/>
                                        </p:tgtEl>
                                        <p:attrNameLst>
                                          <p:attrName>ppt_w</p:attrName>
                                        </p:attrNameLst>
                                      </p:cBhvr>
                                      <p:tavLst>
                                        <p:tav tm="0">
                                          <p:val>
                                            <p:strVal val="4*#ppt_w"/>
                                          </p:val>
                                        </p:tav>
                                        <p:tav tm="100000">
                                          <p:val>
                                            <p:strVal val="#ppt_w"/>
                                          </p:val>
                                        </p:tav>
                                      </p:tavLst>
                                    </p:anim>
                                    <p:anim calcmode="lin" valueType="num">
                                      <p:cBhvr>
                                        <p:cTn dur="500" fill="hold" id="8"/>
                                        <p:tgtEl>
                                          <p:spTgt spid="87"/>
                                        </p:tgtEl>
                                        <p:attrNameLst>
                                          <p:attrName>ppt_h</p:attrName>
                                        </p:attrNameLst>
                                      </p:cBhvr>
                                      <p:tavLst>
                                        <p:tav tm="0">
                                          <p:val>
                                            <p:strVal val="4*#ppt_h"/>
                                          </p:val>
                                        </p:tav>
                                        <p:tav tm="100000">
                                          <p:val>
                                            <p:strVal val="#ppt_h"/>
                                          </p:val>
                                        </p:tav>
                                      </p:tavLst>
                                    </p:anim>
                                  </p:childTnLst>
                                </p:cTn>
                              </p:par>
                            </p:childTnLst>
                          </p:cTn>
                        </p:par>
                        <p:par>
                          <p:cTn fill="hold" id="9" nodeType="afterGroup">
                            <p:stCondLst>
                              <p:cond delay="500"/>
                            </p:stCondLst>
                            <p:childTnLst>
                              <p:par>
                                <p:cTn fill="hold" id="10" nodeType="afterEffect" presetClass="entr" presetID="53" presetSubtype="0">
                                  <p:stCondLst>
                                    <p:cond delay="0"/>
                                  </p:stCondLst>
                                  <p:childTnLst>
                                    <p:set>
                                      <p:cBhvr>
                                        <p:cTn dur="1" fill="hold" id="11">
                                          <p:stCondLst>
                                            <p:cond delay="0"/>
                                          </p:stCondLst>
                                        </p:cTn>
                                        <p:tgtEl>
                                          <p:spTgt spid="56"/>
                                        </p:tgtEl>
                                        <p:attrNameLst>
                                          <p:attrName>style.visibility</p:attrName>
                                        </p:attrNameLst>
                                      </p:cBhvr>
                                      <p:to>
                                        <p:strVal val="visible"/>
                                      </p:to>
                                    </p:set>
                                    <p:anim calcmode="lin" valueType="num">
                                      <p:cBhvr>
                                        <p:cTn dur="500" fill="hold" id="12"/>
                                        <p:tgtEl>
                                          <p:spTgt spid="56"/>
                                        </p:tgtEl>
                                        <p:attrNameLst>
                                          <p:attrName>ppt_w</p:attrName>
                                        </p:attrNameLst>
                                      </p:cBhvr>
                                      <p:tavLst>
                                        <p:tav tm="0">
                                          <p:val>
                                            <p:fltVal val="0"/>
                                          </p:val>
                                        </p:tav>
                                        <p:tav tm="100000">
                                          <p:val>
                                            <p:strVal val="#ppt_w"/>
                                          </p:val>
                                        </p:tav>
                                      </p:tavLst>
                                    </p:anim>
                                    <p:anim calcmode="lin" valueType="num">
                                      <p:cBhvr>
                                        <p:cTn dur="500" fill="hold" id="13"/>
                                        <p:tgtEl>
                                          <p:spTgt spid="56"/>
                                        </p:tgtEl>
                                        <p:attrNameLst>
                                          <p:attrName>ppt_h</p:attrName>
                                        </p:attrNameLst>
                                      </p:cBhvr>
                                      <p:tavLst>
                                        <p:tav tm="0">
                                          <p:val>
                                            <p:fltVal val="0"/>
                                          </p:val>
                                        </p:tav>
                                        <p:tav tm="100000">
                                          <p:val>
                                            <p:strVal val="#ppt_h"/>
                                          </p:val>
                                        </p:tav>
                                      </p:tavLst>
                                    </p:anim>
                                    <p:animEffect filter="fade" transition="in">
                                      <p:cBhvr>
                                        <p:cTn dur="500" id="14"/>
                                        <p:tgtEl>
                                          <p:spTgt spid="56"/>
                                        </p:tgtEl>
                                      </p:cBhvr>
                                    </p:animEffect>
                                  </p:childTnLst>
                                </p:cTn>
                              </p:par>
                            </p:childTnLst>
                          </p:cTn>
                        </p:par>
                        <p:par>
                          <p:cTn fill="hold" id="15" nodeType="afterGroup">
                            <p:stCondLst>
                              <p:cond delay="1000"/>
                            </p:stCondLst>
                            <p:childTnLst>
                              <p:par>
                                <p:cTn fill="hold" grpId="0" id="16" nodeType="afterEffect" presetClass="entr" presetID="23" presetSubtype="32">
                                  <p:stCondLst>
                                    <p:cond delay="0"/>
                                  </p:stCondLst>
                                  <p:childTnLst>
                                    <p:set>
                                      <p:cBhvr>
                                        <p:cTn dur="1" fill="hold" id="17">
                                          <p:stCondLst>
                                            <p:cond delay="0"/>
                                          </p:stCondLst>
                                        </p:cTn>
                                        <p:tgtEl>
                                          <p:spTgt spid="11"/>
                                        </p:tgtEl>
                                        <p:attrNameLst>
                                          <p:attrName>style.visibility</p:attrName>
                                        </p:attrNameLst>
                                      </p:cBhvr>
                                      <p:to>
                                        <p:strVal val="visible"/>
                                      </p:to>
                                    </p:set>
                                    <p:anim calcmode="lin" valueType="num">
                                      <p:cBhvr>
                                        <p:cTn dur="750" fill="hold" id="18"/>
                                        <p:tgtEl>
                                          <p:spTgt spid="11"/>
                                        </p:tgtEl>
                                        <p:attrNameLst>
                                          <p:attrName>ppt_w</p:attrName>
                                        </p:attrNameLst>
                                      </p:cBhvr>
                                      <p:tavLst>
                                        <p:tav tm="0">
                                          <p:val>
                                            <p:strVal val="4*#ppt_w"/>
                                          </p:val>
                                        </p:tav>
                                        <p:tav tm="100000">
                                          <p:val>
                                            <p:strVal val="#ppt_w"/>
                                          </p:val>
                                        </p:tav>
                                      </p:tavLst>
                                    </p:anim>
                                    <p:anim calcmode="lin" valueType="num">
                                      <p:cBhvr>
                                        <p:cTn dur="750" fill="hold" id="19"/>
                                        <p:tgtEl>
                                          <p:spTgt spid="11"/>
                                        </p:tgtEl>
                                        <p:attrNameLst>
                                          <p:attrName>ppt_h</p:attrName>
                                        </p:attrNameLst>
                                      </p:cBhvr>
                                      <p:tavLst>
                                        <p:tav tm="0">
                                          <p:val>
                                            <p:strVal val="4*#ppt_h"/>
                                          </p:val>
                                        </p:tav>
                                        <p:tav tm="100000">
                                          <p:val>
                                            <p:strVal val="#ppt_h"/>
                                          </p:val>
                                        </p:tav>
                                      </p:tavLst>
                                    </p:anim>
                                  </p:childTnLst>
                                </p:cTn>
                              </p:par>
                            </p:childTnLst>
                          </p:cTn>
                        </p:par>
                        <p:par>
                          <p:cTn fill="hold" id="20" nodeType="afterGroup">
                            <p:stCondLst>
                              <p:cond delay="1750"/>
                            </p:stCondLst>
                            <p:childTnLst>
                              <p:par>
                                <p:cTn fill="hold" id="21" nodeType="afterEffect" presetClass="entr" presetID="1" presetSubtype="0">
                                  <p:stCondLst>
                                    <p:cond delay="0"/>
                                  </p:stCondLst>
                                  <p:childTnLst>
                                    <p:set>
                                      <p:cBhvr>
                                        <p:cTn dur="1" fill="hold" id="22">
                                          <p:stCondLst>
                                            <p:cond delay="0"/>
                                          </p:stCondLst>
                                        </p:cTn>
                                        <p:tgtEl>
                                          <p:spTgt spid="58"/>
                                        </p:tgtEl>
                                        <p:attrNameLst>
                                          <p:attrName>style.visibility</p:attrName>
                                        </p:attrNameLst>
                                      </p:cBhvr>
                                      <p:to>
                                        <p:strVal val="visible"/>
                                      </p:to>
                                    </p:set>
                                  </p:childTnLst>
                                </p:cTn>
                              </p:par>
                            </p:childTnLst>
                          </p:cTn>
                        </p:par>
                        <p:par>
                          <p:cTn fill="hold" id="23" nodeType="afterGroup">
                            <p:stCondLst>
                              <p:cond delay="1751"/>
                            </p:stCondLst>
                            <p:childTnLst>
                              <p:par>
                                <p:cTn fill="hold" id="24" nodeType="afterEffect" presetClass="entr" presetID="1" presetSubtype="0">
                                  <p:stCondLst>
                                    <p:cond delay="0"/>
                                  </p:stCondLst>
                                  <p:childTnLst>
                                    <p:set>
                                      <p:cBhvr>
                                        <p:cTn dur="1" fill="hold" id="25">
                                          <p:stCondLst>
                                            <p:cond delay="0"/>
                                          </p:stCondLst>
                                        </p:cTn>
                                        <p:tgtEl>
                                          <p:spTgt spid="7"/>
                                        </p:tgtEl>
                                        <p:attrNameLst>
                                          <p:attrName>style.visibility</p:attrName>
                                        </p:attrNameLst>
                                      </p:cBhvr>
                                      <p:to>
                                        <p:strVal val="visible"/>
                                      </p:to>
                                    </p:set>
                                  </p:childTnLst>
                                </p:cTn>
                              </p:par>
                            </p:childTnLst>
                          </p:cTn>
                        </p:par>
                        <p:par>
                          <p:cTn fill="hold" id="26" nodeType="afterGroup">
                            <p:stCondLst>
                              <p:cond delay="1752"/>
                            </p:stCondLst>
                            <p:childTnLst>
                              <p:par>
                                <p:cTn fill="hold" id="27" nodeType="afterEffect" presetClass="entr" presetID="1" presetSubtype="0">
                                  <p:stCondLst>
                                    <p:cond delay="0"/>
                                  </p:stCondLst>
                                  <p:childTnLst>
                                    <p:set>
                                      <p:cBhvr>
                                        <p:cTn dur="1" fill="hold" id="28">
                                          <p:stCondLst>
                                            <p:cond delay="0"/>
                                          </p:stCondLst>
                                        </p:cTn>
                                        <p:tgtEl>
                                          <p:spTgt spid="85"/>
                                        </p:tgtEl>
                                        <p:attrNameLst>
                                          <p:attrName>style.visibility</p:attrName>
                                        </p:attrNameLst>
                                      </p:cBhvr>
                                      <p:to>
                                        <p:strVal val="visible"/>
                                      </p:to>
                                    </p:set>
                                  </p:childTnLst>
                                </p:cTn>
                              </p:par>
                            </p:childTnLst>
                          </p:cTn>
                        </p:par>
                        <p:par>
                          <p:cTn fill="hold" id="29" nodeType="afterGroup">
                            <p:stCondLst>
                              <p:cond delay="1753"/>
                            </p:stCondLst>
                            <p:childTnLst>
                              <p:par>
                                <p:cTn fill="hold" id="30" nodeType="afterEffect" presetClass="entr" presetID="1" presetSubtype="0">
                                  <p:stCondLst>
                                    <p:cond delay="0"/>
                                  </p:stCondLst>
                                  <p:childTnLst>
                                    <p:set>
                                      <p:cBhvr>
                                        <p:cTn dur="1" fill="hold" id="31">
                                          <p:stCondLst>
                                            <p:cond delay="0"/>
                                          </p:stCondLst>
                                        </p:cTn>
                                        <p:tgtEl>
                                          <p:spTgt spid="84"/>
                                        </p:tgtEl>
                                        <p:attrNameLst>
                                          <p:attrName>style.visibility</p:attrName>
                                        </p:attrNameLst>
                                      </p:cBhvr>
                                      <p:to>
                                        <p:strVal val="visible"/>
                                      </p:to>
                                    </p:set>
                                  </p:childTnLst>
                                </p:cTn>
                              </p:par>
                            </p:childTnLst>
                          </p:cTn>
                        </p:par>
                        <p:par>
                          <p:cTn fill="hold" id="32" nodeType="afterGroup">
                            <p:stCondLst>
                              <p:cond delay="1754"/>
                            </p:stCondLst>
                            <p:childTnLst>
                              <p:par>
                                <p:cTn fill="hold" id="33" nodeType="afterEffect" presetClass="entr" presetID="1" presetSubtype="0">
                                  <p:stCondLst>
                                    <p:cond delay="0"/>
                                  </p:stCondLst>
                                  <p:childTnLst>
                                    <p:set>
                                      <p:cBhvr>
                                        <p:cTn dur="1" fill="hold" id="34">
                                          <p:stCondLst>
                                            <p:cond delay="0"/>
                                          </p:stCondLst>
                                        </p:cTn>
                                        <p:tgtEl>
                                          <p:spTgt spid="57"/>
                                        </p:tgtEl>
                                        <p:attrNameLst>
                                          <p:attrName>style.visibility</p:attrName>
                                        </p:attrNameLst>
                                      </p:cBhvr>
                                      <p:to>
                                        <p:strVal val="visible"/>
                                      </p:to>
                                    </p:set>
                                  </p:childTnLst>
                                </p:cTn>
                              </p:par>
                            </p:childTnLst>
                          </p:cTn>
                        </p:par>
                        <p:par>
                          <p:cTn fill="hold" id="35" nodeType="afterGroup">
                            <p:stCondLst>
                              <p:cond delay="1755"/>
                            </p:stCondLst>
                            <p:childTnLst>
                              <p:par>
                                <p:cTn fill="hold" id="36" nodeType="afterEffect" presetClass="entr" presetID="1" presetSubtype="0">
                                  <p:stCondLst>
                                    <p:cond delay="0"/>
                                  </p:stCondLst>
                                  <p:childTnLst>
                                    <p:set>
                                      <p:cBhvr>
                                        <p:cTn dur="1" fill="hold" id="37">
                                          <p:stCondLst>
                                            <p:cond delay="0"/>
                                          </p:stCondLst>
                                        </p:cTn>
                                        <p:tgtEl>
                                          <p:spTgt spid="83"/>
                                        </p:tgtEl>
                                        <p:attrNameLst>
                                          <p:attrName>style.visibility</p:attrName>
                                        </p:attrNameLst>
                                      </p:cBhvr>
                                      <p:to>
                                        <p:strVal val="visible"/>
                                      </p:to>
                                    </p:set>
                                  </p:childTnLst>
                                </p:cTn>
                              </p:par>
                              <p:par>
                                <p:cTn accel="50000" fill="hold" id="38" nodeType="withEffect" presetClass="path" presetID="56" presetSubtype="0">
                                  <p:stCondLst>
                                    <p:cond delay="0"/>
                                  </p:stCondLst>
                                  <p:childTnLst>
                                    <p:animMotion origin="layout" path="M -2.29167E-06 1.85185E-06 L -0.24219 -0.22222" pathEditMode="relative" ptsTypes="AA" rAng="0">
                                      <p:cBhvr>
                                        <p:cTn dur="2000" fill="hold" id="39" spd="-100000"/>
                                        <p:tgtEl>
                                          <p:spTgt spid="58"/>
                                        </p:tgtEl>
                                        <p:attrNameLst>
                                          <p:attrName>ppt_x</p:attrName>
                                          <p:attrName>ppt_y</p:attrName>
                                        </p:attrNameLst>
                                      </p:cBhvr>
                                      <p:rCtr x="-12109" y="-11111"/>
                                    </p:animMotion>
                                  </p:childTnLst>
                                </p:cTn>
                              </p:par>
                              <p:par>
                                <p:cTn accel="50000" fill="hold" id="40" nodeType="withEffect" presetClass="path" presetID="56" presetSubtype="0">
                                  <p:stCondLst>
                                    <p:cond delay="0"/>
                                  </p:stCondLst>
                                  <p:childTnLst>
                                    <p:animMotion origin="layout" path="M -2.91667E-06 -2.96296E-06 L 0.24675 -0.22963" pathEditMode="relative" ptsTypes="AA" rAng="0">
                                      <p:cBhvr>
                                        <p:cTn dur="2000" fill="hold" id="41" spd="-100000"/>
                                        <p:tgtEl>
                                          <p:spTgt spid="7"/>
                                        </p:tgtEl>
                                        <p:attrNameLst>
                                          <p:attrName>ppt_x</p:attrName>
                                          <p:attrName>ppt_y</p:attrName>
                                        </p:attrNameLst>
                                      </p:cBhvr>
                                      <p:rCtr x="12331" y="-11481"/>
                                    </p:animMotion>
                                  </p:childTnLst>
                                </p:cTn>
                              </p:par>
                              <p:par>
                                <p:cTn accel="50000" fill="hold" id="42" nodeType="withEffect" presetClass="path" presetID="56" presetSubtype="0">
                                  <p:stCondLst>
                                    <p:cond delay="0"/>
                                  </p:stCondLst>
                                  <p:childTnLst>
                                    <p:animMotion origin="layout" path="M 1.875E-06 3.33333E-06 L -0.30573 -0.00648" pathEditMode="relative" ptsTypes="AA" rAng="0">
                                      <p:cBhvr>
                                        <p:cTn dur="2000" fill="hold" id="43" spd="-100000"/>
                                        <p:tgtEl>
                                          <p:spTgt spid="85"/>
                                        </p:tgtEl>
                                        <p:attrNameLst>
                                          <p:attrName>ppt_x</p:attrName>
                                          <p:attrName>ppt_y</p:attrName>
                                        </p:attrNameLst>
                                      </p:cBhvr>
                                      <p:rCtr x="-15286" y="-324"/>
                                    </p:animMotion>
                                  </p:childTnLst>
                                </p:cTn>
                              </p:par>
                              <p:par>
                                <p:cTn accel="50000" fill="hold" id="44" nodeType="withEffect" presetClass="path" presetID="56" presetSubtype="0">
                                  <p:stCondLst>
                                    <p:cond delay="0"/>
                                  </p:stCondLst>
                                  <p:childTnLst>
                                    <p:animMotion origin="layout" path="M -3.54167E-06 3.7037E-07 L -0.23698 0.1669" pathEditMode="relative" ptsTypes="AA" rAng="0">
                                      <p:cBhvr>
                                        <p:cTn dur="2000" fill="hold" id="45" spd="-100000"/>
                                        <p:tgtEl>
                                          <p:spTgt spid="84"/>
                                        </p:tgtEl>
                                        <p:attrNameLst>
                                          <p:attrName>ppt_x</p:attrName>
                                          <p:attrName>ppt_y</p:attrName>
                                        </p:attrNameLst>
                                      </p:cBhvr>
                                      <p:rCtr x="-11849" y="8333"/>
                                    </p:animMotion>
                                  </p:childTnLst>
                                </p:cTn>
                              </p:par>
                              <p:par>
                                <p:cTn accel="50000" fill="hold" id="46" nodeType="withEffect" presetClass="path" presetID="56" presetSubtype="0">
                                  <p:stCondLst>
                                    <p:cond delay="0"/>
                                  </p:stCondLst>
                                  <p:childTnLst>
                                    <p:animMotion origin="layout" path="M -1.875E-06 -4.44444E-06 L 0.2474 0.15186" pathEditMode="relative" ptsTypes="AA" rAng="0">
                                      <p:cBhvr>
                                        <p:cTn dur="2000" fill="hold" id="47" spd="-100000"/>
                                        <p:tgtEl>
                                          <p:spTgt spid="57"/>
                                        </p:tgtEl>
                                        <p:attrNameLst>
                                          <p:attrName>ppt_x</p:attrName>
                                          <p:attrName>ppt_y</p:attrName>
                                        </p:attrNameLst>
                                      </p:cBhvr>
                                      <p:rCtr x="12370" y="7593"/>
                                    </p:animMotion>
                                  </p:childTnLst>
                                </p:cTn>
                              </p:par>
                              <p:par>
                                <p:cTn accel="50000" fill="hold" id="48" nodeType="withEffect" presetClass="path" presetID="56" presetSubtype="0">
                                  <p:stCondLst>
                                    <p:cond delay="0"/>
                                  </p:stCondLst>
                                  <p:childTnLst>
                                    <p:animMotion origin="layout" path="M 2.08333E-06 1.11111E-06 L 0.29661 -0.03565" pathEditMode="relative" ptsTypes="AA" rAng="0">
                                      <p:cBhvr>
                                        <p:cTn dur="2000" fill="hold" id="49" spd="-100000"/>
                                        <p:tgtEl>
                                          <p:spTgt spid="83"/>
                                        </p:tgtEl>
                                        <p:attrNameLst>
                                          <p:attrName>ppt_x</p:attrName>
                                          <p:attrName>ppt_y</p:attrName>
                                        </p:attrNameLst>
                                      </p:cBhvr>
                                      <p:rCtr x="14831" y="-1782"/>
                                    </p:animMotion>
                                  </p:childTnLst>
                                </p:cTn>
                              </p:par>
                              <p:par>
                                <p:cTn fill="hold" grpId="0" id="50" nodeType="withEffect" presetClass="entr" presetID="22" presetSubtype="2">
                                  <p:stCondLst>
                                    <p:cond delay="1750"/>
                                  </p:stCondLst>
                                  <p:childTnLst>
                                    <p:set>
                                      <p:cBhvr>
                                        <p:cTn dur="1" fill="hold" id="51">
                                          <p:stCondLst>
                                            <p:cond delay="0"/>
                                          </p:stCondLst>
                                        </p:cTn>
                                        <p:tgtEl>
                                          <p:spTgt spid="22"/>
                                        </p:tgtEl>
                                        <p:attrNameLst>
                                          <p:attrName>style.visibility</p:attrName>
                                        </p:attrNameLst>
                                      </p:cBhvr>
                                      <p:to>
                                        <p:strVal val="visible"/>
                                      </p:to>
                                    </p:set>
                                    <p:animEffect filter="wipe(right)" transition="in">
                                      <p:cBhvr>
                                        <p:cTn dur="500" id="52"/>
                                        <p:tgtEl>
                                          <p:spTgt spid="22"/>
                                        </p:tgtEl>
                                      </p:cBhvr>
                                    </p:animEffect>
                                  </p:childTnLst>
                                </p:cTn>
                              </p:par>
                              <p:par>
                                <p:cTn fill="hold" grpId="0" id="53" nodeType="withEffect" presetClass="entr" presetID="22" presetSubtype="2">
                                  <p:stCondLst>
                                    <p:cond delay="1750"/>
                                  </p:stCondLst>
                                  <p:childTnLst>
                                    <p:set>
                                      <p:cBhvr>
                                        <p:cTn dur="1" fill="hold" id="54">
                                          <p:stCondLst>
                                            <p:cond delay="0"/>
                                          </p:stCondLst>
                                        </p:cTn>
                                        <p:tgtEl>
                                          <p:spTgt spid="24"/>
                                        </p:tgtEl>
                                        <p:attrNameLst>
                                          <p:attrName>style.visibility</p:attrName>
                                        </p:attrNameLst>
                                      </p:cBhvr>
                                      <p:to>
                                        <p:strVal val="visible"/>
                                      </p:to>
                                    </p:set>
                                    <p:animEffect filter="wipe(right)" transition="in">
                                      <p:cBhvr>
                                        <p:cTn dur="500" id="55"/>
                                        <p:tgtEl>
                                          <p:spTgt spid="24"/>
                                        </p:tgtEl>
                                      </p:cBhvr>
                                    </p:animEffect>
                                  </p:childTnLst>
                                </p:cTn>
                              </p:par>
                              <p:par>
                                <p:cTn fill="hold" grpId="0" id="56" nodeType="withEffect" presetClass="entr" presetID="22" presetSubtype="2">
                                  <p:stCondLst>
                                    <p:cond delay="1750"/>
                                  </p:stCondLst>
                                  <p:childTnLst>
                                    <p:set>
                                      <p:cBhvr>
                                        <p:cTn dur="1" fill="hold" id="57">
                                          <p:stCondLst>
                                            <p:cond delay="0"/>
                                          </p:stCondLst>
                                        </p:cTn>
                                        <p:tgtEl>
                                          <p:spTgt spid="26"/>
                                        </p:tgtEl>
                                        <p:attrNameLst>
                                          <p:attrName>style.visibility</p:attrName>
                                        </p:attrNameLst>
                                      </p:cBhvr>
                                      <p:to>
                                        <p:strVal val="visible"/>
                                      </p:to>
                                    </p:set>
                                    <p:animEffect filter="wipe(right)" transition="in">
                                      <p:cBhvr>
                                        <p:cTn dur="500" id="58"/>
                                        <p:tgtEl>
                                          <p:spTgt spid="26"/>
                                        </p:tgtEl>
                                      </p:cBhvr>
                                    </p:animEffect>
                                  </p:childTnLst>
                                </p:cTn>
                              </p:par>
                              <p:par>
                                <p:cTn fill="hold" grpId="0" id="59" nodeType="withEffect" presetClass="entr" presetID="22" presetSubtype="8">
                                  <p:stCondLst>
                                    <p:cond delay="1750"/>
                                  </p:stCondLst>
                                  <p:childTnLst>
                                    <p:set>
                                      <p:cBhvr>
                                        <p:cTn dur="1" fill="hold" id="60">
                                          <p:stCondLst>
                                            <p:cond delay="0"/>
                                          </p:stCondLst>
                                        </p:cTn>
                                        <p:tgtEl>
                                          <p:spTgt spid="21"/>
                                        </p:tgtEl>
                                        <p:attrNameLst>
                                          <p:attrName>style.visibility</p:attrName>
                                        </p:attrNameLst>
                                      </p:cBhvr>
                                      <p:to>
                                        <p:strVal val="visible"/>
                                      </p:to>
                                    </p:set>
                                    <p:animEffect filter="wipe(left)" transition="in">
                                      <p:cBhvr>
                                        <p:cTn dur="500" id="61"/>
                                        <p:tgtEl>
                                          <p:spTgt spid="21"/>
                                        </p:tgtEl>
                                      </p:cBhvr>
                                    </p:animEffect>
                                  </p:childTnLst>
                                </p:cTn>
                              </p:par>
                              <p:par>
                                <p:cTn fill="hold" grpId="0" id="62" nodeType="withEffect" presetClass="entr" presetID="22" presetSubtype="8">
                                  <p:stCondLst>
                                    <p:cond delay="1750"/>
                                  </p:stCondLst>
                                  <p:childTnLst>
                                    <p:set>
                                      <p:cBhvr>
                                        <p:cTn dur="1" fill="hold" id="63">
                                          <p:stCondLst>
                                            <p:cond delay="0"/>
                                          </p:stCondLst>
                                        </p:cTn>
                                        <p:tgtEl>
                                          <p:spTgt spid="19"/>
                                        </p:tgtEl>
                                        <p:attrNameLst>
                                          <p:attrName>style.visibility</p:attrName>
                                        </p:attrNameLst>
                                      </p:cBhvr>
                                      <p:to>
                                        <p:strVal val="visible"/>
                                      </p:to>
                                    </p:set>
                                    <p:animEffect filter="wipe(left)" transition="in">
                                      <p:cBhvr>
                                        <p:cTn dur="500" id="64"/>
                                        <p:tgtEl>
                                          <p:spTgt spid="19"/>
                                        </p:tgtEl>
                                      </p:cBhvr>
                                    </p:animEffect>
                                  </p:childTnLst>
                                </p:cTn>
                              </p:par>
                              <p:par>
                                <p:cTn fill="hold" grpId="0" id="65" nodeType="withEffect" presetClass="entr" presetID="22" presetSubtype="8">
                                  <p:stCondLst>
                                    <p:cond delay="1750"/>
                                  </p:stCondLst>
                                  <p:childTnLst>
                                    <p:set>
                                      <p:cBhvr>
                                        <p:cTn dur="1" fill="hold" id="66">
                                          <p:stCondLst>
                                            <p:cond delay="0"/>
                                          </p:stCondLst>
                                        </p:cTn>
                                        <p:tgtEl>
                                          <p:spTgt spid="20"/>
                                        </p:tgtEl>
                                        <p:attrNameLst>
                                          <p:attrName>style.visibility</p:attrName>
                                        </p:attrNameLst>
                                      </p:cBhvr>
                                      <p:to>
                                        <p:strVal val="visible"/>
                                      </p:to>
                                    </p:set>
                                    <p:animEffect filter="wipe(left)" transition="in">
                                      <p:cBhvr>
                                        <p:cTn dur="500" id="67"/>
                                        <p:tgtEl>
                                          <p:spTgt spid="20"/>
                                        </p:tgtEl>
                                      </p:cBhvr>
                                    </p:animEffect>
                                  </p:childTnLst>
                                </p:cTn>
                              </p:par>
                              <p:par>
                                <p:cTn decel="100000" fill="hold" grpId="0" id="68" nodeType="withEffect" presetClass="entr" presetID="50" presetSubtype="0">
                                  <p:stCondLst>
                                    <p:cond delay="2250"/>
                                  </p:stCondLst>
                                  <p:childTnLst>
                                    <p:set>
                                      <p:cBhvr>
                                        <p:cTn dur="1" fill="hold" id="69">
                                          <p:stCondLst>
                                            <p:cond delay="0"/>
                                          </p:stCondLst>
                                        </p:cTn>
                                        <p:tgtEl>
                                          <p:spTgt spid="23"/>
                                        </p:tgtEl>
                                        <p:attrNameLst>
                                          <p:attrName>style.visibility</p:attrName>
                                        </p:attrNameLst>
                                      </p:cBhvr>
                                      <p:to>
                                        <p:strVal val="visible"/>
                                      </p:to>
                                    </p:set>
                                    <p:anim calcmode="lin" valueType="num">
                                      <p:cBhvr>
                                        <p:cTn dur="750" fill="hold" id="70"/>
                                        <p:tgtEl>
                                          <p:spTgt spid="23"/>
                                        </p:tgtEl>
                                        <p:attrNameLst>
                                          <p:attrName>ppt_w</p:attrName>
                                        </p:attrNameLst>
                                      </p:cBhvr>
                                      <p:tavLst>
                                        <p:tav tm="0">
                                          <p:val>
                                            <p:strVal val="#ppt_w+.3"/>
                                          </p:val>
                                        </p:tav>
                                        <p:tav tm="100000">
                                          <p:val>
                                            <p:strVal val="#ppt_w"/>
                                          </p:val>
                                        </p:tav>
                                      </p:tavLst>
                                    </p:anim>
                                    <p:anim calcmode="lin" valueType="num">
                                      <p:cBhvr>
                                        <p:cTn dur="750" fill="hold" id="71"/>
                                        <p:tgtEl>
                                          <p:spTgt spid="23"/>
                                        </p:tgtEl>
                                        <p:attrNameLst>
                                          <p:attrName>ppt_h</p:attrName>
                                        </p:attrNameLst>
                                      </p:cBhvr>
                                      <p:tavLst>
                                        <p:tav tm="0">
                                          <p:val>
                                            <p:strVal val="#ppt_h"/>
                                          </p:val>
                                        </p:tav>
                                        <p:tav tm="100000">
                                          <p:val>
                                            <p:strVal val="#ppt_h"/>
                                          </p:val>
                                        </p:tav>
                                      </p:tavLst>
                                    </p:anim>
                                    <p:animEffect filter="fade" transition="in">
                                      <p:cBhvr>
                                        <p:cTn dur="750" id="72"/>
                                        <p:tgtEl>
                                          <p:spTgt spid="23"/>
                                        </p:tgtEl>
                                      </p:cBhvr>
                                    </p:animEffect>
                                  </p:childTnLst>
                                </p:cTn>
                              </p:par>
                              <p:par>
                                <p:cTn decel="100000" fill="hold" grpId="0" id="73" nodeType="withEffect" presetClass="entr" presetID="50" presetSubtype="0">
                                  <p:stCondLst>
                                    <p:cond delay="2750"/>
                                  </p:stCondLst>
                                  <p:childTnLst>
                                    <p:set>
                                      <p:cBhvr>
                                        <p:cTn dur="1" fill="hold" id="74">
                                          <p:stCondLst>
                                            <p:cond delay="0"/>
                                          </p:stCondLst>
                                        </p:cTn>
                                        <p:tgtEl>
                                          <p:spTgt spid="25"/>
                                        </p:tgtEl>
                                        <p:attrNameLst>
                                          <p:attrName>style.visibility</p:attrName>
                                        </p:attrNameLst>
                                      </p:cBhvr>
                                      <p:to>
                                        <p:strVal val="visible"/>
                                      </p:to>
                                    </p:set>
                                    <p:anim calcmode="lin" valueType="num">
                                      <p:cBhvr>
                                        <p:cTn dur="750" fill="hold" id="75"/>
                                        <p:tgtEl>
                                          <p:spTgt spid="25"/>
                                        </p:tgtEl>
                                        <p:attrNameLst>
                                          <p:attrName>ppt_w</p:attrName>
                                        </p:attrNameLst>
                                      </p:cBhvr>
                                      <p:tavLst>
                                        <p:tav tm="0">
                                          <p:val>
                                            <p:strVal val="#ppt_w+.3"/>
                                          </p:val>
                                        </p:tav>
                                        <p:tav tm="100000">
                                          <p:val>
                                            <p:strVal val="#ppt_w"/>
                                          </p:val>
                                        </p:tav>
                                      </p:tavLst>
                                    </p:anim>
                                    <p:anim calcmode="lin" valueType="num">
                                      <p:cBhvr>
                                        <p:cTn dur="750" fill="hold" id="76"/>
                                        <p:tgtEl>
                                          <p:spTgt spid="25"/>
                                        </p:tgtEl>
                                        <p:attrNameLst>
                                          <p:attrName>ppt_h</p:attrName>
                                        </p:attrNameLst>
                                      </p:cBhvr>
                                      <p:tavLst>
                                        <p:tav tm="0">
                                          <p:val>
                                            <p:strVal val="#ppt_h"/>
                                          </p:val>
                                        </p:tav>
                                        <p:tav tm="100000">
                                          <p:val>
                                            <p:strVal val="#ppt_h"/>
                                          </p:val>
                                        </p:tav>
                                      </p:tavLst>
                                    </p:anim>
                                    <p:animEffect filter="fade" transition="in">
                                      <p:cBhvr>
                                        <p:cTn dur="750" id="77"/>
                                        <p:tgtEl>
                                          <p:spTgt spid="25"/>
                                        </p:tgtEl>
                                      </p:cBhvr>
                                    </p:animEffect>
                                  </p:childTnLst>
                                </p:cTn>
                              </p:par>
                              <p:par>
                                <p:cTn decel="100000" fill="hold" grpId="0" id="78" nodeType="withEffect" presetClass="entr" presetID="50" presetSubtype="0">
                                  <p:stCondLst>
                                    <p:cond delay="3000"/>
                                  </p:stCondLst>
                                  <p:childTnLst>
                                    <p:set>
                                      <p:cBhvr>
                                        <p:cTn dur="1" fill="hold" id="79">
                                          <p:stCondLst>
                                            <p:cond delay="0"/>
                                          </p:stCondLst>
                                        </p:cTn>
                                        <p:tgtEl>
                                          <p:spTgt spid="27"/>
                                        </p:tgtEl>
                                        <p:attrNameLst>
                                          <p:attrName>style.visibility</p:attrName>
                                        </p:attrNameLst>
                                      </p:cBhvr>
                                      <p:to>
                                        <p:strVal val="visible"/>
                                      </p:to>
                                    </p:set>
                                    <p:anim calcmode="lin" valueType="num">
                                      <p:cBhvr>
                                        <p:cTn dur="750" fill="hold" id="80"/>
                                        <p:tgtEl>
                                          <p:spTgt spid="27"/>
                                        </p:tgtEl>
                                        <p:attrNameLst>
                                          <p:attrName>ppt_w</p:attrName>
                                        </p:attrNameLst>
                                      </p:cBhvr>
                                      <p:tavLst>
                                        <p:tav tm="0">
                                          <p:val>
                                            <p:strVal val="#ppt_w+.3"/>
                                          </p:val>
                                        </p:tav>
                                        <p:tav tm="100000">
                                          <p:val>
                                            <p:strVal val="#ppt_w"/>
                                          </p:val>
                                        </p:tav>
                                      </p:tavLst>
                                    </p:anim>
                                    <p:anim calcmode="lin" valueType="num">
                                      <p:cBhvr>
                                        <p:cTn dur="750" fill="hold" id="81"/>
                                        <p:tgtEl>
                                          <p:spTgt spid="27"/>
                                        </p:tgtEl>
                                        <p:attrNameLst>
                                          <p:attrName>ppt_h</p:attrName>
                                        </p:attrNameLst>
                                      </p:cBhvr>
                                      <p:tavLst>
                                        <p:tav tm="0">
                                          <p:val>
                                            <p:strVal val="#ppt_h"/>
                                          </p:val>
                                        </p:tav>
                                        <p:tav tm="100000">
                                          <p:val>
                                            <p:strVal val="#ppt_h"/>
                                          </p:val>
                                        </p:tav>
                                      </p:tavLst>
                                    </p:anim>
                                    <p:animEffect filter="fade" transition="in">
                                      <p:cBhvr>
                                        <p:cTn dur="750" id="82"/>
                                        <p:tgtEl>
                                          <p:spTgt spid="27"/>
                                        </p:tgtEl>
                                      </p:cBhvr>
                                    </p:animEffect>
                                  </p:childTnLst>
                                </p:cTn>
                              </p:par>
                              <p:par>
                                <p:cTn decel="100000" fill="hold" grpId="0" id="83" nodeType="withEffect" presetClass="entr" presetID="50" presetSubtype="0">
                                  <p:stCondLst>
                                    <p:cond delay="3250"/>
                                  </p:stCondLst>
                                  <p:childTnLst>
                                    <p:set>
                                      <p:cBhvr>
                                        <p:cTn dur="1" fill="hold" id="84">
                                          <p:stCondLst>
                                            <p:cond delay="0"/>
                                          </p:stCondLst>
                                        </p:cTn>
                                        <p:tgtEl>
                                          <p:spTgt spid="28"/>
                                        </p:tgtEl>
                                        <p:attrNameLst>
                                          <p:attrName>style.visibility</p:attrName>
                                        </p:attrNameLst>
                                      </p:cBhvr>
                                      <p:to>
                                        <p:strVal val="visible"/>
                                      </p:to>
                                    </p:set>
                                    <p:anim calcmode="lin" valueType="num">
                                      <p:cBhvr>
                                        <p:cTn dur="750" fill="hold" id="85"/>
                                        <p:tgtEl>
                                          <p:spTgt spid="28"/>
                                        </p:tgtEl>
                                        <p:attrNameLst>
                                          <p:attrName>ppt_w</p:attrName>
                                        </p:attrNameLst>
                                      </p:cBhvr>
                                      <p:tavLst>
                                        <p:tav tm="0">
                                          <p:val>
                                            <p:strVal val="#ppt_w+.3"/>
                                          </p:val>
                                        </p:tav>
                                        <p:tav tm="100000">
                                          <p:val>
                                            <p:strVal val="#ppt_w"/>
                                          </p:val>
                                        </p:tav>
                                      </p:tavLst>
                                    </p:anim>
                                    <p:anim calcmode="lin" valueType="num">
                                      <p:cBhvr>
                                        <p:cTn dur="750" fill="hold" id="86"/>
                                        <p:tgtEl>
                                          <p:spTgt spid="28"/>
                                        </p:tgtEl>
                                        <p:attrNameLst>
                                          <p:attrName>ppt_h</p:attrName>
                                        </p:attrNameLst>
                                      </p:cBhvr>
                                      <p:tavLst>
                                        <p:tav tm="0">
                                          <p:val>
                                            <p:strVal val="#ppt_h"/>
                                          </p:val>
                                        </p:tav>
                                        <p:tav tm="100000">
                                          <p:val>
                                            <p:strVal val="#ppt_h"/>
                                          </p:val>
                                        </p:tav>
                                      </p:tavLst>
                                    </p:anim>
                                    <p:animEffect filter="fade" transition="in">
                                      <p:cBhvr>
                                        <p:cTn dur="750" id="87"/>
                                        <p:tgtEl>
                                          <p:spTgt spid="28"/>
                                        </p:tgtEl>
                                      </p:cBhvr>
                                    </p:animEffect>
                                  </p:childTnLst>
                                </p:cTn>
                              </p:par>
                              <p:par>
                                <p:cTn decel="100000" fill="hold" grpId="0" id="88" nodeType="withEffect" presetClass="entr" presetID="50" presetSubtype="0">
                                  <p:stCondLst>
                                    <p:cond delay="3500"/>
                                  </p:stCondLst>
                                  <p:childTnLst>
                                    <p:set>
                                      <p:cBhvr>
                                        <p:cTn dur="1" fill="hold" id="89">
                                          <p:stCondLst>
                                            <p:cond delay="0"/>
                                          </p:stCondLst>
                                        </p:cTn>
                                        <p:tgtEl>
                                          <p:spTgt spid="29"/>
                                        </p:tgtEl>
                                        <p:attrNameLst>
                                          <p:attrName>style.visibility</p:attrName>
                                        </p:attrNameLst>
                                      </p:cBhvr>
                                      <p:to>
                                        <p:strVal val="visible"/>
                                      </p:to>
                                    </p:set>
                                    <p:anim calcmode="lin" valueType="num">
                                      <p:cBhvr>
                                        <p:cTn dur="750" fill="hold" id="90"/>
                                        <p:tgtEl>
                                          <p:spTgt spid="29"/>
                                        </p:tgtEl>
                                        <p:attrNameLst>
                                          <p:attrName>ppt_w</p:attrName>
                                        </p:attrNameLst>
                                      </p:cBhvr>
                                      <p:tavLst>
                                        <p:tav tm="0">
                                          <p:val>
                                            <p:strVal val="#ppt_w+.3"/>
                                          </p:val>
                                        </p:tav>
                                        <p:tav tm="100000">
                                          <p:val>
                                            <p:strVal val="#ppt_w"/>
                                          </p:val>
                                        </p:tav>
                                      </p:tavLst>
                                    </p:anim>
                                    <p:anim calcmode="lin" valueType="num">
                                      <p:cBhvr>
                                        <p:cTn dur="750" fill="hold" id="91"/>
                                        <p:tgtEl>
                                          <p:spTgt spid="29"/>
                                        </p:tgtEl>
                                        <p:attrNameLst>
                                          <p:attrName>ppt_h</p:attrName>
                                        </p:attrNameLst>
                                      </p:cBhvr>
                                      <p:tavLst>
                                        <p:tav tm="0">
                                          <p:val>
                                            <p:strVal val="#ppt_h"/>
                                          </p:val>
                                        </p:tav>
                                        <p:tav tm="100000">
                                          <p:val>
                                            <p:strVal val="#ppt_h"/>
                                          </p:val>
                                        </p:tav>
                                      </p:tavLst>
                                    </p:anim>
                                    <p:animEffect filter="fade" transition="in">
                                      <p:cBhvr>
                                        <p:cTn dur="750" id="92"/>
                                        <p:tgtEl>
                                          <p:spTgt spid="29"/>
                                        </p:tgtEl>
                                      </p:cBhvr>
                                    </p:animEffect>
                                  </p:childTnLst>
                                </p:cTn>
                              </p:par>
                              <p:par>
                                <p:cTn decel="100000" fill="hold" grpId="0" id="93" nodeType="withEffect" presetClass="entr" presetID="50" presetSubtype="0">
                                  <p:stCondLst>
                                    <p:cond delay="3750"/>
                                  </p:stCondLst>
                                  <p:childTnLst>
                                    <p:set>
                                      <p:cBhvr>
                                        <p:cTn dur="1" fill="hold" id="94">
                                          <p:stCondLst>
                                            <p:cond delay="0"/>
                                          </p:stCondLst>
                                        </p:cTn>
                                        <p:tgtEl>
                                          <p:spTgt spid="30"/>
                                        </p:tgtEl>
                                        <p:attrNameLst>
                                          <p:attrName>style.visibility</p:attrName>
                                        </p:attrNameLst>
                                      </p:cBhvr>
                                      <p:to>
                                        <p:strVal val="visible"/>
                                      </p:to>
                                    </p:set>
                                    <p:anim calcmode="lin" valueType="num">
                                      <p:cBhvr>
                                        <p:cTn dur="750" fill="hold" id="95"/>
                                        <p:tgtEl>
                                          <p:spTgt spid="30"/>
                                        </p:tgtEl>
                                        <p:attrNameLst>
                                          <p:attrName>ppt_w</p:attrName>
                                        </p:attrNameLst>
                                      </p:cBhvr>
                                      <p:tavLst>
                                        <p:tav tm="0">
                                          <p:val>
                                            <p:strVal val="#ppt_w+.3"/>
                                          </p:val>
                                        </p:tav>
                                        <p:tav tm="100000">
                                          <p:val>
                                            <p:strVal val="#ppt_w"/>
                                          </p:val>
                                        </p:tav>
                                      </p:tavLst>
                                    </p:anim>
                                    <p:anim calcmode="lin" valueType="num">
                                      <p:cBhvr>
                                        <p:cTn dur="750" fill="hold" id="96"/>
                                        <p:tgtEl>
                                          <p:spTgt spid="30"/>
                                        </p:tgtEl>
                                        <p:attrNameLst>
                                          <p:attrName>ppt_h</p:attrName>
                                        </p:attrNameLst>
                                      </p:cBhvr>
                                      <p:tavLst>
                                        <p:tav tm="0">
                                          <p:val>
                                            <p:strVal val="#ppt_h"/>
                                          </p:val>
                                        </p:tav>
                                        <p:tav tm="100000">
                                          <p:val>
                                            <p:strVal val="#ppt_h"/>
                                          </p:val>
                                        </p:tav>
                                      </p:tavLst>
                                    </p:anim>
                                    <p:animEffect filter="fade" transition="in">
                                      <p:cBhvr>
                                        <p:cTn dur="750" id="97"/>
                                        <p:tgtEl>
                                          <p:spTgt spid="30"/>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87"/>
      <p:bldP grpId="0" spid="11"/>
      <p:bldP grpId="0" spid="19"/>
      <p:bldP grpId="0" spid="20"/>
      <p:bldP grpId="0" spid="21"/>
      <p:bldP grpId="0" spid="22"/>
      <p:bldP grpId="0" spid="23"/>
      <p:bldP grpId="0" spid="24"/>
      <p:bldP grpId="0" spid="25"/>
      <p:bldP grpId="0" spid="26"/>
      <p:bldP grpId="0" spid="27"/>
      <p:bldP grpId="0" spid="28"/>
      <p:bldP grpId="0" spid="29"/>
      <p:bldP grpId="0" spid="30"/>
    </p:bldLst>
  </p:timing>
</p:sld>
</file>

<file path=ppt/slides/slide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rgbClr val="EBF6F7"/>
        </a:solidFill>
        <a:effectLst/>
      </p:bgPr>
    </p:bg>
    <p:spTree>
      <p:nvGrpSpPr>
        <p:cNvPr id="1" name=""/>
        <p:cNvGrpSpPr/>
        <p:nvPr/>
      </p:nvGrpSpPr>
      <p:grpSpPr>
        <a:xfrm>
          <a:off x="0" y="0"/>
          <a:ext cx="0" cy="0"/>
        </a:xfrm>
      </p:grpSpPr>
      <p:sp>
        <p:nvSpPr>
          <p:cNvPr id="87" name="TextBox 72">
            <a:extLst>
              <a:ext uri="{FF2B5EF4-FFF2-40B4-BE49-F238E27FC236}">
                <a16:creationId xmlns:a16="http://schemas.microsoft.com/office/drawing/2014/main" id="{D85CEAB1-A015-45D8-9125-8E3B71FB237F}"/>
              </a:ext>
            </a:extLst>
          </p:cNvPr>
          <p:cNvSpPr txBox="1"/>
          <p:nvPr/>
        </p:nvSpPr>
        <p:spPr>
          <a:xfrm>
            <a:off x="6009376" y="3846294"/>
            <a:ext cx="4880482" cy="929640"/>
          </a:xfrm>
          <a:prstGeom prst="rect">
            <a:avLst/>
          </a:prstGeom>
          <a:noFill/>
        </p:spPr>
        <p:txBody>
          <a:bodyPr rtlCol="0"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dist" defTabSz="432037">
              <a:defRPr/>
            </a:pPr>
            <a:r>
              <a:rPr altLang="en-US" kern="0" lang="zh-CN" sz="5500">
                <a:solidFill>
                  <a:sysClr lastClr="000000" val="windowText">
                    <a:lumMod val="65000"/>
                    <a:lumOff val="35000"/>
                  </a:sysClr>
                </a:solidFill>
                <a:latin charset="-122" panose="020b0503020204020204" pitchFamily="34" typeface="微软雅黑"/>
                <a:ea charset="-122" panose="020b0503020204020204" pitchFamily="34" typeface="微软雅黑"/>
                <a:cs charset="0" panose="020b0604020202020204" pitchFamily="34" typeface="Arial"/>
              </a:rPr>
              <a:t>沟通的过程</a:t>
            </a:r>
          </a:p>
        </p:txBody>
      </p:sp>
      <p:pic>
        <p:nvPicPr>
          <p:cNvPr id="4" name="图片 3">
            <a:extLst>
              <a:ext uri="{FF2B5EF4-FFF2-40B4-BE49-F238E27FC236}">
                <a16:creationId xmlns:a16="http://schemas.microsoft.com/office/drawing/2014/main" id="{DC7FF6B4-5212-4FF1-A3E1-5405EE1E00E9}"/>
              </a:ext>
            </a:extLst>
          </p:cNvPr>
          <p:cNvPicPr>
            <a:picLocks noChangeAspect="1"/>
          </p:cNvPicPr>
          <p:nvPr/>
        </p:nvPicPr>
        <p:blipFill>
          <a:blip r:embed="rId2">
            <a:extLst>
              <a:ext uri="{28A0092B-C50C-407E-A947-70E740481C1C}">
                <a14:useLocalDpi val="0"/>
              </a:ext>
            </a:extLst>
          </a:blip>
          <a:srcRect b="47720" l="21154" r="17994"/>
          <a:stretch>
            <a:fillRect/>
          </a:stretch>
        </p:blipFill>
        <p:spPr>
          <a:xfrm>
            <a:off x="1018543" y="2188453"/>
            <a:ext cx="4525256" cy="3887890"/>
          </a:xfrm>
          <a:prstGeom prst="rect">
            <a:avLst/>
          </a:prstGeom>
        </p:spPr>
      </p:pic>
      <p:sp>
        <p:nvSpPr>
          <p:cNvPr id="7" name="文本框 6">
            <a:extLst>
              <a:ext uri="{FF2B5EF4-FFF2-40B4-BE49-F238E27FC236}">
                <a16:creationId xmlns:a16="http://schemas.microsoft.com/office/drawing/2014/main" id="{6A15C821-E4A6-47DF-BB0B-940535E440FB}"/>
              </a:ext>
            </a:extLst>
          </p:cNvPr>
          <p:cNvSpPr txBox="1"/>
          <p:nvPr/>
        </p:nvSpPr>
        <p:spPr>
          <a:xfrm>
            <a:off x="5795095" y="1327283"/>
            <a:ext cx="2069431" cy="2682240"/>
          </a:xfrm>
          <a:prstGeom prst="rect">
            <a:avLst/>
          </a:prstGeom>
          <a:noFill/>
        </p:spPr>
        <p:txBody>
          <a:bodyPr rtlCol="0" wrap="square">
            <a:spAutoFit/>
          </a:bodyPr>
          <a:lstStyle/>
          <a:p>
            <a:r>
              <a:rPr altLang="zh-CN" lang="en-US" sz="17000">
                <a:solidFill>
                  <a:srgbClr val="F08247"/>
                </a:solidFill>
                <a:latin charset="-122" panose="020b0503020204020204" pitchFamily="34" typeface="微软雅黑"/>
                <a:ea charset="-122" panose="020b0503020204020204" pitchFamily="34" typeface="微软雅黑"/>
              </a:rPr>
              <a:t>P</a:t>
            </a:r>
          </a:p>
        </p:txBody>
      </p:sp>
      <p:sp>
        <p:nvSpPr>
          <p:cNvPr id="15" name="文本框 14">
            <a:extLst>
              <a:ext uri="{FF2B5EF4-FFF2-40B4-BE49-F238E27FC236}">
                <a16:creationId xmlns:a16="http://schemas.microsoft.com/office/drawing/2014/main" id="{B1BB713C-189E-4AF4-BA4B-8DFCFEE4AD20}"/>
              </a:ext>
            </a:extLst>
          </p:cNvPr>
          <p:cNvSpPr txBox="1"/>
          <p:nvPr/>
        </p:nvSpPr>
        <p:spPr>
          <a:xfrm>
            <a:off x="7161990" y="1817364"/>
            <a:ext cx="1816086" cy="929640"/>
          </a:xfrm>
          <a:prstGeom prst="rect">
            <a:avLst/>
          </a:prstGeom>
          <a:noFill/>
        </p:spPr>
        <p:txBody>
          <a:bodyPr rtlCol="0" wrap="square">
            <a:spAutoFit/>
          </a:bodyPr>
          <a:lstStyle/>
          <a:p>
            <a:pPr algn="dist"/>
            <a:r>
              <a:rPr altLang="zh-CN" lang="en-US" sz="5500">
                <a:solidFill>
                  <a:schemeClr val="tx1">
                    <a:lumMod val="65000"/>
                    <a:lumOff val="35000"/>
                  </a:schemeClr>
                </a:solidFill>
                <a:latin charset="-122" panose="020b0503020204020204" pitchFamily="34" typeface="微软雅黑"/>
                <a:ea charset="-122" panose="020b0503020204020204" pitchFamily="34" typeface="微软雅黑"/>
              </a:rPr>
              <a:t>ART</a:t>
            </a:r>
          </a:p>
        </p:txBody>
      </p:sp>
      <p:grpSp>
        <p:nvGrpSpPr>
          <p:cNvPr id="6" name="组合 5">
            <a:extLst>
              <a:ext uri="{FF2B5EF4-FFF2-40B4-BE49-F238E27FC236}">
                <a16:creationId xmlns:a16="http://schemas.microsoft.com/office/drawing/2014/main" id="{680C7A5B-B72B-4B3D-B432-D73F2118A6C7}"/>
              </a:ext>
            </a:extLst>
          </p:cNvPr>
          <p:cNvGrpSpPr/>
          <p:nvPr/>
        </p:nvGrpSpPr>
        <p:grpSpPr>
          <a:xfrm>
            <a:off x="9034708" y="1564828"/>
            <a:ext cx="1816086" cy="1443790"/>
            <a:chOff x="8586698" y="1676451"/>
            <a:chExt cx="1816086" cy="1443790"/>
          </a:xfrm>
        </p:grpSpPr>
        <p:sp>
          <p:nvSpPr>
            <p:cNvPr id="2" name="矩形: 圆角 1">
              <a:extLst>
                <a:ext uri="{FF2B5EF4-FFF2-40B4-BE49-F238E27FC236}">
                  <a16:creationId xmlns:a16="http://schemas.microsoft.com/office/drawing/2014/main" id="{84531094-231B-42EA-B155-25F7A3A5F838}"/>
                </a:ext>
              </a:extLst>
            </p:cNvPr>
            <p:cNvSpPr/>
            <p:nvPr/>
          </p:nvSpPr>
          <p:spPr>
            <a:xfrm>
              <a:off x="8792206" y="1676451"/>
              <a:ext cx="1419726" cy="1443790"/>
            </a:xfrm>
            <a:prstGeom prst="roundRect">
              <a:avLst/>
            </a:prstGeom>
            <a:noFill/>
            <a:ln w="28575">
              <a:solidFill>
                <a:srgbClr val="F08247"/>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文本框 15">
              <a:extLst>
                <a:ext uri="{FF2B5EF4-FFF2-40B4-BE49-F238E27FC236}">
                  <a16:creationId xmlns:a16="http://schemas.microsoft.com/office/drawing/2014/main" id="{DF88DA1A-4F95-46DF-AB66-BCCA71DB9F9E}"/>
                </a:ext>
              </a:extLst>
            </p:cNvPr>
            <p:cNvSpPr txBox="1"/>
            <p:nvPr/>
          </p:nvSpPr>
          <p:spPr>
            <a:xfrm>
              <a:off x="8586698" y="1966026"/>
              <a:ext cx="1816086" cy="929640"/>
            </a:xfrm>
            <a:prstGeom prst="rect">
              <a:avLst/>
            </a:prstGeom>
            <a:solidFill>
              <a:srgbClr val="EBF6F7"/>
            </a:solidFill>
          </p:spPr>
          <p:txBody>
            <a:bodyPr rtlCol="0" wrap="square">
              <a:spAutoFit/>
            </a:bodyPr>
            <a:lstStyle/>
            <a:p>
              <a:pPr algn="ctr"/>
              <a:r>
                <a:rPr altLang="zh-CN" lang="en-US" sz="5500">
                  <a:solidFill>
                    <a:schemeClr val="tx1">
                      <a:lumMod val="65000"/>
                      <a:lumOff val="35000"/>
                    </a:schemeClr>
                  </a:solidFill>
                  <a:latin charset="-122" panose="020b0503020204020204" pitchFamily="34" typeface="微软雅黑"/>
                  <a:ea charset="-122" panose="020b0503020204020204" pitchFamily="34" typeface="微软雅黑"/>
                </a:rPr>
                <a:t>02</a:t>
              </a:r>
            </a:p>
          </p:txBody>
        </p:sp>
      </p:grpSp>
    </p:spTree>
    <p:extLst>
      <p:ext uri="{BB962C8B-B14F-4D97-AF65-F5344CB8AC3E}">
        <p14:creationId val="3299467544"/>
      </p:ext>
    </p:extLst>
  </p:cSld>
  <p:clrMapOvr>
    <a:masterClrMapping/>
  </p:clrMapOvr>
  <mc:AlternateContent>
    <mc:Choice Requires="p14">
      <p:transition p14:dur="1400" spd="slow">
        <p:blinds/>
      </p:transition>
    </mc:Choice>
    <mc:Fallback>
      <p:transition spd="slow">
        <p:blinds/>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42" presetSubtype="0">
                                  <p:stCondLst>
                                    <p:cond delay="0"/>
                                  </p:stCondLst>
                                  <p:childTnLst>
                                    <p:set>
                                      <p:cBhvr>
                                        <p:cTn dur="1" fill="hold" id="6">
                                          <p:stCondLst>
                                            <p:cond delay="0"/>
                                          </p:stCondLst>
                                        </p:cTn>
                                        <p:tgtEl>
                                          <p:spTgt spid="4"/>
                                        </p:tgtEl>
                                        <p:attrNameLst>
                                          <p:attrName>style.visibility</p:attrName>
                                        </p:attrNameLst>
                                      </p:cBhvr>
                                      <p:to>
                                        <p:strVal val="visible"/>
                                      </p:to>
                                    </p:set>
                                    <p:animEffect filter="fade" transition="in">
                                      <p:cBhvr>
                                        <p:cTn dur="750" id="7"/>
                                        <p:tgtEl>
                                          <p:spTgt spid="4"/>
                                        </p:tgtEl>
                                      </p:cBhvr>
                                    </p:animEffect>
                                    <p:anim calcmode="lin" valueType="num">
                                      <p:cBhvr>
                                        <p:cTn dur="750" fill="hold" id="8"/>
                                        <p:tgtEl>
                                          <p:spTgt spid="4"/>
                                        </p:tgtEl>
                                        <p:attrNameLst>
                                          <p:attrName>ppt_x</p:attrName>
                                        </p:attrNameLst>
                                      </p:cBhvr>
                                      <p:tavLst>
                                        <p:tav tm="0">
                                          <p:val>
                                            <p:strVal val="#ppt_x"/>
                                          </p:val>
                                        </p:tav>
                                        <p:tav tm="100000">
                                          <p:val>
                                            <p:strVal val="#ppt_x"/>
                                          </p:val>
                                        </p:tav>
                                      </p:tavLst>
                                    </p:anim>
                                    <p:anim calcmode="lin" valueType="num">
                                      <p:cBhvr>
                                        <p:cTn dur="750" fill="hold" id="9"/>
                                        <p:tgtEl>
                                          <p:spTgt spid="4"/>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750"/>
                            </p:stCondLst>
                            <p:childTnLst>
                              <p:par>
                                <p:cTn fill="hold" grpId="0" id="11" nodeType="afterEffect" presetClass="entr" presetID="23" presetSubtype="32">
                                  <p:stCondLst>
                                    <p:cond delay="0"/>
                                  </p:stCondLst>
                                  <p:childTnLst>
                                    <p:set>
                                      <p:cBhvr>
                                        <p:cTn dur="1" fill="hold" id="12">
                                          <p:stCondLst>
                                            <p:cond delay="0"/>
                                          </p:stCondLst>
                                        </p:cTn>
                                        <p:tgtEl>
                                          <p:spTgt spid="7"/>
                                        </p:tgtEl>
                                        <p:attrNameLst>
                                          <p:attrName>style.visibility</p:attrName>
                                        </p:attrNameLst>
                                      </p:cBhvr>
                                      <p:to>
                                        <p:strVal val="visible"/>
                                      </p:to>
                                    </p:set>
                                    <p:anim calcmode="lin" valueType="num">
                                      <p:cBhvr>
                                        <p:cTn dur="750" fill="hold" id="13"/>
                                        <p:tgtEl>
                                          <p:spTgt spid="7"/>
                                        </p:tgtEl>
                                        <p:attrNameLst>
                                          <p:attrName>ppt_w</p:attrName>
                                        </p:attrNameLst>
                                      </p:cBhvr>
                                      <p:tavLst>
                                        <p:tav tm="0">
                                          <p:val>
                                            <p:strVal val="4*#ppt_w"/>
                                          </p:val>
                                        </p:tav>
                                        <p:tav tm="100000">
                                          <p:val>
                                            <p:strVal val="#ppt_w"/>
                                          </p:val>
                                        </p:tav>
                                      </p:tavLst>
                                    </p:anim>
                                    <p:anim calcmode="lin" valueType="num">
                                      <p:cBhvr>
                                        <p:cTn dur="750" fill="hold" id="14"/>
                                        <p:tgtEl>
                                          <p:spTgt spid="7"/>
                                        </p:tgtEl>
                                        <p:attrNameLst>
                                          <p:attrName>ppt_h</p:attrName>
                                        </p:attrNameLst>
                                      </p:cBhvr>
                                      <p:tavLst>
                                        <p:tav tm="0">
                                          <p:val>
                                            <p:strVal val="4*#ppt_h"/>
                                          </p:val>
                                        </p:tav>
                                        <p:tav tm="100000">
                                          <p:val>
                                            <p:strVal val="#ppt_h"/>
                                          </p:val>
                                        </p:tav>
                                      </p:tavLst>
                                    </p:anim>
                                  </p:childTnLst>
                                </p:cTn>
                              </p:par>
                            </p:childTnLst>
                          </p:cTn>
                        </p:par>
                        <p:par>
                          <p:cTn fill="hold" id="15" nodeType="afterGroup">
                            <p:stCondLst>
                              <p:cond delay="1500"/>
                            </p:stCondLst>
                            <p:childTnLst>
                              <p:par>
                                <p:cTn fill="hold" grpId="0" id="16" nodeType="afterEffect" presetClass="entr" presetID="22" presetSubtype="8">
                                  <p:stCondLst>
                                    <p:cond delay="0"/>
                                  </p:stCondLst>
                                  <p:childTnLst>
                                    <p:set>
                                      <p:cBhvr>
                                        <p:cTn dur="1" fill="hold" id="17">
                                          <p:stCondLst>
                                            <p:cond delay="0"/>
                                          </p:stCondLst>
                                        </p:cTn>
                                        <p:tgtEl>
                                          <p:spTgt spid="15"/>
                                        </p:tgtEl>
                                        <p:attrNameLst>
                                          <p:attrName>style.visibility</p:attrName>
                                        </p:attrNameLst>
                                      </p:cBhvr>
                                      <p:to>
                                        <p:strVal val="visible"/>
                                      </p:to>
                                    </p:set>
                                    <p:animEffect filter="wipe(left)" transition="in">
                                      <p:cBhvr>
                                        <p:cTn dur="750" id="18"/>
                                        <p:tgtEl>
                                          <p:spTgt spid="15"/>
                                        </p:tgtEl>
                                      </p:cBhvr>
                                    </p:animEffect>
                                  </p:childTnLst>
                                </p:cTn>
                              </p:par>
                            </p:childTnLst>
                          </p:cTn>
                        </p:par>
                        <p:par>
                          <p:cTn fill="hold" id="19" nodeType="afterGroup">
                            <p:stCondLst>
                              <p:cond delay="2250"/>
                            </p:stCondLst>
                            <p:childTnLst>
                              <p:par>
                                <p:cTn decel="100000" fill="hold" id="20" nodeType="afterEffect" presetClass="entr" presetID="49" presetSubtype="0">
                                  <p:stCondLst>
                                    <p:cond delay="0"/>
                                  </p:stCondLst>
                                  <p:childTnLst>
                                    <p:set>
                                      <p:cBhvr>
                                        <p:cTn dur="1" fill="hold" id="21">
                                          <p:stCondLst>
                                            <p:cond delay="0"/>
                                          </p:stCondLst>
                                        </p:cTn>
                                        <p:tgtEl>
                                          <p:spTgt spid="6"/>
                                        </p:tgtEl>
                                        <p:attrNameLst>
                                          <p:attrName>style.visibility</p:attrName>
                                        </p:attrNameLst>
                                      </p:cBhvr>
                                      <p:to>
                                        <p:strVal val="visible"/>
                                      </p:to>
                                    </p:set>
                                    <p:anim calcmode="lin" valueType="num">
                                      <p:cBhvr>
                                        <p:cTn dur="500" fill="hold" id="22"/>
                                        <p:tgtEl>
                                          <p:spTgt spid="6"/>
                                        </p:tgtEl>
                                        <p:attrNameLst>
                                          <p:attrName>ppt_w</p:attrName>
                                        </p:attrNameLst>
                                      </p:cBhvr>
                                      <p:tavLst>
                                        <p:tav tm="0">
                                          <p:val>
                                            <p:fltVal val="0"/>
                                          </p:val>
                                        </p:tav>
                                        <p:tav tm="100000">
                                          <p:val>
                                            <p:strVal val="#ppt_w"/>
                                          </p:val>
                                        </p:tav>
                                      </p:tavLst>
                                    </p:anim>
                                    <p:anim calcmode="lin" valueType="num">
                                      <p:cBhvr>
                                        <p:cTn dur="500" fill="hold" id="23"/>
                                        <p:tgtEl>
                                          <p:spTgt spid="6"/>
                                        </p:tgtEl>
                                        <p:attrNameLst>
                                          <p:attrName>ppt_h</p:attrName>
                                        </p:attrNameLst>
                                      </p:cBhvr>
                                      <p:tavLst>
                                        <p:tav tm="0">
                                          <p:val>
                                            <p:fltVal val="0"/>
                                          </p:val>
                                        </p:tav>
                                        <p:tav tm="100000">
                                          <p:val>
                                            <p:strVal val="#ppt_h"/>
                                          </p:val>
                                        </p:tav>
                                      </p:tavLst>
                                    </p:anim>
                                    <p:anim calcmode="lin" valueType="num">
                                      <p:cBhvr>
                                        <p:cTn dur="500" fill="hold" id="24"/>
                                        <p:tgtEl>
                                          <p:spTgt spid="6"/>
                                        </p:tgtEl>
                                        <p:attrNameLst>
                                          <p:attrName>style.rotation</p:attrName>
                                        </p:attrNameLst>
                                      </p:cBhvr>
                                      <p:tavLst>
                                        <p:tav tm="0">
                                          <p:val>
                                            <p:fltVal val="360"/>
                                          </p:val>
                                        </p:tav>
                                        <p:tav tm="100000">
                                          <p:val>
                                            <p:fltVal val="0"/>
                                          </p:val>
                                        </p:tav>
                                      </p:tavLst>
                                    </p:anim>
                                    <p:animEffect filter="fade" transition="in">
                                      <p:cBhvr>
                                        <p:cTn dur="500" id="25"/>
                                        <p:tgtEl>
                                          <p:spTgt spid="6"/>
                                        </p:tgtEl>
                                      </p:cBhvr>
                                    </p:animEffect>
                                  </p:childTnLst>
                                </p:cTn>
                              </p:par>
                            </p:childTnLst>
                          </p:cTn>
                        </p:par>
                        <p:par>
                          <p:cTn fill="hold" id="26" nodeType="afterGroup">
                            <p:stCondLst>
                              <p:cond delay="2750"/>
                            </p:stCondLst>
                            <p:childTnLst>
                              <p:par>
                                <p:cTn fill="hold" grpId="0" id="27" nodeType="afterEffect" presetClass="entr" presetID="23" presetSubtype="288">
                                  <p:stCondLst>
                                    <p:cond delay="0"/>
                                  </p:stCondLst>
                                  <p:iterate type="lt">
                                    <p:tmPct val="10000"/>
                                  </p:iterate>
                                  <p:childTnLst>
                                    <p:set>
                                      <p:cBhvr>
                                        <p:cTn dur="1" fill="hold" id="28">
                                          <p:stCondLst>
                                            <p:cond delay="0"/>
                                          </p:stCondLst>
                                        </p:cTn>
                                        <p:tgtEl>
                                          <p:spTgt spid="87"/>
                                        </p:tgtEl>
                                        <p:attrNameLst>
                                          <p:attrName>style.visibility</p:attrName>
                                        </p:attrNameLst>
                                      </p:cBhvr>
                                      <p:to>
                                        <p:strVal val="visible"/>
                                      </p:to>
                                    </p:set>
                                    <p:anim calcmode="lin" valueType="num">
                                      <p:cBhvr>
                                        <p:cTn dur="750" fill="hold" id="29"/>
                                        <p:tgtEl>
                                          <p:spTgt spid="87"/>
                                        </p:tgtEl>
                                        <p:attrNameLst>
                                          <p:attrName>ppt_w</p:attrName>
                                        </p:attrNameLst>
                                      </p:cBhvr>
                                      <p:tavLst>
                                        <p:tav tm="0">
                                          <p:val>
                                            <p:strVal val="4/3*#ppt_w"/>
                                          </p:val>
                                        </p:tav>
                                        <p:tav tm="100000">
                                          <p:val>
                                            <p:strVal val="#ppt_w"/>
                                          </p:val>
                                        </p:tav>
                                      </p:tavLst>
                                    </p:anim>
                                    <p:anim calcmode="lin" valueType="num">
                                      <p:cBhvr>
                                        <p:cTn dur="750" fill="hold" id="30"/>
                                        <p:tgtEl>
                                          <p:spTgt spid="87"/>
                                        </p:tgtEl>
                                        <p:attrNameLst>
                                          <p:attrName>ppt_h</p:attrName>
                                        </p:attrNameLst>
                                      </p:cBhvr>
                                      <p:tavLst>
                                        <p:tav tm="0">
                                          <p:val>
                                            <p:strVal val="4/3*#ppt_h"/>
                                          </p:val>
                                        </p:tav>
                                        <p:tav tm="100000">
                                          <p:val>
                                            <p:strVal val="#ppt_h"/>
                                          </p:val>
                                        </p:tav>
                                      </p:tavLst>
                                    </p:anim>
                                  </p:childTnLst>
                                </p:cTn>
                              </p:par>
                              <p:par>
                                <p:cTn fill="remove" grpId="1" id="31" nodeType="withEffect" presetClass="emph" presetID="27" presetSubtype="0">
                                  <p:stCondLst>
                                    <p:cond delay="250"/>
                                  </p:stCondLst>
                                  <p:iterate type="lt">
                                    <p:tmPct val="0"/>
                                  </p:iterate>
                                  <p:childTnLst>
                                    <p:animClr clrSpc="rgb" dir="cw">
                                      <p:cBhvr override="childStyle">
                                        <p:cTn autoRev="1" dur="500" fill="remove" id="32"/>
                                        <p:tgtEl>
                                          <p:spTgt spid="87"/>
                                        </p:tgtEl>
                                        <p:attrNameLst>
                                          <p:attrName>style.color</p:attrName>
                                        </p:attrNameLst>
                                      </p:cBhvr>
                                      <p:to>
                                        <a:srgbClr val="F08247"/>
                                      </p:to>
                                    </p:animClr>
                                    <p:animClr clrSpc="rgb" dir="cw">
                                      <p:cBhvr>
                                        <p:cTn autoRev="1" dur="500" fill="remove" id="33"/>
                                        <p:tgtEl>
                                          <p:spTgt spid="87"/>
                                        </p:tgtEl>
                                        <p:attrNameLst>
                                          <p:attrName>fillcolor</p:attrName>
                                        </p:attrNameLst>
                                      </p:cBhvr>
                                      <p:to>
                                        <a:srgbClr val="F08247"/>
                                      </p:to>
                                    </p:animClr>
                                    <p:set>
                                      <p:cBhvr>
                                        <p:cTn autoRev="1" dur="500" fill="remove" id="34"/>
                                        <p:tgtEl>
                                          <p:spTgt spid="87"/>
                                        </p:tgtEl>
                                        <p:attrNameLst>
                                          <p:attrName>fill.type</p:attrName>
                                        </p:attrNameLst>
                                      </p:cBhvr>
                                      <p:to>
                                        <p:strVal val="solid"/>
                                      </p:to>
                                    </p:set>
                                    <p:set>
                                      <p:cBhvr>
                                        <p:cTn autoRev="1" dur="500" fill="remove" id="35"/>
                                        <p:tgtEl>
                                          <p:spTgt spid="87"/>
                                        </p:tgtEl>
                                        <p:attrNameLst>
                                          <p:attrName>fill.on</p:attrName>
                                        </p:attrNameLst>
                                      </p:cBhvr>
                                      <p:to>
                                        <p:strVal val="true"/>
                                      </p:to>
                                    </p:se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87"/>
      <p:bldP grpId="1" spid="87"/>
      <p:bldP grpId="0" spid="7"/>
      <p:bldP grpId="0" spid="15"/>
    </p:bldLst>
  </p:timing>
</p:sld>
</file>

<file path=ppt/slides/slide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chemeClr val="bg1"/>
        </a:solidFill>
        <a:effectLst/>
      </p:bgPr>
    </p:bg>
    <p:spTree>
      <p:nvGrpSpPr>
        <p:cNvPr id="1" name=""/>
        <p:cNvGrpSpPr/>
        <p:nvPr/>
      </p:nvGrpSpPr>
      <p:grpSpPr>
        <a:xfrm>
          <a:off x="0" y="0"/>
          <a:ext cx="0" cy="0"/>
        </a:xfrm>
      </p:grpSpPr>
      <p:sp>
        <p:nvSpPr>
          <p:cNvPr id="3" name="矩形 2">
            <a:extLst>
              <a:ext uri="{FF2B5EF4-FFF2-40B4-BE49-F238E27FC236}">
                <a16:creationId xmlns:a16="http://schemas.microsoft.com/office/drawing/2014/main" id="{10706784-A0D9-4125-8A74-1959A1566C50}"/>
              </a:ext>
            </a:extLst>
          </p:cNvPr>
          <p:cNvSpPr/>
          <p:nvPr/>
        </p:nvSpPr>
        <p:spPr>
          <a:xfrm>
            <a:off x="1" y="0"/>
            <a:ext cx="12192000" cy="6858000"/>
          </a:xfrm>
          <a:prstGeom prst="rect">
            <a:avLst/>
          </a:prstGeom>
          <a:solidFill>
            <a:srgbClr val="EBF6F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7" name="TextBox 72">
            <a:extLst>
              <a:ext uri="{FF2B5EF4-FFF2-40B4-BE49-F238E27FC236}">
                <a16:creationId xmlns:a16="http://schemas.microsoft.com/office/drawing/2014/main" id="{D85CEAB1-A015-45D8-9125-8E3B71FB237F}"/>
              </a:ext>
            </a:extLst>
          </p:cNvPr>
          <p:cNvSpPr txBox="1"/>
          <p:nvPr/>
        </p:nvSpPr>
        <p:spPr>
          <a:xfrm>
            <a:off x="1094282" y="193555"/>
            <a:ext cx="2203347" cy="457200"/>
          </a:xfrm>
          <a:prstGeom prst="rect">
            <a:avLst/>
          </a:prstGeom>
          <a:noFill/>
        </p:spPr>
        <p:txBody>
          <a:bodyPr rtlCol="0"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dist" defTabSz="432037">
              <a:defRPr/>
            </a:pPr>
            <a:r>
              <a:rPr altLang="en-US" kern="0" lang="zh-CN" sz="2400">
                <a:solidFill>
                  <a:sysClr lastClr="000000" val="windowText">
                    <a:lumMod val="65000"/>
                    <a:lumOff val="35000"/>
                  </a:sysClr>
                </a:solidFill>
                <a:latin charset="-122" panose="020b0503020204020204" pitchFamily="34" typeface="微软雅黑"/>
                <a:ea charset="-122" panose="020b0503020204020204" pitchFamily="34" typeface="微软雅黑"/>
                <a:cs charset="0" panose="020b0604020202020204" pitchFamily="34" typeface="Arial"/>
              </a:rPr>
              <a:t>沟通的过程</a:t>
            </a:r>
          </a:p>
        </p:txBody>
      </p:sp>
      <p:grpSp>
        <p:nvGrpSpPr>
          <p:cNvPr id="5" name="组合 4">
            <a:extLst>
              <a:ext uri="{FF2B5EF4-FFF2-40B4-BE49-F238E27FC236}">
                <a16:creationId xmlns:a16="http://schemas.microsoft.com/office/drawing/2014/main" id="{D6894B82-68E8-45DF-BE57-D33A01A4B029}"/>
              </a:ext>
            </a:extLst>
          </p:cNvPr>
          <p:cNvGrpSpPr/>
          <p:nvPr/>
        </p:nvGrpSpPr>
        <p:grpSpPr>
          <a:xfrm>
            <a:off x="93570" y="132241"/>
            <a:ext cx="907141" cy="553998"/>
            <a:chOff x="93570" y="207191"/>
            <a:chExt cx="907141" cy="553998"/>
          </a:xfrm>
        </p:grpSpPr>
        <p:sp>
          <p:nvSpPr>
            <p:cNvPr id="2" name="矩形: 圆角 1">
              <a:extLst>
                <a:ext uri="{FF2B5EF4-FFF2-40B4-BE49-F238E27FC236}">
                  <a16:creationId xmlns:a16="http://schemas.microsoft.com/office/drawing/2014/main" id="{84531094-231B-42EA-B155-25F7A3A5F838}"/>
                </a:ext>
              </a:extLst>
            </p:cNvPr>
            <p:cNvSpPr/>
            <p:nvPr/>
          </p:nvSpPr>
          <p:spPr>
            <a:xfrm>
              <a:off x="187141" y="268190"/>
              <a:ext cx="720000" cy="432000"/>
            </a:xfrm>
            <a:prstGeom prst="roundRect">
              <a:avLst/>
            </a:prstGeom>
            <a:solidFill>
              <a:schemeClr val="accent2"/>
            </a:solidFill>
            <a:ln w="28575">
              <a:solidFill>
                <a:srgbClr val="F08247"/>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文本框 15">
              <a:extLst>
                <a:ext uri="{FF2B5EF4-FFF2-40B4-BE49-F238E27FC236}">
                  <a16:creationId xmlns:a16="http://schemas.microsoft.com/office/drawing/2014/main" id="{DF88DA1A-4F95-46DF-AB66-BCCA71DB9F9E}"/>
                </a:ext>
              </a:extLst>
            </p:cNvPr>
            <p:cNvSpPr txBox="1"/>
            <p:nvPr/>
          </p:nvSpPr>
          <p:spPr>
            <a:xfrm>
              <a:off x="93570" y="207191"/>
              <a:ext cx="907141" cy="548640"/>
            </a:xfrm>
            <a:prstGeom prst="rect">
              <a:avLst/>
            </a:prstGeom>
            <a:noFill/>
          </p:spPr>
          <p:txBody>
            <a:bodyPr rtlCol="0" wrap="square">
              <a:spAutoFit/>
            </a:bodyPr>
            <a:lstStyle/>
            <a:p>
              <a:pPr algn="ctr"/>
              <a:r>
                <a:rPr altLang="zh-CN" lang="en-US" sz="3000">
                  <a:solidFill>
                    <a:schemeClr val="bg1"/>
                  </a:solidFill>
                  <a:latin charset="-122" panose="020b0503020204020204" pitchFamily="34" typeface="微软雅黑"/>
                  <a:ea charset="-122" panose="020b0503020204020204" pitchFamily="34" typeface="微软雅黑"/>
                </a:rPr>
                <a:t>02</a:t>
              </a:r>
            </a:p>
          </p:txBody>
        </p:sp>
      </p:grpSp>
      <p:grpSp>
        <p:nvGrpSpPr>
          <p:cNvPr id="8" name="组合 7">
            <a:extLst>
              <a:ext uri="{FF2B5EF4-FFF2-40B4-BE49-F238E27FC236}">
                <a16:creationId xmlns:a16="http://schemas.microsoft.com/office/drawing/2014/main" id="{87C99E64-D4A2-4FE0-A3F9-76DCEC9302C8}"/>
              </a:ext>
            </a:extLst>
          </p:cNvPr>
          <p:cNvGrpSpPr/>
          <p:nvPr/>
        </p:nvGrpSpPr>
        <p:grpSpPr>
          <a:xfrm>
            <a:off x="11315548" y="66583"/>
            <a:ext cx="702039" cy="702039"/>
            <a:chOff x="5638800" y="2971800"/>
            <a:chExt cx="914400" cy="914400"/>
          </a:xfrm>
        </p:grpSpPr>
        <p:sp>
          <p:nvSpPr>
            <p:cNvPr id="6" name="椭圆 5">
              <a:extLst>
                <a:ext uri="{FF2B5EF4-FFF2-40B4-BE49-F238E27FC236}">
                  <a16:creationId xmlns:a16="http://schemas.microsoft.com/office/drawing/2014/main" id="{8F7CF43B-17AE-415A-AFF4-64B7A93905AE}"/>
                </a:ext>
              </a:extLst>
            </p:cNvPr>
            <p:cNvSpPr/>
            <p:nvPr/>
          </p:nvSpPr>
          <p:spPr>
            <a:xfrm>
              <a:off x="5638800" y="2971800"/>
              <a:ext cx="914400" cy="914400"/>
            </a:xfrm>
            <a:prstGeom prst="ellipse">
              <a:avLst/>
            </a:prstGeom>
            <a:solidFill>
              <a:schemeClr val="bg1"/>
            </a:solidFill>
            <a:ln>
              <a:solidFill>
                <a:srgbClr val="F08247"/>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 name="businessmen_47858">
              <a:extLst>
                <a:ext uri="{FF2B5EF4-FFF2-40B4-BE49-F238E27FC236}">
                  <a16:creationId xmlns:a16="http://schemas.microsoft.com/office/drawing/2014/main" id="{72635FD6-42D7-4313-A18C-126DC4150F59}"/>
                </a:ext>
              </a:extLst>
            </p:cNvPr>
            <p:cNvSpPr>
              <a:spLocks noChangeAspect="1"/>
            </p:cNvSpPr>
            <p:nvPr/>
          </p:nvSpPr>
          <p:spPr bwMode="auto">
            <a:xfrm>
              <a:off x="5791158" y="3124617"/>
              <a:ext cx="609685" cy="608767"/>
            </a:xfrm>
            <a:custGeom>
              <a:gdLst>
                <a:gd fmla="*/ 9608 w 10667" name="T0"/>
                <a:gd fmla="*/ 4056 h 10667" name="T1"/>
                <a:gd fmla="*/ 9642 w 10667" name="T2"/>
                <a:gd fmla="*/ 4561 h 10667" name="T3"/>
                <a:gd fmla="*/ 9398 w 10667" name="T4"/>
                <a:gd fmla="*/ 5365 h 10667" name="T5"/>
                <a:gd fmla="*/ 9237 w 10667" name="T6"/>
                <a:gd fmla="*/ 4433 h 10667" name="T7"/>
                <a:gd fmla="*/ 8869 w 10667" name="T8"/>
                <a:gd fmla="*/ 4582 h 10667" name="T9"/>
                <a:gd fmla="*/ 8709 w 10667" name="T10"/>
                <a:gd fmla="*/ 5514 h 10667" name="T11"/>
                <a:gd fmla="*/ 8952 w 10667" name="T12"/>
                <a:gd fmla="*/ 5395 h 10667" name="T13"/>
                <a:gd fmla="*/ 8998 w 10667" name="T14"/>
                <a:gd fmla="*/ 6944 h 10667" name="T15"/>
                <a:gd fmla="*/ 9239 w 10667" name="T16"/>
                <a:gd fmla="*/ 5720 h 10667" name="T17"/>
                <a:gd fmla="*/ 9377 w 10667" name="T18"/>
                <a:gd fmla="*/ 6807 h 10667" name="T19"/>
                <a:gd fmla="*/ 9687 w 10667" name="T20"/>
                <a:gd fmla="*/ 6787 h 10667" name="T21"/>
                <a:gd fmla="*/ 9559 w 10667" name="T22"/>
                <a:gd fmla="*/ 4821 h 10667" name="T23"/>
                <a:gd fmla="*/ 9939 w 10667" name="T24"/>
                <a:gd fmla="*/ 5391 h 10667" name="T25"/>
                <a:gd fmla="*/ 6566 w 10667" name="T26"/>
                <a:gd fmla="*/ 1130 h 10667" name="T27"/>
                <a:gd fmla="*/ 5448 w 10667" name="T28"/>
                <a:gd fmla="*/ 2261 h 10667" name="T29"/>
                <a:gd fmla="*/ 7197 w 10667" name="T30"/>
                <a:gd fmla="*/ 8282 h 10667" name="T31"/>
                <a:gd fmla="*/ 6553 w 10667" name="T32"/>
                <a:gd fmla="*/ 5860 h 10667" name="T33"/>
                <a:gd fmla="*/ 6867 w 10667" name="T34"/>
                <a:gd fmla="*/ 5540 h 10667" name="T35"/>
                <a:gd fmla="*/ 6677 w 10667" name="T36"/>
                <a:gd fmla="*/ 2794 h 10667" name="T37"/>
                <a:gd fmla="*/ 5875 w 10667" name="T38"/>
                <a:gd fmla="*/ 5440 h 10667" name="T39"/>
                <a:gd fmla="*/ 5344 w 10667" name="T40"/>
                <a:gd fmla="*/ 2372 h 10667" name="T41"/>
                <a:gd fmla="*/ 4134 w 10667" name="T42"/>
                <a:gd fmla="*/ 2863 h 10667" name="T43"/>
                <a:gd fmla="*/ 3606 w 10667" name="T44"/>
                <a:gd fmla="*/ 5931 h 10667" name="T45"/>
                <a:gd fmla="*/ 4406 w 10667" name="T46"/>
                <a:gd fmla="*/ 5536 h 10667" name="T47"/>
                <a:gd fmla="*/ 3036 w 10667" name="T48"/>
                <a:gd fmla="*/ 8836 h 10667" name="T49"/>
                <a:gd fmla="*/ 1301 w 10667" name="T50"/>
                <a:gd fmla="*/ 9187 h 10667" name="T51"/>
                <a:gd fmla="*/ 3942 w 10667" name="T52"/>
                <a:gd fmla="*/ 10566 h 10667" name="T53"/>
                <a:gd fmla="*/ 8368 w 10667" name="T54"/>
                <a:gd fmla="*/ 10227 h 10667" name="T55"/>
                <a:gd fmla="*/ 5409 w 10667" name="T56"/>
                <a:gd fmla="*/ 9687 h 10667" name="T57"/>
                <a:gd fmla="*/ 5462 w 10667" name="T58"/>
                <a:gd fmla="*/ 6588 h 10667" name="T59"/>
                <a:gd fmla="*/ 5409 w 10667" name="T60"/>
                <a:gd fmla="*/ 9687 h 10667" name="T61"/>
                <a:gd fmla="*/ 9674 w 10667" name="T62"/>
                <a:gd fmla="*/ 7185 h 10667" name="T63"/>
                <a:gd fmla="*/ 9255 w 10667" name="T64"/>
                <a:gd fmla="*/ 7228 h 10667" name="T65"/>
                <a:gd fmla="*/ 8691 w 10667" name="T66"/>
                <a:gd fmla="*/ 6602 h 10667" name="T67"/>
                <a:gd fmla="*/ 10667 w 10667" name="T68"/>
                <a:gd fmla="*/ 7058 h 10667" name="T69"/>
                <a:gd fmla="*/ 1068 w 10667" name="T70"/>
                <a:gd fmla="*/ 4056 h 10667" name="T71"/>
                <a:gd fmla="*/ 1407 w 10667" name="T72"/>
                <a:gd fmla="*/ 4399 h 10667" name="T73"/>
                <a:gd fmla="*/ 1620 w 10667" name="T74"/>
                <a:gd fmla="*/ 4469 h 10667" name="T75"/>
                <a:gd fmla="*/ 1410 w 10667" name="T76"/>
                <a:gd fmla="*/ 5515 h 10667" name="T77"/>
                <a:gd fmla="*/ 1189 w 10667" name="T78"/>
                <a:gd fmla="*/ 4467 h 10667" name="T79"/>
                <a:gd fmla="*/ 728 w 10667" name="T80"/>
                <a:gd fmla="*/ 5387 h 10667" name="T81"/>
                <a:gd fmla="*/ 967 w 10667" name="T82"/>
                <a:gd fmla="*/ 5399 h 10667" name="T83"/>
                <a:gd fmla="*/ 1088 w 10667" name="T84"/>
                <a:gd fmla="*/ 5407 h 10667" name="T85"/>
                <a:gd fmla="*/ 1148 w 10667" name="T86"/>
                <a:gd fmla="*/ 6944 h 10667" name="T87"/>
                <a:gd fmla="*/ 1411 w 10667" name="T88"/>
                <a:gd fmla="*/ 5714 h 10667" name="T89"/>
                <a:gd fmla="*/ 1671 w 10667" name="T90"/>
                <a:gd fmla="*/ 6954 h 10667" name="T91"/>
                <a:gd fmla="*/ 1743 w 10667" name="T92"/>
                <a:gd fmla="*/ 5493 h 10667" name="T93"/>
                <a:gd fmla="*/ 1838 w 10667" name="T94"/>
                <a:gd fmla="*/ 5396 h 10667" name="T95"/>
                <a:gd fmla="*/ 1780 w 10667" name="T96"/>
                <a:gd fmla="*/ 4561 h 10667" name="T97"/>
                <a:gd fmla="*/ 1813 w 10667" name="T98"/>
                <a:gd fmla="*/ 7185 h 10667" name="T99"/>
                <a:gd fmla="*/ 1394 w 10667" name="T100"/>
                <a:gd fmla="*/ 7228 h 10667" name="T101"/>
                <a:gd fmla="*/ 830 w 10667" name="T102"/>
                <a:gd fmla="*/ 6602 h 10667" name="T103"/>
                <a:gd fmla="*/ 2805 w 10667" name="T104"/>
                <a:gd fmla="*/ 7058 h 10667" name="T10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b="b" l="0" r="r" t="0"/>
              <a:pathLst>
                <a:path h="10667" w="10667">
                  <a:moveTo>
                    <a:pt x="8929" y="4056"/>
                  </a:moveTo>
                  <a:cubicBezTo>
                    <a:pt x="8929" y="3866"/>
                    <a:pt x="9081" y="3713"/>
                    <a:pt x="9268" y="3713"/>
                  </a:cubicBezTo>
                  <a:cubicBezTo>
                    <a:pt x="9456" y="3713"/>
                    <a:pt x="9608" y="3866"/>
                    <a:pt x="9608" y="4056"/>
                  </a:cubicBezTo>
                  <a:cubicBezTo>
                    <a:pt x="9608" y="4246"/>
                    <a:pt x="9456" y="4399"/>
                    <a:pt x="9268" y="4399"/>
                  </a:cubicBezTo>
                  <a:cubicBezTo>
                    <a:pt x="9081" y="4399"/>
                    <a:pt x="8929" y="4246"/>
                    <a:pt x="8929" y="4056"/>
                  </a:cubicBezTo>
                  <a:close/>
                  <a:moveTo>
                    <a:pt x="9642" y="4561"/>
                  </a:moveTo>
                  <a:cubicBezTo>
                    <a:pt x="9592" y="4523"/>
                    <a:pt x="9541" y="4489"/>
                    <a:pt x="9482" y="4469"/>
                  </a:cubicBezTo>
                  <a:cubicBezTo>
                    <a:pt x="9427" y="4449"/>
                    <a:pt x="9369" y="4439"/>
                    <a:pt x="9310" y="4434"/>
                  </a:cubicBezTo>
                  <a:lnTo>
                    <a:pt x="9398" y="5365"/>
                  </a:lnTo>
                  <a:lnTo>
                    <a:pt x="9272" y="5515"/>
                  </a:lnTo>
                  <a:lnTo>
                    <a:pt x="9127" y="5365"/>
                  </a:lnTo>
                  <a:lnTo>
                    <a:pt x="9237" y="4433"/>
                  </a:lnTo>
                  <a:cubicBezTo>
                    <a:pt x="9173" y="4435"/>
                    <a:pt x="9110" y="4446"/>
                    <a:pt x="9050" y="4467"/>
                  </a:cubicBezTo>
                  <a:cubicBezTo>
                    <a:pt x="9025" y="4476"/>
                    <a:pt x="9002" y="4487"/>
                    <a:pt x="8979" y="4500"/>
                  </a:cubicBezTo>
                  <a:cubicBezTo>
                    <a:pt x="8940" y="4523"/>
                    <a:pt x="8903" y="4551"/>
                    <a:pt x="8869" y="4582"/>
                  </a:cubicBezTo>
                  <a:cubicBezTo>
                    <a:pt x="8700" y="4734"/>
                    <a:pt x="8609" y="4997"/>
                    <a:pt x="8589" y="5387"/>
                  </a:cubicBezTo>
                  <a:cubicBezTo>
                    <a:pt x="8586" y="5454"/>
                    <a:pt x="8637" y="5511"/>
                    <a:pt x="8703" y="5514"/>
                  </a:cubicBezTo>
                  <a:cubicBezTo>
                    <a:pt x="8705" y="5514"/>
                    <a:pt x="8707" y="5514"/>
                    <a:pt x="8709" y="5514"/>
                  </a:cubicBezTo>
                  <a:cubicBezTo>
                    <a:pt x="8772" y="5514"/>
                    <a:pt x="8825" y="5464"/>
                    <a:pt x="8828" y="5399"/>
                  </a:cubicBezTo>
                  <a:cubicBezTo>
                    <a:pt x="8842" y="5135"/>
                    <a:pt x="8893" y="4938"/>
                    <a:pt x="8978" y="4821"/>
                  </a:cubicBezTo>
                  <a:cubicBezTo>
                    <a:pt x="8972" y="4944"/>
                    <a:pt x="8961" y="5167"/>
                    <a:pt x="8952" y="5395"/>
                  </a:cubicBezTo>
                  <a:cubicBezTo>
                    <a:pt x="8951" y="5399"/>
                    <a:pt x="8950" y="5403"/>
                    <a:pt x="8950" y="5407"/>
                  </a:cubicBezTo>
                  <a:lnTo>
                    <a:pt x="8854" y="6776"/>
                  </a:lnTo>
                  <a:cubicBezTo>
                    <a:pt x="8848" y="6863"/>
                    <a:pt x="8912" y="6938"/>
                    <a:pt x="8998" y="6944"/>
                  </a:cubicBezTo>
                  <a:cubicBezTo>
                    <a:pt x="9002" y="6944"/>
                    <a:pt x="9005" y="6944"/>
                    <a:pt x="9009" y="6944"/>
                  </a:cubicBezTo>
                  <a:cubicBezTo>
                    <a:pt x="9090" y="6944"/>
                    <a:pt x="9158" y="6881"/>
                    <a:pt x="9163" y="6798"/>
                  </a:cubicBezTo>
                  <a:lnTo>
                    <a:pt x="9239" y="5720"/>
                  </a:lnTo>
                  <a:cubicBezTo>
                    <a:pt x="9251" y="5717"/>
                    <a:pt x="9262" y="5714"/>
                    <a:pt x="9273" y="5714"/>
                  </a:cubicBezTo>
                  <a:cubicBezTo>
                    <a:pt x="9284" y="5714"/>
                    <a:pt x="9296" y="5716"/>
                    <a:pt x="9307" y="5717"/>
                  </a:cubicBezTo>
                  <a:lnTo>
                    <a:pt x="9377" y="6807"/>
                  </a:lnTo>
                  <a:cubicBezTo>
                    <a:pt x="9382" y="6890"/>
                    <a:pt x="9451" y="6954"/>
                    <a:pt x="9532" y="6954"/>
                  </a:cubicBezTo>
                  <a:cubicBezTo>
                    <a:pt x="9535" y="6954"/>
                    <a:pt x="9539" y="6954"/>
                    <a:pt x="9542" y="6954"/>
                  </a:cubicBezTo>
                  <a:cubicBezTo>
                    <a:pt x="9628" y="6948"/>
                    <a:pt x="9692" y="6873"/>
                    <a:pt x="9687" y="6787"/>
                  </a:cubicBezTo>
                  <a:lnTo>
                    <a:pt x="9604" y="5493"/>
                  </a:lnTo>
                  <a:cubicBezTo>
                    <a:pt x="9604" y="5486"/>
                    <a:pt x="9602" y="5479"/>
                    <a:pt x="9601" y="5472"/>
                  </a:cubicBezTo>
                  <a:cubicBezTo>
                    <a:pt x="9594" y="5274"/>
                    <a:pt x="9571" y="4981"/>
                    <a:pt x="9559" y="4821"/>
                  </a:cubicBezTo>
                  <a:cubicBezTo>
                    <a:pt x="9645" y="4939"/>
                    <a:pt x="9694" y="5134"/>
                    <a:pt x="9700" y="5396"/>
                  </a:cubicBezTo>
                  <a:cubicBezTo>
                    <a:pt x="9701" y="5462"/>
                    <a:pt x="9754" y="5514"/>
                    <a:pt x="9822" y="5514"/>
                  </a:cubicBezTo>
                  <a:cubicBezTo>
                    <a:pt x="9888" y="5513"/>
                    <a:pt x="9940" y="5458"/>
                    <a:pt x="9939" y="5391"/>
                  </a:cubicBezTo>
                  <a:cubicBezTo>
                    <a:pt x="9931" y="4988"/>
                    <a:pt x="9831" y="4709"/>
                    <a:pt x="9642" y="4561"/>
                  </a:cubicBezTo>
                  <a:close/>
                  <a:moveTo>
                    <a:pt x="5448" y="2261"/>
                  </a:moveTo>
                  <a:cubicBezTo>
                    <a:pt x="6065" y="2261"/>
                    <a:pt x="6566" y="1755"/>
                    <a:pt x="6566" y="1130"/>
                  </a:cubicBezTo>
                  <a:cubicBezTo>
                    <a:pt x="6566" y="506"/>
                    <a:pt x="6065" y="0"/>
                    <a:pt x="5448" y="0"/>
                  </a:cubicBezTo>
                  <a:cubicBezTo>
                    <a:pt x="4832" y="0"/>
                    <a:pt x="4332" y="506"/>
                    <a:pt x="4332" y="1130"/>
                  </a:cubicBezTo>
                  <a:cubicBezTo>
                    <a:pt x="4332" y="1755"/>
                    <a:pt x="4832" y="2261"/>
                    <a:pt x="5448" y="2261"/>
                  </a:cubicBezTo>
                  <a:close/>
                  <a:moveTo>
                    <a:pt x="9566" y="9187"/>
                  </a:moveTo>
                  <a:cubicBezTo>
                    <a:pt x="9566" y="8589"/>
                    <a:pt x="8569" y="8079"/>
                    <a:pt x="7146" y="7846"/>
                  </a:cubicBezTo>
                  <a:lnTo>
                    <a:pt x="7197" y="8282"/>
                  </a:lnTo>
                  <a:cubicBezTo>
                    <a:pt x="7559" y="8431"/>
                    <a:pt x="7781" y="8624"/>
                    <a:pt x="7781" y="8836"/>
                  </a:cubicBezTo>
                  <a:cubicBezTo>
                    <a:pt x="7781" y="9120"/>
                    <a:pt x="7386" y="9369"/>
                    <a:pt x="6788" y="9523"/>
                  </a:cubicBezTo>
                  <a:lnTo>
                    <a:pt x="6553" y="5860"/>
                  </a:lnTo>
                  <a:cubicBezTo>
                    <a:pt x="6552" y="5836"/>
                    <a:pt x="6547" y="5814"/>
                    <a:pt x="6542" y="5791"/>
                  </a:cubicBezTo>
                  <a:cubicBezTo>
                    <a:pt x="6519" y="5139"/>
                    <a:pt x="6446" y="4174"/>
                    <a:pt x="6403" y="3649"/>
                  </a:cubicBezTo>
                  <a:cubicBezTo>
                    <a:pt x="6689" y="4036"/>
                    <a:pt x="6850" y="4677"/>
                    <a:pt x="6867" y="5540"/>
                  </a:cubicBezTo>
                  <a:cubicBezTo>
                    <a:pt x="6872" y="5758"/>
                    <a:pt x="7047" y="5931"/>
                    <a:pt x="7269" y="5931"/>
                  </a:cubicBezTo>
                  <a:cubicBezTo>
                    <a:pt x="7487" y="5926"/>
                    <a:pt x="7660" y="5744"/>
                    <a:pt x="7655" y="5524"/>
                  </a:cubicBezTo>
                  <a:cubicBezTo>
                    <a:pt x="7628" y="4200"/>
                    <a:pt x="7299" y="3281"/>
                    <a:pt x="6677" y="2794"/>
                  </a:cubicBezTo>
                  <a:cubicBezTo>
                    <a:pt x="6515" y="2666"/>
                    <a:pt x="6346" y="2557"/>
                    <a:pt x="6150" y="2489"/>
                  </a:cubicBezTo>
                  <a:cubicBezTo>
                    <a:pt x="5969" y="2425"/>
                    <a:pt x="5778" y="2390"/>
                    <a:pt x="5587" y="2376"/>
                  </a:cubicBezTo>
                  <a:lnTo>
                    <a:pt x="5875" y="5440"/>
                  </a:lnTo>
                  <a:lnTo>
                    <a:pt x="5459" y="5934"/>
                  </a:lnTo>
                  <a:lnTo>
                    <a:pt x="4983" y="5440"/>
                  </a:lnTo>
                  <a:lnTo>
                    <a:pt x="5344" y="2372"/>
                  </a:lnTo>
                  <a:cubicBezTo>
                    <a:pt x="5135" y="2379"/>
                    <a:pt x="4926" y="2413"/>
                    <a:pt x="4729" y="2484"/>
                  </a:cubicBezTo>
                  <a:cubicBezTo>
                    <a:pt x="4648" y="2513"/>
                    <a:pt x="4570" y="2548"/>
                    <a:pt x="4496" y="2592"/>
                  </a:cubicBezTo>
                  <a:cubicBezTo>
                    <a:pt x="4366" y="2669"/>
                    <a:pt x="4247" y="2762"/>
                    <a:pt x="4134" y="2863"/>
                  </a:cubicBezTo>
                  <a:cubicBezTo>
                    <a:pt x="3578" y="3362"/>
                    <a:pt x="3276" y="4228"/>
                    <a:pt x="3213" y="5512"/>
                  </a:cubicBezTo>
                  <a:cubicBezTo>
                    <a:pt x="3202" y="5732"/>
                    <a:pt x="3369" y="5919"/>
                    <a:pt x="3586" y="5930"/>
                  </a:cubicBezTo>
                  <a:cubicBezTo>
                    <a:pt x="3593" y="5931"/>
                    <a:pt x="3600" y="5931"/>
                    <a:pt x="3606" y="5931"/>
                  </a:cubicBezTo>
                  <a:cubicBezTo>
                    <a:pt x="3815" y="5931"/>
                    <a:pt x="3989" y="5765"/>
                    <a:pt x="4000" y="5552"/>
                  </a:cubicBezTo>
                  <a:cubicBezTo>
                    <a:pt x="4043" y="4683"/>
                    <a:pt x="4213" y="4034"/>
                    <a:pt x="4493" y="3649"/>
                  </a:cubicBezTo>
                  <a:cubicBezTo>
                    <a:pt x="4473" y="4053"/>
                    <a:pt x="4437" y="4787"/>
                    <a:pt x="4406" y="5536"/>
                  </a:cubicBezTo>
                  <a:cubicBezTo>
                    <a:pt x="4404" y="5550"/>
                    <a:pt x="4400" y="5563"/>
                    <a:pt x="4399" y="5577"/>
                  </a:cubicBezTo>
                  <a:lnTo>
                    <a:pt x="4121" y="9550"/>
                  </a:lnTo>
                  <a:cubicBezTo>
                    <a:pt x="3469" y="9398"/>
                    <a:pt x="3036" y="9136"/>
                    <a:pt x="3036" y="8836"/>
                  </a:cubicBezTo>
                  <a:cubicBezTo>
                    <a:pt x="3036" y="8606"/>
                    <a:pt x="3298" y="8398"/>
                    <a:pt x="3715" y="8245"/>
                  </a:cubicBezTo>
                  <a:lnTo>
                    <a:pt x="3745" y="7843"/>
                  </a:lnTo>
                  <a:cubicBezTo>
                    <a:pt x="2309" y="8075"/>
                    <a:pt x="1301" y="8586"/>
                    <a:pt x="1301" y="9187"/>
                  </a:cubicBezTo>
                  <a:cubicBezTo>
                    <a:pt x="1301" y="9666"/>
                    <a:pt x="1867" y="9963"/>
                    <a:pt x="2241" y="10125"/>
                  </a:cubicBezTo>
                  <a:cubicBezTo>
                    <a:pt x="2579" y="10272"/>
                    <a:pt x="2936" y="10374"/>
                    <a:pt x="3295" y="10452"/>
                  </a:cubicBezTo>
                  <a:cubicBezTo>
                    <a:pt x="3509" y="10498"/>
                    <a:pt x="3725" y="10536"/>
                    <a:pt x="3942" y="10566"/>
                  </a:cubicBezTo>
                  <a:cubicBezTo>
                    <a:pt x="4438" y="10635"/>
                    <a:pt x="4931" y="10667"/>
                    <a:pt x="5434" y="10667"/>
                  </a:cubicBezTo>
                  <a:cubicBezTo>
                    <a:pt x="5609" y="10667"/>
                    <a:pt x="5784" y="10662"/>
                    <a:pt x="5959" y="10654"/>
                  </a:cubicBezTo>
                  <a:cubicBezTo>
                    <a:pt x="6767" y="10615"/>
                    <a:pt x="7596" y="10506"/>
                    <a:pt x="8368" y="10227"/>
                  </a:cubicBezTo>
                  <a:cubicBezTo>
                    <a:pt x="8794" y="10073"/>
                    <a:pt x="9463" y="9799"/>
                    <a:pt x="9557" y="9286"/>
                  </a:cubicBezTo>
                  <a:cubicBezTo>
                    <a:pt x="9563" y="9253"/>
                    <a:pt x="9566" y="9220"/>
                    <a:pt x="9566" y="9187"/>
                  </a:cubicBezTo>
                  <a:close/>
                  <a:moveTo>
                    <a:pt x="5409" y="9687"/>
                  </a:moveTo>
                  <a:cubicBezTo>
                    <a:pt x="5316" y="9687"/>
                    <a:pt x="5226" y="9685"/>
                    <a:pt x="5136" y="9681"/>
                  </a:cubicBezTo>
                  <a:lnTo>
                    <a:pt x="5351" y="6608"/>
                  </a:lnTo>
                  <a:cubicBezTo>
                    <a:pt x="5390" y="6597"/>
                    <a:pt x="5429" y="6588"/>
                    <a:pt x="5462" y="6588"/>
                  </a:cubicBezTo>
                  <a:cubicBezTo>
                    <a:pt x="5501" y="6588"/>
                    <a:pt x="5539" y="6595"/>
                    <a:pt x="5577" y="6599"/>
                  </a:cubicBezTo>
                  <a:lnTo>
                    <a:pt x="5773" y="9671"/>
                  </a:lnTo>
                  <a:cubicBezTo>
                    <a:pt x="5653" y="9678"/>
                    <a:pt x="5535" y="9687"/>
                    <a:pt x="5409" y="9687"/>
                  </a:cubicBezTo>
                  <a:close/>
                  <a:moveTo>
                    <a:pt x="9863" y="6751"/>
                  </a:moveTo>
                  <a:cubicBezTo>
                    <a:pt x="9985" y="6801"/>
                    <a:pt x="10061" y="6867"/>
                    <a:pt x="10061" y="6939"/>
                  </a:cubicBezTo>
                  <a:cubicBezTo>
                    <a:pt x="10061" y="7043"/>
                    <a:pt x="9905" y="7134"/>
                    <a:pt x="9674" y="7185"/>
                  </a:cubicBezTo>
                  <a:cubicBezTo>
                    <a:pt x="9657" y="7190"/>
                    <a:pt x="9638" y="7195"/>
                    <a:pt x="9619" y="7197"/>
                  </a:cubicBezTo>
                  <a:cubicBezTo>
                    <a:pt x="9614" y="7198"/>
                    <a:pt x="9609" y="7198"/>
                    <a:pt x="9605" y="7198"/>
                  </a:cubicBezTo>
                  <a:cubicBezTo>
                    <a:pt x="9499" y="7217"/>
                    <a:pt x="9382" y="7228"/>
                    <a:pt x="9255" y="7228"/>
                  </a:cubicBezTo>
                  <a:cubicBezTo>
                    <a:pt x="8811" y="7228"/>
                    <a:pt x="8451" y="7098"/>
                    <a:pt x="8451" y="6939"/>
                  </a:cubicBezTo>
                  <a:cubicBezTo>
                    <a:pt x="8451" y="6861"/>
                    <a:pt x="8539" y="6790"/>
                    <a:pt x="8681" y="6739"/>
                  </a:cubicBezTo>
                  <a:lnTo>
                    <a:pt x="8691" y="6602"/>
                  </a:lnTo>
                  <a:cubicBezTo>
                    <a:pt x="8203" y="6681"/>
                    <a:pt x="7861" y="6854"/>
                    <a:pt x="7861" y="7058"/>
                  </a:cubicBezTo>
                  <a:cubicBezTo>
                    <a:pt x="7861" y="7335"/>
                    <a:pt x="8489" y="7560"/>
                    <a:pt x="9264" y="7560"/>
                  </a:cubicBezTo>
                  <a:cubicBezTo>
                    <a:pt x="10039" y="7560"/>
                    <a:pt x="10667" y="7335"/>
                    <a:pt x="10667" y="7058"/>
                  </a:cubicBezTo>
                  <a:cubicBezTo>
                    <a:pt x="10667" y="6855"/>
                    <a:pt x="10328" y="6682"/>
                    <a:pt x="9845" y="6603"/>
                  </a:cubicBezTo>
                  <a:lnTo>
                    <a:pt x="9863" y="6751"/>
                  </a:lnTo>
                  <a:close/>
                  <a:moveTo>
                    <a:pt x="1068" y="4056"/>
                  </a:moveTo>
                  <a:cubicBezTo>
                    <a:pt x="1068" y="3866"/>
                    <a:pt x="1220" y="3713"/>
                    <a:pt x="1407" y="3713"/>
                  </a:cubicBezTo>
                  <a:cubicBezTo>
                    <a:pt x="1594" y="3713"/>
                    <a:pt x="1747" y="3866"/>
                    <a:pt x="1747" y="4056"/>
                  </a:cubicBezTo>
                  <a:cubicBezTo>
                    <a:pt x="1747" y="4246"/>
                    <a:pt x="1594" y="4399"/>
                    <a:pt x="1407" y="4399"/>
                  </a:cubicBezTo>
                  <a:cubicBezTo>
                    <a:pt x="1220" y="4399"/>
                    <a:pt x="1068" y="4246"/>
                    <a:pt x="1068" y="4056"/>
                  </a:cubicBezTo>
                  <a:close/>
                  <a:moveTo>
                    <a:pt x="1780" y="4561"/>
                  </a:moveTo>
                  <a:cubicBezTo>
                    <a:pt x="1731" y="4523"/>
                    <a:pt x="1680" y="4489"/>
                    <a:pt x="1620" y="4469"/>
                  </a:cubicBezTo>
                  <a:cubicBezTo>
                    <a:pt x="1565" y="4449"/>
                    <a:pt x="1507" y="4439"/>
                    <a:pt x="1449" y="4434"/>
                  </a:cubicBezTo>
                  <a:lnTo>
                    <a:pt x="1537" y="5365"/>
                  </a:lnTo>
                  <a:lnTo>
                    <a:pt x="1410" y="5515"/>
                  </a:lnTo>
                  <a:lnTo>
                    <a:pt x="1266" y="5365"/>
                  </a:lnTo>
                  <a:lnTo>
                    <a:pt x="1376" y="4433"/>
                  </a:lnTo>
                  <a:cubicBezTo>
                    <a:pt x="1312" y="4435"/>
                    <a:pt x="1248" y="4446"/>
                    <a:pt x="1189" y="4467"/>
                  </a:cubicBezTo>
                  <a:cubicBezTo>
                    <a:pt x="1164" y="4476"/>
                    <a:pt x="1140" y="4487"/>
                    <a:pt x="1118" y="4500"/>
                  </a:cubicBezTo>
                  <a:cubicBezTo>
                    <a:pt x="1078" y="4523"/>
                    <a:pt x="1042" y="4551"/>
                    <a:pt x="1008" y="4582"/>
                  </a:cubicBezTo>
                  <a:cubicBezTo>
                    <a:pt x="839" y="4734"/>
                    <a:pt x="747" y="4997"/>
                    <a:pt x="728" y="5387"/>
                  </a:cubicBezTo>
                  <a:cubicBezTo>
                    <a:pt x="725" y="5454"/>
                    <a:pt x="775" y="5511"/>
                    <a:pt x="841" y="5514"/>
                  </a:cubicBezTo>
                  <a:cubicBezTo>
                    <a:pt x="843" y="5514"/>
                    <a:pt x="845" y="5514"/>
                    <a:pt x="848" y="5514"/>
                  </a:cubicBezTo>
                  <a:cubicBezTo>
                    <a:pt x="911" y="5514"/>
                    <a:pt x="964" y="5464"/>
                    <a:pt x="967" y="5399"/>
                  </a:cubicBezTo>
                  <a:cubicBezTo>
                    <a:pt x="980" y="5135"/>
                    <a:pt x="1032" y="4938"/>
                    <a:pt x="1117" y="4821"/>
                  </a:cubicBezTo>
                  <a:cubicBezTo>
                    <a:pt x="1111" y="4944"/>
                    <a:pt x="1100" y="5167"/>
                    <a:pt x="1090" y="5395"/>
                  </a:cubicBezTo>
                  <a:cubicBezTo>
                    <a:pt x="1090" y="5399"/>
                    <a:pt x="1089" y="5403"/>
                    <a:pt x="1088" y="5407"/>
                  </a:cubicBezTo>
                  <a:lnTo>
                    <a:pt x="993" y="6776"/>
                  </a:lnTo>
                  <a:cubicBezTo>
                    <a:pt x="987" y="6863"/>
                    <a:pt x="1051" y="6938"/>
                    <a:pt x="1136" y="6944"/>
                  </a:cubicBezTo>
                  <a:cubicBezTo>
                    <a:pt x="1140" y="6944"/>
                    <a:pt x="1144" y="6944"/>
                    <a:pt x="1148" y="6944"/>
                  </a:cubicBezTo>
                  <a:cubicBezTo>
                    <a:pt x="1228" y="6944"/>
                    <a:pt x="1296" y="6881"/>
                    <a:pt x="1302" y="6798"/>
                  </a:cubicBezTo>
                  <a:lnTo>
                    <a:pt x="1378" y="5720"/>
                  </a:lnTo>
                  <a:cubicBezTo>
                    <a:pt x="1389" y="5717"/>
                    <a:pt x="1401" y="5714"/>
                    <a:pt x="1411" y="5714"/>
                  </a:cubicBezTo>
                  <a:cubicBezTo>
                    <a:pt x="1423" y="5714"/>
                    <a:pt x="1435" y="5716"/>
                    <a:pt x="1446" y="5717"/>
                  </a:cubicBezTo>
                  <a:lnTo>
                    <a:pt x="1516" y="6807"/>
                  </a:lnTo>
                  <a:cubicBezTo>
                    <a:pt x="1521" y="6890"/>
                    <a:pt x="1589" y="6954"/>
                    <a:pt x="1671" y="6954"/>
                  </a:cubicBezTo>
                  <a:cubicBezTo>
                    <a:pt x="1674" y="6954"/>
                    <a:pt x="1677" y="6954"/>
                    <a:pt x="1681" y="6954"/>
                  </a:cubicBezTo>
                  <a:cubicBezTo>
                    <a:pt x="1766" y="6948"/>
                    <a:pt x="1831" y="6873"/>
                    <a:pt x="1826" y="6787"/>
                  </a:cubicBezTo>
                  <a:lnTo>
                    <a:pt x="1743" y="5493"/>
                  </a:lnTo>
                  <a:cubicBezTo>
                    <a:pt x="1742" y="5486"/>
                    <a:pt x="1741" y="5479"/>
                    <a:pt x="1739" y="5472"/>
                  </a:cubicBezTo>
                  <a:cubicBezTo>
                    <a:pt x="1732" y="5274"/>
                    <a:pt x="1710" y="4981"/>
                    <a:pt x="1697" y="4821"/>
                  </a:cubicBezTo>
                  <a:cubicBezTo>
                    <a:pt x="1784" y="4939"/>
                    <a:pt x="1833" y="5134"/>
                    <a:pt x="1838" y="5396"/>
                  </a:cubicBezTo>
                  <a:cubicBezTo>
                    <a:pt x="1840" y="5462"/>
                    <a:pt x="1893" y="5514"/>
                    <a:pt x="1960" y="5514"/>
                  </a:cubicBezTo>
                  <a:cubicBezTo>
                    <a:pt x="2027" y="5513"/>
                    <a:pt x="2079" y="5458"/>
                    <a:pt x="2078" y="5391"/>
                  </a:cubicBezTo>
                  <a:cubicBezTo>
                    <a:pt x="2069" y="4988"/>
                    <a:pt x="1969" y="4709"/>
                    <a:pt x="1780" y="4561"/>
                  </a:cubicBezTo>
                  <a:close/>
                  <a:moveTo>
                    <a:pt x="2002" y="6751"/>
                  </a:moveTo>
                  <a:cubicBezTo>
                    <a:pt x="2124" y="6801"/>
                    <a:pt x="2200" y="6867"/>
                    <a:pt x="2200" y="6939"/>
                  </a:cubicBezTo>
                  <a:cubicBezTo>
                    <a:pt x="2200" y="7043"/>
                    <a:pt x="2044" y="7134"/>
                    <a:pt x="1813" y="7185"/>
                  </a:cubicBezTo>
                  <a:cubicBezTo>
                    <a:pt x="1795" y="7190"/>
                    <a:pt x="1777" y="7195"/>
                    <a:pt x="1758" y="7197"/>
                  </a:cubicBezTo>
                  <a:cubicBezTo>
                    <a:pt x="1753" y="7198"/>
                    <a:pt x="1748" y="7198"/>
                    <a:pt x="1743" y="7198"/>
                  </a:cubicBezTo>
                  <a:cubicBezTo>
                    <a:pt x="1637" y="7217"/>
                    <a:pt x="1520" y="7228"/>
                    <a:pt x="1394" y="7228"/>
                  </a:cubicBezTo>
                  <a:cubicBezTo>
                    <a:pt x="950" y="7228"/>
                    <a:pt x="589" y="7098"/>
                    <a:pt x="589" y="6939"/>
                  </a:cubicBezTo>
                  <a:cubicBezTo>
                    <a:pt x="589" y="6861"/>
                    <a:pt x="678" y="6790"/>
                    <a:pt x="820" y="6739"/>
                  </a:cubicBezTo>
                  <a:lnTo>
                    <a:pt x="830" y="6602"/>
                  </a:lnTo>
                  <a:cubicBezTo>
                    <a:pt x="342" y="6681"/>
                    <a:pt x="0" y="6854"/>
                    <a:pt x="0" y="7058"/>
                  </a:cubicBezTo>
                  <a:cubicBezTo>
                    <a:pt x="0" y="7335"/>
                    <a:pt x="628" y="7560"/>
                    <a:pt x="1403" y="7560"/>
                  </a:cubicBezTo>
                  <a:cubicBezTo>
                    <a:pt x="2177" y="7560"/>
                    <a:pt x="2805" y="7335"/>
                    <a:pt x="2805" y="7058"/>
                  </a:cubicBezTo>
                  <a:cubicBezTo>
                    <a:pt x="2805" y="6855"/>
                    <a:pt x="2467" y="6682"/>
                    <a:pt x="1984" y="6603"/>
                  </a:cubicBezTo>
                  <a:lnTo>
                    <a:pt x="2002" y="6751"/>
                  </a:lnTo>
                  <a:close/>
                </a:path>
              </a:pathLst>
            </a:custGeom>
            <a:solidFill>
              <a:srgbClr val="F08247"/>
            </a:solidFill>
            <a:ln>
              <a:noFill/>
            </a:ln>
          </p:spPr>
          <p:txBody>
            <a:bodyPr/>
            <a:lstStyle/>
            <a:p/>
          </p:txBody>
        </p:sp>
      </p:grpSp>
      <p:sp>
        <p:nvSpPr>
          <p:cNvPr id="12" name="Rectangle 4">
            <a:extLst>
              <a:ext uri="{FF2B5EF4-FFF2-40B4-BE49-F238E27FC236}">
                <a16:creationId xmlns:a16="http://schemas.microsoft.com/office/drawing/2014/main" id="{BED31466-664D-40C0-BFDB-293FBE0EEBBA}"/>
              </a:ext>
            </a:extLst>
          </p:cNvPr>
          <p:cNvSpPr>
            <a:spLocks noChangeArrowheads="1"/>
          </p:cNvSpPr>
          <p:nvPr/>
        </p:nvSpPr>
        <p:spPr bwMode="auto">
          <a:xfrm>
            <a:off x="1000711" y="2433242"/>
            <a:ext cx="1375629" cy="779368"/>
          </a:xfrm>
          <a:prstGeom prst="rect">
            <a:avLst/>
          </a:prstGeom>
          <a:noFill/>
          <a:ln w="28575">
            <a:noFill/>
            <a:miter lim="800000"/>
          </a:ln>
          <a:effectLst/>
          <a:extLst>
            <a:ext uri="{AF507438-7753-43E0-B8FC-AC1667EBCBE1}">
              <a14:hiddenEffects>
                <a:effectLst>
                  <a:outerShdw algn="ctr" dir="2700000" dist="35921" rotWithShape="0">
                    <a:schemeClr val="bg2"/>
                  </a:outerShdw>
                </a:effectLst>
              </a14:hiddenEffects>
            </a:ext>
          </a:extLst>
        </p:spPr>
        <p:txBody>
          <a:bodyPr anchor="ctr" wrap="none"/>
          <a:lstStyle/>
          <a:p>
            <a:pPr algn="ctr"/>
            <a:r>
              <a:rPr altLang="en-US" kumimoji="1" lang="zh-CN">
                <a:solidFill>
                  <a:sysClr lastClr="000000" val="windowText"/>
                </a:solidFill>
                <a:latin charset="0" panose="020b0806030902050204" pitchFamily="34" typeface="Impact"/>
                <a:ea charset="-122" panose="020b0503020204020204" pitchFamily="34" typeface="微软雅黑"/>
                <a:sym charset="0" panose="020b0806030902050204" pitchFamily="34" typeface="Impact"/>
              </a:rPr>
              <a:t>信息源</a:t>
            </a:r>
          </a:p>
        </p:txBody>
      </p:sp>
      <p:sp>
        <p:nvSpPr>
          <p:cNvPr id="13" name="Line 5">
            <a:extLst>
              <a:ext uri="{FF2B5EF4-FFF2-40B4-BE49-F238E27FC236}">
                <a16:creationId xmlns:a16="http://schemas.microsoft.com/office/drawing/2014/main" id="{21B05119-CAED-4003-9233-71CFFDBCD99F}"/>
              </a:ext>
            </a:extLst>
          </p:cNvPr>
          <p:cNvSpPr>
            <a:spLocks noChangeShapeType="1"/>
          </p:cNvSpPr>
          <p:nvPr/>
        </p:nvSpPr>
        <p:spPr bwMode="auto">
          <a:xfrm>
            <a:off x="2376340" y="2767256"/>
            <a:ext cx="825377" cy="0"/>
          </a:xfrm>
          <a:prstGeom prst="line">
            <a:avLst/>
          </a:prstGeom>
          <a:noFill/>
          <a:ln w="28575">
            <a:solidFill>
              <a:schemeClr val="tx1">
                <a:lumMod val="65000"/>
                <a:lumOff val="35000"/>
              </a:schemeClr>
            </a:solidFill>
            <a:round/>
            <a:tailEnd len="med" type="triangle" w="med"/>
          </a:ln>
          <a:effectLst/>
          <a:extLst>
            <a:ext uri="{909E8E84-426E-40DD-AFC4-6F175D3DCCD1}">
              <a14:hiddenFill>
                <a:noFill/>
              </a14:hiddenFill>
            </a:ext>
            <a:ext uri="{AF507438-7753-43E0-B8FC-AC1667EBCBE1}">
              <a14:hiddenEffects>
                <a:effectLst>
                  <a:outerShdw algn="ctr" dir="2700000" dist="35921" rotWithShape="0">
                    <a:schemeClr val="bg2"/>
                  </a:outerShdw>
                </a:effectLst>
              </a14:hiddenEffects>
            </a:ext>
          </a:extLst>
        </p:spPr>
        <p:txBody>
          <a:bodyPr wrap="none"/>
          <a:lstStyle/>
          <a:p>
            <a:endParaRPr altLang="en-US" lang="zh-CN" sz="1350">
              <a:latin charset="0" panose="020b0806030902050204" pitchFamily="34" typeface="Impact"/>
              <a:ea charset="-122" panose="020b0503020204020204" pitchFamily="34" typeface="微软雅黑"/>
              <a:sym charset="0" panose="020b0806030902050204" pitchFamily="34" typeface="Impact"/>
            </a:endParaRPr>
          </a:p>
        </p:txBody>
      </p:sp>
      <p:sp>
        <p:nvSpPr>
          <p:cNvPr id="14" name="Rectangle 6">
            <a:extLst>
              <a:ext uri="{FF2B5EF4-FFF2-40B4-BE49-F238E27FC236}">
                <a16:creationId xmlns:a16="http://schemas.microsoft.com/office/drawing/2014/main" id="{1CA73C35-3CE8-4F21-97D7-C22C8FC4A730}"/>
              </a:ext>
            </a:extLst>
          </p:cNvPr>
          <p:cNvSpPr>
            <a:spLocks noChangeArrowheads="1"/>
          </p:cNvSpPr>
          <p:nvPr/>
        </p:nvSpPr>
        <p:spPr bwMode="auto">
          <a:xfrm>
            <a:off x="3201717" y="2433242"/>
            <a:ext cx="1467338" cy="779368"/>
          </a:xfrm>
          <a:prstGeom prst="rect">
            <a:avLst/>
          </a:prstGeom>
          <a:noFill/>
          <a:ln w="28575">
            <a:noFill/>
            <a:miter lim="800000"/>
          </a:ln>
          <a:effectLst/>
          <a:extLst>
            <a:ext uri="{AF507438-7753-43E0-B8FC-AC1667EBCBE1}">
              <a14:hiddenEffects>
                <a:effectLst>
                  <a:outerShdw algn="ctr" dir="2700000" dist="35921" rotWithShape="0">
                    <a:schemeClr val="bg2"/>
                  </a:outerShdw>
                </a:effectLst>
              </a14:hiddenEffects>
            </a:ext>
          </a:extLst>
        </p:spPr>
        <p:txBody>
          <a:bodyPr anchor="ctr" wrap="none"/>
          <a:lstStyle/>
          <a:p>
            <a:pPr algn="ctr"/>
            <a:r>
              <a:rPr altLang="en-US" kumimoji="1" lang="zh-CN">
                <a:solidFill>
                  <a:sysClr lastClr="000000" val="windowText"/>
                </a:solidFill>
                <a:latin charset="0" panose="020b0806030902050204" pitchFamily="34" typeface="Impact"/>
                <a:ea charset="-122" panose="020b0503020204020204" pitchFamily="34" typeface="微软雅黑"/>
                <a:sym charset="0" panose="020b0806030902050204" pitchFamily="34" typeface="Impact"/>
              </a:rPr>
              <a:t>编码</a:t>
            </a:r>
          </a:p>
        </p:txBody>
      </p:sp>
      <p:sp>
        <p:nvSpPr>
          <p:cNvPr id="15" name="Line 7">
            <a:extLst>
              <a:ext uri="{FF2B5EF4-FFF2-40B4-BE49-F238E27FC236}">
                <a16:creationId xmlns:a16="http://schemas.microsoft.com/office/drawing/2014/main" id="{862E50CE-563F-4C4F-A1D2-8B875F4BC7CA}"/>
              </a:ext>
            </a:extLst>
          </p:cNvPr>
          <p:cNvSpPr>
            <a:spLocks noChangeShapeType="1"/>
          </p:cNvSpPr>
          <p:nvPr/>
        </p:nvSpPr>
        <p:spPr bwMode="auto">
          <a:xfrm>
            <a:off x="4669055" y="2767256"/>
            <a:ext cx="917086" cy="0"/>
          </a:xfrm>
          <a:prstGeom prst="line">
            <a:avLst/>
          </a:prstGeom>
          <a:noFill/>
          <a:ln w="28575">
            <a:solidFill>
              <a:schemeClr val="tx1">
                <a:lumMod val="65000"/>
                <a:lumOff val="35000"/>
              </a:schemeClr>
            </a:solidFill>
            <a:round/>
            <a:tailEnd len="med" type="triangle" w="med"/>
          </a:ln>
          <a:effectLst/>
          <a:extLst>
            <a:ext uri="{909E8E84-426E-40DD-AFC4-6F175D3DCCD1}">
              <a14:hiddenFill>
                <a:noFill/>
              </a14:hiddenFill>
            </a:ext>
            <a:ext uri="{AF507438-7753-43E0-B8FC-AC1667EBCBE1}">
              <a14:hiddenEffects>
                <a:effectLst>
                  <a:outerShdw algn="ctr" dir="2700000" dist="35921" rotWithShape="0">
                    <a:schemeClr val="bg2"/>
                  </a:outerShdw>
                </a:effectLst>
              </a14:hiddenEffects>
            </a:ext>
          </a:extLst>
        </p:spPr>
        <p:txBody>
          <a:bodyPr wrap="none"/>
          <a:lstStyle/>
          <a:p>
            <a:endParaRPr altLang="en-US" lang="zh-CN" sz="1350">
              <a:latin charset="0" panose="020b0806030902050204" pitchFamily="34" typeface="Impact"/>
              <a:ea charset="-122" panose="020b0503020204020204" pitchFamily="34" typeface="微软雅黑"/>
              <a:sym charset="0" panose="020b0806030902050204" pitchFamily="34" typeface="Impact"/>
            </a:endParaRPr>
          </a:p>
        </p:txBody>
      </p:sp>
      <p:sp>
        <p:nvSpPr>
          <p:cNvPr id="17" name="Rectangle 8">
            <a:extLst>
              <a:ext uri="{FF2B5EF4-FFF2-40B4-BE49-F238E27FC236}">
                <a16:creationId xmlns:a16="http://schemas.microsoft.com/office/drawing/2014/main" id="{8655A0A7-B5D8-4994-AB34-C99552305BFA}"/>
              </a:ext>
            </a:extLst>
          </p:cNvPr>
          <p:cNvSpPr>
            <a:spLocks noChangeArrowheads="1"/>
          </p:cNvSpPr>
          <p:nvPr/>
        </p:nvSpPr>
        <p:spPr bwMode="auto">
          <a:xfrm>
            <a:off x="5586141" y="2433242"/>
            <a:ext cx="1283920" cy="779368"/>
          </a:xfrm>
          <a:prstGeom prst="rect">
            <a:avLst/>
          </a:prstGeom>
          <a:noFill/>
          <a:ln w="28575">
            <a:noFill/>
            <a:miter lim="800000"/>
          </a:ln>
          <a:effectLst/>
          <a:extLst>
            <a:ext uri="{AF507438-7753-43E0-B8FC-AC1667EBCBE1}">
              <a14:hiddenEffects>
                <a:effectLst>
                  <a:outerShdw algn="ctr" dir="2700000" dist="35921" rotWithShape="0">
                    <a:schemeClr val="bg2"/>
                  </a:outerShdw>
                </a:effectLst>
              </a14:hiddenEffects>
            </a:ext>
          </a:extLst>
        </p:spPr>
        <p:txBody>
          <a:bodyPr anchor="ctr" wrap="none"/>
          <a:lstStyle/>
          <a:p>
            <a:pPr algn="ctr"/>
            <a:r>
              <a:rPr altLang="en-US" kumimoji="1" lang="zh-CN">
                <a:solidFill>
                  <a:sysClr lastClr="000000" val="windowText"/>
                </a:solidFill>
                <a:latin charset="0" panose="020b0806030902050204" pitchFamily="34" typeface="Impact"/>
                <a:ea charset="-122" panose="020b0503020204020204" pitchFamily="34" typeface="微软雅黑"/>
                <a:sym charset="0" panose="020b0806030902050204" pitchFamily="34" typeface="Impact"/>
              </a:rPr>
              <a:t>通道</a:t>
            </a:r>
          </a:p>
        </p:txBody>
      </p:sp>
      <p:sp>
        <p:nvSpPr>
          <p:cNvPr id="18" name="Line 9">
            <a:extLst>
              <a:ext uri="{FF2B5EF4-FFF2-40B4-BE49-F238E27FC236}">
                <a16:creationId xmlns:a16="http://schemas.microsoft.com/office/drawing/2014/main" id="{E6D784E7-FD5D-49EA-A3C7-1165FE1FEF84}"/>
              </a:ext>
            </a:extLst>
          </p:cNvPr>
          <p:cNvSpPr>
            <a:spLocks noChangeShapeType="1"/>
          </p:cNvSpPr>
          <p:nvPr/>
        </p:nvSpPr>
        <p:spPr bwMode="auto">
          <a:xfrm>
            <a:off x="6870061" y="2767256"/>
            <a:ext cx="917086" cy="0"/>
          </a:xfrm>
          <a:prstGeom prst="line">
            <a:avLst/>
          </a:prstGeom>
          <a:noFill/>
          <a:ln w="28575">
            <a:solidFill>
              <a:schemeClr val="tx1">
                <a:lumMod val="65000"/>
                <a:lumOff val="35000"/>
              </a:schemeClr>
            </a:solidFill>
            <a:round/>
            <a:tailEnd len="med" type="triangle" w="med"/>
          </a:ln>
          <a:effectLst/>
          <a:extLst>
            <a:ext uri="{909E8E84-426E-40DD-AFC4-6F175D3DCCD1}">
              <a14:hiddenFill>
                <a:noFill/>
              </a14:hiddenFill>
            </a:ext>
            <a:ext uri="{AF507438-7753-43E0-B8FC-AC1667EBCBE1}">
              <a14:hiddenEffects>
                <a:effectLst>
                  <a:outerShdw algn="ctr" dir="2700000" dist="35921" rotWithShape="0">
                    <a:schemeClr val="bg2"/>
                  </a:outerShdw>
                </a:effectLst>
              </a14:hiddenEffects>
            </a:ext>
          </a:extLst>
        </p:spPr>
        <p:txBody>
          <a:bodyPr wrap="none"/>
          <a:lstStyle/>
          <a:p>
            <a:endParaRPr altLang="en-US" lang="zh-CN" sz="1350">
              <a:latin charset="0" panose="020b0806030902050204" pitchFamily="34" typeface="Impact"/>
              <a:ea charset="-122" panose="020b0503020204020204" pitchFamily="34" typeface="微软雅黑"/>
              <a:sym charset="0" panose="020b0806030902050204" pitchFamily="34" typeface="Impact"/>
            </a:endParaRPr>
          </a:p>
        </p:txBody>
      </p:sp>
      <p:sp>
        <p:nvSpPr>
          <p:cNvPr id="19" name="Rectangle 10">
            <a:extLst>
              <a:ext uri="{FF2B5EF4-FFF2-40B4-BE49-F238E27FC236}">
                <a16:creationId xmlns:a16="http://schemas.microsoft.com/office/drawing/2014/main" id="{7A0E2D9E-5462-4E65-BB63-96F13728FE33}"/>
              </a:ext>
            </a:extLst>
          </p:cNvPr>
          <p:cNvSpPr>
            <a:spLocks noChangeArrowheads="1"/>
          </p:cNvSpPr>
          <p:nvPr/>
        </p:nvSpPr>
        <p:spPr bwMode="auto">
          <a:xfrm>
            <a:off x="7787147" y="2433242"/>
            <a:ext cx="1100503" cy="779368"/>
          </a:xfrm>
          <a:prstGeom prst="rect">
            <a:avLst/>
          </a:prstGeom>
          <a:noFill/>
          <a:ln w="28575">
            <a:noFill/>
            <a:miter lim="800000"/>
          </a:ln>
          <a:effectLst/>
          <a:extLst>
            <a:ext uri="{AF507438-7753-43E0-B8FC-AC1667EBCBE1}">
              <a14:hiddenEffects>
                <a:effectLst>
                  <a:outerShdw algn="ctr" dir="2700000" dist="35921" rotWithShape="0">
                    <a:schemeClr val="bg2"/>
                  </a:outerShdw>
                </a:effectLst>
              </a14:hiddenEffects>
            </a:ext>
          </a:extLst>
        </p:spPr>
        <p:txBody>
          <a:bodyPr anchor="ctr" wrap="none"/>
          <a:lstStyle/>
          <a:p>
            <a:pPr algn="ctr"/>
            <a:r>
              <a:rPr altLang="en-US" kumimoji="1" lang="zh-CN">
                <a:solidFill>
                  <a:sysClr lastClr="000000" val="windowText"/>
                </a:solidFill>
                <a:latin charset="0" panose="020b0806030902050204" pitchFamily="34" typeface="Impact"/>
                <a:ea charset="-122" panose="020b0503020204020204" pitchFamily="34" typeface="微软雅黑"/>
                <a:sym charset="0" panose="020b0806030902050204" pitchFamily="34" typeface="Impact"/>
              </a:rPr>
              <a:t>解码</a:t>
            </a:r>
          </a:p>
        </p:txBody>
      </p:sp>
      <p:sp>
        <p:nvSpPr>
          <p:cNvPr id="20" name="Line 11">
            <a:extLst>
              <a:ext uri="{FF2B5EF4-FFF2-40B4-BE49-F238E27FC236}">
                <a16:creationId xmlns:a16="http://schemas.microsoft.com/office/drawing/2014/main" id="{2F698F60-801A-42F0-A49C-2DC338D62226}"/>
              </a:ext>
            </a:extLst>
          </p:cNvPr>
          <p:cNvSpPr>
            <a:spLocks noChangeShapeType="1"/>
          </p:cNvSpPr>
          <p:nvPr/>
        </p:nvSpPr>
        <p:spPr bwMode="auto">
          <a:xfrm>
            <a:off x="8887650" y="2767256"/>
            <a:ext cx="733669" cy="0"/>
          </a:xfrm>
          <a:prstGeom prst="line">
            <a:avLst/>
          </a:prstGeom>
          <a:noFill/>
          <a:ln w="28575">
            <a:solidFill>
              <a:schemeClr val="tx1">
                <a:lumMod val="65000"/>
                <a:lumOff val="35000"/>
              </a:schemeClr>
            </a:solidFill>
            <a:round/>
            <a:tailEnd len="med" type="triangle" w="med"/>
          </a:ln>
          <a:effectLst/>
          <a:extLst>
            <a:ext uri="{909E8E84-426E-40DD-AFC4-6F175D3DCCD1}">
              <a14:hiddenFill>
                <a:noFill/>
              </a14:hiddenFill>
            </a:ext>
            <a:ext uri="{AF507438-7753-43E0-B8FC-AC1667EBCBE1}">
              <a14:hiddenEffects>
                <a:effectLst>
                  <a:outerShdw algn="ctr" dir="2700000" dist="35921" rotWithShape="0">
                    <a:schemeClr val="bg2"/>
                  </a:outerShdw>
                </a:effectLst>
              </a14:hiddenEffects>
            </a:ext>
          </a:extLst>
        </p:spPr>
        <p:txBody>
          <a:bodyPr wrap="none"/>
          <a:lstStyle/>
          <a:p>
            <a:endParaRPr altLang="en-US" lang="zh-CN" sz="1350">
              <a:latin charset="0" panose="020b0806030902050204" pitchFamily="34" typeface="Impact"/>
              <a:ea charset="-122" panose="020b0503020204020204" pitchFamily="34" typeface="微软雅黑"/>
              <a:sym charset="0" panose="020b0806030902050204" pitchFamily="34" typeface="Impact"/>
            </a:endParaRPr>
          </a:p>
        </p:txBody>
      </p:sp>
      <p:sp>
        <p:nvSpPr>
          <p:cNvPr id="21" name="Rectangle 12">
            <a:extLst>
              <a:ext uri="{FF2B5EF4-FFF2-40B4-BE49-F238E27FC236}">
                <a16:creationId xmlns:a16="http://schemas.microsoft.com/office/drawing/2014/main" id="{E3B29450-02A9-4CE2-BFC9-2E1394006D7A}"/>
              </a:ext>
            </a:extLst>
          </p:cNvPr>
          <p:cNvSpPr>
            <a:spLocks noChangeArrowheads="1"/>
          </p:cNvSpPr>
          <p:nvPr/>
        </p:nvSpPr>
        <p:spPr bwMode="auto">
          <a:xfrm>
            <a:off x="9621319" y="2433242"/>
            <a:ext cx="1375629" cy="779368"/>
          </a:xfrm>
          <a:prstGeom prst="rect">
            <a:avLst/>
          </a:prstGeom>
          <a:noFill/>
          <a:ln w="28575">
            <a:noFill/>
            <a:miter lim="800000"/>
          </a:ln>
          <a:effectLst/>
          <a:extLst>
            <a:ext uri="{AF507438-7753-43E0-B8FC-AC1667EBCBE1}">
              <a14:hiddenEffects>
                <a:effectLst>
                  <a:outerShdw algn="ctr" dir="2700000" dist="35921" rotWithShape="0">
                    <a:schemeClr val="bg2"/>
                  </a:outerShdw>
                </a:effectLst>
              </a14:hiddenEffects>
            </a:ext>
          </a:extLst>
        </p:spPr>
        <p:txBody>
          <a:bodyPr anchor="ctr" wrap="none"/>
          <a:lstStyle/>
          <a:p>
            <a:pPr algn="ctr"/>
            <a:r>
              <a:rPr altLang="en-US" kumimoji="1" lang="zh-CN">
                <a:solidFill>
                  <a:sysClr lastClr="000000" val="windowText"/>
                </a:solidFill>
                <a:latin charset="0" panose="020b0806030902050204" pitchFamily="34" typeface="Impact"/>
                <a:ea charset="-122" panose="020b0503020204020204" pitchFamily="34" typeface="微软雅黑"/>
                <a:sym charset="0" panose="020b0806030902050204" pitchFamily="34" typeface="Impact"/>
              </a:rPr>
              <a:t>接受者</a:t>
            </a:r>
          </a:p>
        </p:txBody>
      </p:sp>
      <p:sp>
        <p:nvSpPr>
          <p:cNvPr id="24" name="Rectangle 15">
            <a:extLst>
              <a:ext uri="{FF2B5EF4-FFF2-40B4-BE49-F238E27FC236}">
                <a16:creationId xmlns:a16="http://schemas.microsoft.com/office/drawing/2014/main" id="{7EE37A69-3F5D-4BE6-AEA9-A240E872CFA9}"/>
              </a:ext>
            </a:extLst>
          </p:cNvPr>
          <p:cNvSpPr>
            <a:spLocks noChangeArrowheads="1"/>
          </p:cNvSpPr>
          <p:nvPr/>
        </p:nvSpPr>
        <p:spPr bwMode="auto">
          <a:xfrm>
            <a:off x="5494432" y="5216697"/>
            <a:ext cx="1375629" cy="779368"/>
          </a:xfrm>
          <a:prstGeom prst="rect">
            <a:avLst/>
          </a:prstGeom>
          <a:solidFill>
            <a:srgbClr val="F08247"/>
          </a:solidFill>
          <a:ln w="28575">
            <a:noFill/>
            <a:miter lim="800000"/>
          </a:ln>
          <a:effectLst/>
          <a:extLst/>
        </p:spPr>
        <p:txBody>
          <a:bodyPr anchor="ctr" wrap="none"/>
          <a:lstStyle/>
          <a:p>
            <a:pPr algn="ctr"/>
            <a:r>
              <a:rPr altLang="en-US" b="1" kumimoji="1" lang="zh-CN">
                <a:solidFill>
                  <a:schemeClr val="tx1">
                    <a:lumMod val="75000"/>
                    <a:lumOff val="25000"/>
                  </a:schemeClr>
                </a:solidFill>
                <a:latin charset="-122" panose="020b0503020204020204" pitchFamily="34" typeface="微软雅黑"/>
                <a:ea charset="-122" panose="020b0503020204020204" pitchFamily="34" typeface="微软雅黑"/>
                <a:sym charset="0" panose="020b0806030902050204" pitchFamily="34" typeface="Impact"/>
              </a:rPr>
              <a:t>反馈</a:t>
            </a:r>
          </a:p>
        </p:txBody>
      </p:sp>
      <p:sp>
        <p:nvSpPr>
          <p:cNvPr id="27" name="Text Box 18">
            <a:extLst>
              <a:ext uri="{FF2B5EF4-FFF2-40B4-BE49-F238E27FC236}">
                <a16:creationId xmlns:a16="http://schemas.microsoft.com/office/drawing/2014/main" id="{8872FEAE-7A77-440D-B464-8239B0B22671}"/>
              </a:ext>
            </a:extLst>
          </p:cNvPr>
          <p:cNvSpPr txBox="1">
            <a:spLocks noChangeArrowheads="1"/>
          </p:cNvSpPr>
          <p:nvPr/>
        </p:nvSpPr>
        <p:spPr bwMode="auto">
          <a:xfrm>
            <a:off x="2473935" y="2069073"/>
            <a:ext cx="538480" cy="304800"/>
          </a:xfrm>
          <a:prstGeom prst="rect">
            <a:avLst/>
          </a:prstGeom>
          <a:solidFill>
            <a:srgbClr val="F08247"/>
          </a:solidFill>
          <a:ln w="28575">
            <a:noFill/>
            <a:miter lim="800000"/>
          </a:ln>
          <a:effectLst/>
          <a:extLst>
            <a:ext uri="{AF507438-7753-43E0-B8FC-AC1667EBCBE1}">
              <a14:hiddenEffects>
                <a:effectLst>
                  <a:outerShdw algn="ctr" dir="2700000" dist="35921" rotWithShape="0">
                    <a:schemeClr val="bg2"/>
                  </a:outerShdw>
                </a:effectLst>
              </a14:hiddenEffects>
            </a:ext>
          </a:extLst>
        </p:spPr>
        <p:txBody>
          <a:bodyPr wrap="none">
            <a:spAutoFit/>
          </a:bodyPr>
          <a:lstStyle/>
          <a:p>
            <a:pPr algn="ctr"/>
            <a:r>
              <a:rPr altLang="en-US" kumimoji="1" lang="zh-CN" sz="1400">
                <a:solidFill>
                  <a:schemeClr val="bg1"/>
                </a:solidFill>
                <a:latin charset="-122" panose="020b0503020204020204" pitchFamily="34" typeface="微软雅黑"/>
                <a:ea charset="-122" panose="020b0503020204020204" pitchFamily="34" typeface="微软雅黑"/>
                <a:sym charset="0" panose="020b0806030902050204" pitchFamily="34" typeface="Impact"/>
              </a:rPr>
              <a:t>信息</a:t>
            </a:r>
          </a:p>
        </p:txBody>
      </p:sp>
      <p:sp>
        <p:nvSpPr>
          <p:cNvPr id="28" name="Text Box 21">
            <a:extLst>
              <a:ext uri="{FF2B5EF4-FFF2-40B4-BE49-F238E27FC236}">
                <a16:creationId xmlns:a16="http://schemas.microsoft.com/office/drawing/2014/main" id="{7D1DF06B-4298-45FE-8630-4D4C58069071}"/>
              </a:ext>
            </a:extLst>
          </p:cNvPr>
          <p:cNvSpPr txBox="1">
            <a:spLocks noChangeArrowheads="1"/>
          </p:cNvSpPr>
          <p:nvPr/>
        </p:nvSpPr>
        <p:spPr bwMode="auto">
          <a:xfrm>
            <a:off x="8957779" y="2099227"/>
            <a:ext cx="538480" cy="304800"/>
          </a:xfrm>
          <a:prstGeom prst="rect">
            <a:avLst/>
          </a:prstGeom>
          <a:solidFill>
            <a:srgbClr val="F08247"/>
          </a:solidFill>
          <a:ln w="28575">
            <a:noFill/>
            <a:miter lim="800000"/>
          </a:ln>
          <a:effectLst/>
          <a:extLst>
            <a:ext uri="{AF507438-7753-43E0-B8FC-AC1667EBCBE1}">
              <a14:hiddenEffects>
                <a:effectLst>
                  <a:outerShdw algn="ctr" dir="2700000" dist="35921" rotWithShape="0">
                    <a:schemeClr val="bg2"/>
                  </a:outerShdw>
                </a:effectLst>
              </a14:hiddenEffects>
            </a:ext>
          </a:extLst>
        </p:spPr>
        <p:txBody>
          <a:bodyPr wrap="none">
            <a:spAutoFit/>
          </a:bodyPr>
          <a:lstStyle/>
          <a:p>
            <a:pPr algn="dist"/>
            <a:r>
              <a:rPr altLang="en-US" kumimoji="1" lang="zh-CN" sz="1400">
                <a:solidFill>
                  <a:schemeClr val="bg1"/>
                </a:solidFill>
                <a:latin charset="-122" panose="020b0503020204020204" pitchFamily="34" typeface="微软雅黑"/>
                <a:ea charset="-122" panose="020b0503020204020204" pitchFamily="34" typeface="微软雅黑"/>
                <a:sym charset="0" panose="020b0806030902050204" pitchFamily="34" typeface="Impact"/>
              </a:rPr>
              <a:t>信息</a:t>
            </a:r>
          </a:p>
        </p:txBody>
      </p:sp>
      <p:sp>
        <p:nvSpPr>
          <p:cNvPr id="29" name="Text Box 22">
            <a:extLst>
              <a:ext uri="{FF2B5EF4-FFF2-40B4-BE49-F238E27FC236}">
                <a16:creationId xmlns:a16="http://schemas.microsoft.com/office/drawing/2014/main" id="{8B6C0ECD-8DB6-4294-9A65-7C1A9B4B74E3}"/>
              </a:ext>
            </a:extLst>
          </p:cNvPr>
          <p:cNvSpPr txBox="1">
            <a:spLocks noChangeArrowheads="1"/>
          </p:cNvSpPr>
          <p:nvPr/>
        </p:nvSpPr>
        <p:spPr bwMode="auto">
          <a:xfrm>
            <a:off x="7031897" y="2099227"/>
            <a:ext cx="538480" cy="304800"/>
          </a:xfrm>
          <a:prstGeom prst="rect">
            <a:avLst/>
          </a:prstGeom>
          <a:solidFill>
            <a:srgbClr val="F08247"/>
          </a:solidFill>
          <a:ln w="28575">
            <a:noFill/>
            <a:miter lim="800000"/>
          </a:ln>
          <a:effectLst/>
          <a:extLst>
            <a:ext uri="{AF507438-7753-43E0-B8FC-AC1667EBCBE1}">
              <a14:hiddenEffects>
                <a:effectLst>
                  <a:outerShdw algn="ctr" dir="2700000" dist="35921" rotWithShape="0">
                    <a:schemeClr val="bg2"/>
                  </a:outerShdw>
                </a:effectLst>
              </a14:hiddenEffects>
            </a:ext>
          </a:extLst>
        </p:spPr>
        <p:txBody>
          <a:bodyPr wrap="none">
            <a:spAutoFit/>
          </a:bodyPr>
          <a:lstStyle/>
          <a:p>
            <a:pPr algn="dist"/>
            <a:r>
              <a:rPr altLang="en-US" kumimoji="1" lang="zh-CN" sz="1400">
                <a:solidFill>
                  <a:schemeClr val="bg1"/>
                </a:solidFill>
                <a:latin charset="-122" panose="020b0503020204020204" pitchFamily="34" typeface="微软雅黑"/>
                <a:ea charset="-122" panose="020b0503020204020204" pitchFamily="34" typeface="微软雅黑"/>
                <a:sym charset="0" panose="020b0806030902050204" pitchFamily="34" typeface="Impact"/>
              </a:rPr>
              <a:t>信息</a:t>
            </a:r>
          </a:p>
        </p:txBody>
      </p:sp>
      <p:sp>
        <p:nvSpPr>
          <p:cNvPr id="30" name="Text Box 23">
            <a:extLst>
              <a:ext uri="{FF2B5EF4-FFF2-40B4-BE49-F238E27FC236}">
                <a16:creationId xmlns:a16="http://schemas.microsoft.com/office/drawing/2014/main" id="{20EC9B8C-C684-4D51-A1D2-7F61B73D9BC2}"/>
              </a:ext>
            </a:extLst>
          </p:cNvPr>
          <p:cNvSpPr txBox="1">
            <a:spLocks noChangeArrowheads="1"/>
          </p:cNvSpPr>
          <p:nvPr/>
        </p:nvSpPr>
        <p:spPr bwMode="auto">
          <a:xfrm>
            <a:off x="4830891" y="2099227"/>
            <a:ext cx="538480" cy="304800"/>
          </a:xfrm>
          <a:prstGeom prst="rect">
            <a:avLst/>
          </a:prstGeom>
          <a:solidFill>
            <a:srgbClr val="F08247"/>
          </a:solidFill>
          <a:ln w="28575">
            <a:noFill/>
            <a:miter lim="800000"/>
          </a:ln>
          <a:effectLst/>
          <a:extLst>
            <a:ext uri="{AF507438-7753-43E0-B8FC-AC1667EBCBE1}">
              <a14:hiddenEffects>
                <a:effectLst>
                  <a:outerShdw algn="ctr" dir="2700000" dist="35921" rotWithShape="0">
                    <a:schemeClr val="bg2"/>
                  </a:outerShdw>
                </a:effectLst>
              </a14:hiddenEffects>
            </a:ext>
          </a:extLst>
        </p:spPr>
        <p:txBody>
          <a:bodyPr wrap="none">
            <a:spAutoFit/>
          </a:bodyPr>
          <a:lstStyle/>
          <a:p>
            <a:pPr algn="dist"/>
            <a:r>
              <a:rPr altLang="en-US" kumimoji="1" lang="zh-CN" sz="1400">
                <a:solidFill>
                  <a:schemeClr val="bg1"/>
                </a:solidFill>
                <a:latin charset="-122" panose="020b0503020204020204" pitchFamily="34" typeface="微软雅黑"/>
                <a:ea charset="-122" panose="020b0503020204020204" pitchFamily="34" typeface="微软雅黑"/>
                <a:sym charset="0" panose="020b0806030902050204" pitchFamily="34" typeface="Impact"/>
              </a:rPr>
              <a:t>信息</a:t>
            </a:r>
          </a:p>
        </p:txBody>
      </p:sp>
      <p:sp>
        <p:nvSpPr>
          <p:cNvPr id="34" name="Text Box 27">
            <a:extLst>
              <a:ext uri="{FF2B5EF4-FFF2-40B4-BE49-F238E27FC236}">
                <a16:creationId xmlns:a16="http://schemas.microsoft.com/office/drawing/2014/main" id="{037E3B22-2AF4-44F4-8B84-2B6B59D84AC7}"/>
              </a:ext>
            </a:extLst>
          </p:cNvPr>
          <p:cNvSpPr txBox="1">
            <a:spLocks noChangeArrowheads="1"/>
          </p:cNvSpPr>
          <p:nvPr/>
        </p:nvSpPr>
        <p:spPr bwMode="auto">
          <a:xfrm>
            <a:off x="3039317" y="3815691"/>
            <a:ext cx="487680" cy="274320"/>
          </a:xfrm>
          <a:prstGeom prst="rect">
            <a:avLst/>
          </a:prstGeom>
          <a:solidFill>
            <a:srgbClr val="F08247"/>
          </a:solidFill>
          <a:ln w="28575">
            <a:noFill/>
            <a:miter lim="800000"/>
          </a:ln>
          <a:effectLst/>
          <a:extLst>
            <a:ext uri="{AF507438-7753-43E0-B8FC-AC1667EBCBE1}">
              <a14:hiddenEffects>
                <a:effectLst>
                  <a:outerShdw algn="ctr" dir="2700000" dist="35921" rotWithShape="0">
                    <a:schemeClr val="bg2"/>
                  </a:outerShdw>
                </a:effectLst>
              </a14:hiddenEffects>
            </a:ext>
          </a:extLst>
        </p:spPr>
        <p:txBody>
          <a:bodyPr wrap="none">
            <a:spAutoFit/>
          </a:bodyPr>
          <a:lstStyle/>
          <a:p>
            <a:pPr algn="dist"/>
            <a:r>
              <a:rPr altLang="en-US" kumimoji="1" lang="zh-CN" sz="1200">
                <a:solidFill>
                  <a:schemeClr val="bg1"/>
                </a:solidFill>
                <a:latin charset="0" panose="020b0806030902050204" pitchFamily="34" typeface="Impact"/>
                <a:ea charset="-122" panose="020b0503020204020204" pitchFamily="34" typeface="微软雅黑"/>
                <a:sym charset="0" panose="020b0806030902050204" pitchFamily="34" typeface="Impact"/>
              </a:rPr>
              <a:t>噪音</a:t>
            </a:r>
          </a:p>
        </p:txBody>
      </p:sp>
      <p:sp>
        <p:nvSpPr>
          <p:cNvPr id="38" name="Text Box 39">
            <a:extLst>
              <a:ext uri="{FF2B5EF4-FFF2-40B4-BE49-F238E27FC236}">
                <a16:creationId xmlns:a16="http://schemas.microsoft.com/office/drawing/2014/main" id="{043A4DBA-EDDC-4F3A-9E62-5554724AC491}"/>
              </a:ext>
            </a:extLst>
          </p:cNvPr>
          <p:cNvSpPr txBox="1">
            <a:spLocks noChangeArrowheads="1"/>
          </p:cNvSpPr>
          <p:nvPr/>
        </p:nvSpPr>
        <p:spPr bwMode="auto">
          <a:xfrm>
            <a:off x="8574314" y="3663410"/>
            <a:ext cx="487680" cy="274320"/>
          </a:xfrm>
          <a:prstGeom prst="rect">
            <a:avLst/>
          </a:prstGeom>
          <a:solidFill>
            <a:srgbClr val="F08247"/>
          </a:solidFill>
          <a:ln w="28575">
            <a:noFill/>
            <a:miter lim="800000"/>
          </a:ln>
          <a:effectLst/>
          <a:extLst>
            <a:ext uri="{AF507438-7753-43E0-B8FC-AC1667EBCBE1}">
              <a14:hiddenEffects>
                <a:effectLst>
                  <a:outerShdw algn="ctr" dir="2700000" dist="35921" rotWithShape="0">
                    <a:schemeClr val="bg2"/>
                  </a:outerShdw>
                </a:effectLst>
              </a14:hiddenEffects>
            </a:ext>
          </a:extLst>
        </p:spPr>
        <p:txBody>
          <a:bodyPr wrap="none">
            <a:spAutoFit/>
          </a:bodyPr>
          <a:lstStyle/>
          <a:p>
            <a:pPr algn="dist"/>
            <a:r>
              <a:rPr altLang="en-US" kumimoji="1" lang="zh-CN" sz="1200">
                <a:solidFill>
                  <a:schemeClr val="bg1"/>
                </a:solidFill>
                <a:latin charset="0" panose="020b0806030902050204" pitchFamily="34" typeface="Impact"/>
                <a:ea charset="-122" panose="020b0503020204020204" pitchFamily="34" typeface="微软雅黑"/>
                <a:sym charset="0" panose="020b0806030902050204" pitchFamily="34" typeface="Impact"/>
              </a:rPr>
              <a:t>噪音</a:t>
            </a:r>
          </a:p>
        </p:txBody>
      </p:sp>
      <p:sp>
        <p:nvSpPr>
          <p:cNvPr id="42" name="Text Box 43">
            <a:extLst>
              <a:ext uri="{FF2B5EF4-FFF2-40B4-BE49-F238E27FC236}">
                <a16:creationId xmlns:a16="http://schemas.microsoft.com/office/drawing/2014/main" id="{CAB0BBBA-99D5-480A-8C3F-3E6538939075}"/>
              </a:ext>
            </a:extLst>
          </p:cNvPr>
          <p:cNvSpPr txBox="1">
            <a:spLocks noChangeArrowheads="1"/>
          </p:cNvSpPr>
          <p:nvPr/>
        </p:nvSpPr>
        <p:spPr bwMode="auto">
          <a:xfrm>
            <a:off x="3022121" y="5105359"/>
            <a:ext cx="487680" cy="274320"/>
          </a:xfrm>
          <a:prstGeom prst="rect">
            <a:avLst/>
          </a:prstGeom>
          <a:solidFill>
            <a:srgbClr val="F08247"/>
          </a:solidFill>
          <a:ln w="28575">
            <a:noFill/>
            <a:miter lim="800000"/>
          </a:ln>
          <a:effectLst/>
          <a:extLst>
            <a:ext uri="{AF507438-7753-43E0-B8FC-AC1667EBCBE1}">
              <a14:hiddenEffects>
                <a:effectLst>
                  <a:outerShdw algn="ctr" dir="2700000" dist="35921" rotWithShape="0">
                    <a:schemeClr val="bg2"/>
                  </a:outerShdw>
                </a:effectLst>
              </a14:hiddenEffects>
            </a:ext>
          </a:extLst>
        </p:spPr>
        <p:txBody>
          <a:bodyPr wrap="none">
            <a:spAutoFit/>
          </a:bodyPr>
          <a:lstStyle/>
          <a:p>
            <a:pPr algn="dist"/>
            <a:r>
              <a:rPr altLang="en-US" kumimoji="1" lang="zh-CN" sz="1200">
                <a:solidFill>
                  <a:schemeClr val="bg1"/>
                </a:solidFill>
                <a:latin charset="0" panose="020b0806030902050204" pitchFamily="34" typeface="Impact"/>
                <a:ea charset="-122" panose="020b0503020204020204" pitchFamily="34" typeface="微软雅黑"/>
                <a:sym charset="0" panose="020b0806030902050204" pitchFamily="34" typeface="Impact"/>
              </a:rPr>
              <a:t>噪音</a:t>
            </a:r>
          </a:p>
        </p:txBody>
      </p:sp>
      <p:sp>
        <p:nvSpPr>
          <p:cNvPr id="46" name="Text Box 47">
            <a:extLst>
              <a:ext uri="{FF2B5EF4-FFF2-40B4-BE49-F238E27FC236}">
                <a16:creationId xmlns:a16="http://schemas.microsoft.com/office/drawing/2014/main" id="{C4D6E024-A651-4076-8E57-447D926D7C29}"/>
              </a:ext>
            </a:extLst>
          </p:cNvPr>
          <p:cNvSpPr txBox="1">
            <a:spLocks noChangeArrowheads="1"/>
          </p:cNvSpPr>
          <p:nvPr/>
        </p:nvSpPr>
        <p:spPr bwMode="auto">
          <a:xfrm>
            <a:off x="8574314" y="5024984"/>
            <a:ext cx="487680" cy="274320"/>
          </a:xfrm>
          <a:prstGeom prst="rect">
            <a:avLst/>
          </a:prstGeom>
          <a:solidFill>
            <a:srgbClr val="F08247"/>
          </a:solidFill>
          <a:ln w="28575">
            <a:noFill/>
            <a:miter lim="800000"/>
          </a:ln>
          <a:effectLst/>
          <a:extLst>
            <a:ext uri="{AF507438-7753-43E0-B8FC-AC1667EBCBE1}">
              <a14:hiddenEffects>
                <a:effectLst>
                  <a:outerShdw algn="ctr" dir="2700000" dist="35921" rotWithShape="0">
                    <a:schemeClr val="bg2"/>
                  </a:outerShdw>
                </a:effectLst>
              </a14:hiddenEffects>
            </a:ext>
          </a:extLst>
        </p:spPr>
        <p:txBody>
          <a:bodyPr wrap="none">
            <a:spAutoFit/>
          </a:bodyPr>
          <a:lstStyle/>
          <a:p>
            <a:pPr algn="dist"/>
            <a:r>
              <a:rPr altLang="en-US" kumimoji="1" lang="zh-CN" sz="1200">
                <a:solidFill>
                  <a:schemeClr val="bg1"/>
                </a:solidFill>
                <a:latin charset="0" panose="020b0806030902050204" pitchFamily="34" typeface="Impact"/>
                <a:ea charset="-122" panose="020b0503020204020204" pitchFamily="34" typeface="微软雅黑"/>
                <a:sym charset="0" panose="020b0806030902050204" pitchFamily="34" typeface="Impact"/>
              </a:rPr>
              <a:t>噪音</a:t>
            </a:r>
          </a:p>
        </p:txBody>
      </p:sp>
      <p:grpSp>
        <p:nvGrpSpPr>
          <p:cNvPr id="7" name="组合 6">
            <a:extLst>
              <a:ext uri="{FF2B5EF4-FFF2-40B4-BE49-F238E27FC236}">
                <a16:creationId xmlns:a16="http://schemas.microsoft.com/office/drawing/2014/main" id="{5AA06396-F05C-47B3-A1B5-8EE7CDAF6C78}"/>
              </a:ext>
            </a:extLst>
          </p:cNvPr>
          <p:cNvGrpSpPr/>
          <p:nvPr/>
        </p:nvGrpSpPr>
        <p:grpSpPr>
          <a:xfrm>
            <a:off x="5502075" y="3559595"/>
            <a:ext cx="1375629" cy="1375629"/>
            <a:chOff x="5483898" y="3429000"/>
            <a:chExt cx="1548000" cy="1548000"/>
          </a:xfrm>
          <a:effectLst>
            <a:outerShdw algn="tl" blurRad="50800" dir="2700000" dist="38100" rotWithShape="0">
              <a:prstClr val="black">
                <a:alpha val="25000"/>
              </a:prstClr>
            </a:outerShdw>
          </a:effectLst>
        </p:grpSpPr>
        <p:sp>
          <p:nvSpPr>
            <p:cNvPr id="4" name="椭圆 3">
              <a:extLst>
                <a:ext uri="{FF2B5EF4-FFF2-40B4-BE49-F238E27FC236}">
                  <a16:creationId xmlns:a16="http://schemas.microsoft.com/office/drawing/2014/main" id="{C40E974A-987B-447E-9168-14FF6D614C95}"/>
                </a:ext>
              </a:extLst>
            </p:cNvPr>
            <p:cNvSpPr/>
            <p:nvPr/>
          </p:nvSpPr>
          <p:spPr>
            <a:xfrm>
              <a:off x="5483898" y="3429000"/>
              <a:ext cx="1548000" cy="1548000"/>
            </a:xfrm>
            <a:prstGeom prst="ellipse">
              <a:avLst/>
            </a:prstGeom>
            <a:solidFill>
              <a:srgbClr val="BAE0E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7" name="online-conference_104865">
              <a:extLst>
                <a:ext uri="{FF2B5EF4-FFF2-40B4-BE49-F238E27FC236}">
                  <a16:creationId xmlns:a16="http://schemas.microsoft.com/office/drawing/2014/main" id="{A9E6EE41-3A3E-4B67-B979-5F5B170501B5}"/>
                </a:ext>
              </a:extLst>
            </p:cNvPr>
            <p:cNvSpPr>
              <a:spLocks noChangeAspect="1"/>
            </p:cNvSpPr>
            <p:nvPr/>
          </p:nvSpPr>
          <p:spPr bwMode="auto">
            <a:xfrm>
              <a:off x="5860053" y="3917645"/>
              <a:ext cx="795689" cy="637034"/>
            </a:xfrm>
            <a:custGeom>
              <a:gdLst>
                <a:gd fmla="*/ 1292 w 5858" name="T0"/>
                <a:gd fmla="*/ 0 h 4697" name="T1"/>
                <a:gd fmla="*/ 1165 w 5858" name="T2"/>
                <a:gd fmla="*/ 1210 h 4697" name="T3"/>
                <a:gd fmla="*/ 789 w 5858" name="T4"/>
                <a:gd fmla="*/ 2952 h 4697" name="T5"/>
                <a:gd fmla="*/ 0 w 5858" name="T6"/>
                <a:gd fmla="*/ 4570 h 4697" name="T7"/>
                <a:gd fmla="*/ 253 w 5858" name="T8"/>
                <a:gd fmla="*/ 4570 h 4697" name="T9"/>
                <a:gd fmla="*/ 1292 w 5858" name="T10"/>
                <a:gd fmla="*/ 3104 h 4697" name="T11"/>
                <a:gd fmla="*/ 2331 w 5858" name="T12"/>
                <a:gd fmla="*/ 4570 h 4697" name="T13"/>
                <a:gd fmla="*/ 2584 w 5858" name="T14"/>
                <a:gd fmla="*/ 4570 h 4697" name="T15"/>
                <a:gd fmla="*/ 2399 w 5858" name="T16"/>
                <a:gd fmla="*/ 3478 h 4697" name="T17"/>
                <a:gd fmla="*/ 3385 w 5858" name="T18"/>
                <a:gd fmla="*/ 3721 h 4697" name="T19"/>
                <a:gd fmla="*/ 2731 w 5858" name="T20"/>
                <a:gd fmla="*/ 3848 h 4697" name="T21"/>
                <a:gd fmla="*/ 4166 w 5858" name="T22"/>
                <a:gd fmla="*/ 3975 h 4697" name="T23"/>
                <a:gd fmla="*/ 4166 w 5858" name="T24"/>
                <a:gd fmla="*/ 3721 h 4697" name="T25"/>
                <a:gd fmla="*/ 3639 w 5858" name="T26"/>
                <a:gd fmla="*/ 3478 h 4697" name="T27"/>
                <a:gd fmla="*/ 5858 w 5858" name="T28"/>
                <a:gd fmla="*/ 3351 h 4697" name="T29"/>
                <a:gd fmla="*/ 5732 w 5858" name="T30"/>
                <a:gd fmla="*/ 0 h 4697" name="T31"/>
                <a:gd fmla="*/ 5605 w 5858" name="T32"/>
                <a:gd fmla="*/ 2710 h 4697" name="T33"/>
                <a:gd fmla="*/ 4312 w 5858" name="T34"/>
                <a:gd fmla="*/ 2550 h 4697" name="T35"/>
                <a:gd fmla="*/ 4108 w 5858" name="T36"/>
                <a:gd fmla="*/ 1361 h 4697" name="T37"/>
                <a:gd fmla="*/ 2875 w 5858" name="T38"/>
                <a:gd fmla="*/ 1361 h 4697" name="T39"/>
                <a:gd fmla="*/ 2671 w 5858" name="T40"/>
                <a:gd fmla="*/ 2550 h 4697" name="T41"/>
                <a:gd fmla="*/ 2056 w 5858" name="T42"/>
                <a:gd fmla="*/ 2710 h 4697" name="T43"/>
                <a:gd fmla="*/ 1419 w 5858" name="T44"/>
                <a:gd fmla="*/ 1210 h 4697" name="T45"/>
                <a:gd fmla="*/ 5605 w 5858" name="T46"/>
                <a:gd fmla="*/ 253 h 4697" name="T47"/>
                <a:gd fmla="*/ 3129 w 5858" name="T48"/>
                <a:gd fmla="*/ 1361 h 4697" name="T49"/>
                <a:gd fmla="*/ 3854 w 5858" name="T50"/>
                <a:gd fmla="*/ 1361 h 4697" name="T51"/>
                <a:gd fmla="*/ 4059 w 5858" name="T52"/>
                <a:gd fmla="*/ 2550 h 4697" name="T53"/>
                <a:gd fmla="*/ 2924 w 5858" name="T54"/>
                <a:gd fmla="*/ 2710 h 4697" name="T55"/>
                <a:gd fmla="*/ 3492 w 5858" name="T56"/>
                <a:gd fmla="*/ 1983 h 4697" name="T57"/>
                <a:gd fmla="*/ 597 w 5858" name="T58"/>
                <a:gd fmla="*/ 2149 h 4697" name="T59"/>
                <a:gd fmla="*/ 1987 w 5858" name="T60"/>
                <a:gd fmla="*/ 2149 h 4697" name="T61"/>
                <a:gd fmla="*/ 597 w 5858" name="T62"/>
                <a:gd fmla="*/ 2149 h 4697" name="T63"/>
                <a:gd fmla="*/ 1820 w 5858" name="T64"/>
                <a:gd fmla="*/ 2964 h 4697" name="T65"/>
                <a:gd fmla="*/ 5605 w 5858" name="T66"/>
                <a:gd fmla="*/ 3224 h 4697" name="T6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b="b" l="0" r="r" t="0"/>
              <a:pathLst>
                <a:path h="4697" w="5858">
                  <a:moveTo>
                    <a:pt x="5732" y="0"/>
                  </a:moveTo>
                  <a:lnTo>
                    <a:pt x="1292" y="0"/>
                  </a:lnTo>
                  <a:cubicBezTo>
                    <a:pt x="1222" y="0"/>
                    <a:pt x="1165" y="56"/>
                    <a:pt x="1165" y="126"/>
                  </a:cubicBezTo>
                  <a:lnTo>
                    <a:pt x="1165" y="1210"/>
                  </a:lnTo>
                  <a:cubicBezTo>
                    <a:pt x="702" y="1272"/>
                    <a:pt x="344" y="1669"/>
                    <a:pt x="344" y="2149"/>
                  </a:cubicBezTo>
                  <a:cubicBezTo>
                    <a:pt x="344" y="2487"/>
                    <a:pt x="522" y="2785"/>
                    <a:pt x="789" y="2952"/>
                  </a:cubicBezTo>
                  <a:cubicBezTo>
                    <a:pt x="326" y="3149"/>
                    <a:pt x="0" y="3608"/>
                    <a:pt x="0" y="4143"/>
                  </a:cubicBezTo>
                  <a:lnTo>
                    <a:pt x="0" y="4570"/>
                  </a:lnTo>
                  <a:cubicBezTo>
                    <a:pt x="0" y="4640"/>
                    <a:pt x="57" y="4697"/>
                    <a:pt x="127" y="4697"/>
                  </a:cubicBezTo>
                  <a:cubicBezTo>
                    <a:pt x="197" y="4697"/>
                    <a:pt x="253" y="4640"/>
                    <a:pt x="253" y="4570"/>
                  </a:cubicBezTo>
                  <a:lnTo>
                    <a:pt x="253" y="4143"/>
                  </a:lnTo>
                  <a:cubicBezTo>
                    <a:pt x="253" y="3570"/>
                    <a:pt x="719" y="3104"/>
                    <a:pt x="1292" y="3104"/>
                  </a:cubicBezTo>
                  <a:cubicBezTo>
                    <a:pt x="1865" y="3104"/>
                    <a:pt x="2331" y="3570"/>
                    <a:pt x="2331" y="4143"/>
                  </a:cubicBezTo>
                  <a:lnTo>
                    <a:pt x="2331" y="4570"/>
                  </a:lnTo>
                  <a:cubicBezTo>
                    <a:pt x="2331" y="4640"/>
                    <a:pt x="2387" y="4697"/>
                    <a:pt x="2457" y="4697"/>
                  </a:cubicBezTo>
                  <a:cubicBezTo>
                    <a:pt x="2527" y="4697"/>
                    <a:pt x="2584" y="4640"/>
                    <a:pt x="2584" y="4570"/>
                  </a:cubicBezTo>
                  <a:lnTo>
                    <a:pt x="2584" y="4143"/>
                  </a:lnTo>
                  <a:cubicBezTo>
                    <a:pt x="2584" y="3900"/>
                    <a:pt x="2516" y="3672"/>
                    <a:pt x="2399" y="3478"/>
                  </a:cubicBezTo>
                  <a:lnTo>
                    <a:pt x="3385" y="3478"/>
                  </a:lnTo>
                  <a:lnTo>
                    <a:pt x="3385" y="3721"/>
                  </a:lnTo>
                  <a:lnTo>
                    <a:pt x="2858" y="3721"/>
                  </a:lnTo>
                  <a:cubicBezTo>
                    <a:pt x="2788" y="3721"/>
                    <a:pt x="2731" y="3778"/>
                    <a:pt x="2731" y="3848"/>
                  </a:cubicBezTo>
                  <a:cubicBezTo>
                    <a:pt x="2731" y="3918"/>
                    <a:pt x="2788" y="3975"/>
                    <a:pt x="2858" y="3975"/>
                  </a:cubicBezTo>
                  <a:lnTo>
                    <a:pt x="4166" y="3975"/>
                  </a:lnTo>
                  <a:cubicBezTo>
                    <a:pt x="4236" y="3975"/>
                    <a:pt x="4293" y="3918"/>
                    <a:pt x="4293" y="3848"/>
                  </a:cubicBezTo>
                  <a:cubicBezTo>
                    <a:pt x="4293" y="3778"/>
                    <a:pt x="4236" y="3721"/>
                    <a:pt x="4166" y="3721"/>
                  </a:cubicBezTo>
                  <a:lnTo>
                    <a:pt x="3639" y="3721"/>
                  </a:lnTo>
                  <a:lnTo>
                    <a:pt x="3639" y="3478"/>
                  </a:lnTo>
                  <a:lnTo>
                    <a:pt x="5732" y="3478"/>
                  </a:lnTo>
                  <a:cubicBezTo>
                    <a:pt x="5802" y="3478"/>
                    <a:pt x="5858" y="3421"/>
                    <a:pt x="5858" y="3351"/>
                  </a:cubicBezTo>
                  <a:lnTo>
                    <a:pt x="5858" y="126"/>
                  </a:lnTo>
                  <a:cubicBezTo>
                    <a:pt x="5858" y="56"/>
                    <a:pt x="5802" y="0"/>
                    <a:pt x="5732" y="0"/>
                  </a:cubicBezTo>
                  <a:close/>
                  <a:moveTo>
                    <a:pt x="5605" y="253"/>
                  </a:moveTo>
                  <a:lnTo>
                    <a:pt x="5605" y="2710"/>
                  </a:lnTo>
                  <a:lnTo>
                    <a:pt x="4312" y="2710"/>
                  </a:lnTo>
                  <a:lnTo>
                    <a:pt x="4312" y="2550"/>
                  </a:lnTo>
                  <a:cubicBezTo>
                    <a:pt x="4312" y="2241"/>
                    <a:pt x="4141" y="1972"/>
                    <a:pt x="3888" y="1832"/>
                  </a:cubicBezTo>
                  <a:cubicBezTo>
                    <a:pt x="4022" y="1719"/>
                    <a:pt x="4108" y="1550"/>
                    <a:pt x="4108" y="1361"/>
                  </a:cubicBezTo>
                  <a:cubicBezTo>
                    <a:pt x="4108" y="1021"/>
                    <a:pt x="3831" y="745"/>
                    <a:pt x="3492" y="745"/>
                  </a:cubicBezTo>
                  <a:cubicBezTo>
                    <a:pt x="3152" y="745"/>
                    <a:pt x="2875" y="1021"/>
                    <a:pt x="2875" y="1361"/>
                  </a:cubicBezTo>
                  <a:cubicBezTo>
                    <a:pt x="2875" y="1550"/>
                    <a:pt x="2961" y="1719"/>
                    <a:pt x="3095" y="1832"/>
                  </a:cubicBezTo>
                  <a:cubicBezTo>
                    <a:pt x="2842" y="1972"/>
                    <a:pt x="2671" y="2241"/>
                    <a:pt x="2671" y="2550"/>
                  </a:cubicBezTo>
                  <a:lnTo>
                    <a:pt x="2671" y="2710"/>
                  </a:lnTo>
                  <a:lnTo>
                    <a:pt x="2056" y="2710"/>
                  </a:lnTo>
                  <a:cubicBezTo>
                    <a:pt x="2171" y="2553"/>
                    <a:pt x="2240" y="2359"/>
                    <a:pt x="2240" y="2149"/>
                  </a:cubicBezTo>
                  <a:cubicBezTo>
                    <a:pt x="2240" y="1669"/>
                    <a:pt x="1882" y="1272"/>
                    <a:pt x="1419" y="1210"/>
                  </a:cubicBezTo>
                  <a:lnTo>
                    <a:pt x="1419" y="253"/>
                  </a:lnTo>
                  <a:lnTo>
                    <a:pt x="5605" y="253"/>
                  </a:lnTo>
                  <a:close/>
                  <a:moveTo>
                    <a:pt x="3492" y="1724"/>
                  </a:moveTo>
                  <a:cubicBezTo>
                    <a:pt x="3291" y="1724"/>
                    <a:pt x="3129" y="1561"/>
                    <a:pt x="3129" y="1361"/>
                  </a:cubicBezTo>
                  <a:cubicBezTo>
                    <a:pt x="3129" y="1161"/>
                    <a:pt x="3291" y="998"/>
                    <a:pt x="3492" y="998"/>
                  </a:cubicBezTo>
                  <a:cubicBezTo>
                    <a:pt x="3692" y="998"/>
                    <a:pt x="3854" y="1161"/>
                    <a:pt x="3854" y="1361"/>
                  </a:cubicBezTo>
                  <a:cubicBezTo>
                    <a:pt x="3854" y="1561"/>
                    <a:pt x="3692" y="1724"/>
                    <a:pt x="3492" y="1724"/>
                  </a:cubicBezTo>
                  <a:close/>
                  <a:moveTo>
                    <a:pt x="4059" y="2550"/>
                  </a:moveTo>
                  <a:lnTo>
                    <a:pt x="4059" y="2710"/>
                  </a:lnTo>
                  <a:lnTo>
                    <a:pt x="2924" y="2710"/>
                  </a:lnTo>
                  <a:lnTo>
                    <a:pt x="2924" y="2550"/>
                  </a:lnTo>
                  <a:cubicBezTo>
                    <a:pt x="2924" y="2237"/>
                    <a:pt x="3179" y="1983"/>
                    <a:pt x="3492" y="1983"/>
                  </a:cubicBezTo>
                  <a:cubicBezTo>
                    <a:pt x="3805" y="1983"/>
                    <a:pt x="4059" y="2237"/>
                    <a:pt x="4059" y="2550"/>
                  </a:cubicBezTo>
                  <a:close/>
                  <a:moveTo>
                    <a:pt x="597" y="2149"/>
                  </a:moveTo>
                  <a:cubicBezTo>
                    <a:pt x="597" y="1766"/>
                    <a:pt x="909" y="1454"/>
                    <a:pt x="1292" y="1454"/>
                  </a:cubicBezTo>
                  <a:cubicBezTo>
                    <a:pt x="1675" y="1454"/>
                    <a:pt x="1987" y="1766"/>
                    <a:pt x="1987" y="2149"/>
                  </a:cubicBezTo>
                  <a:cubicBezTo>
                    <a:pt x="1987" y="2532"/>
                    <a:pt x="1675" y="2844"/>
                    <a:pt x="1292" y="2844"/>
                  </a:cubicBezTo>
                  <a:cubicBezTo>
                    <a:pt x="909" y="2844"/>
                    <a:pt x="597" y="2532"/>
                    <a:pt x="597" y="2149"/>
                  </a:cubicBezTo>
                  <a:close/>
                  <a:moveTo>
                    <a:pt x="2200" y="3224"/>
                  </a:moveTo>
                  <a:cubicBezTo>
                    <a:pt x="2091" y="3116"/>
                    <a:pt x="1962" y="3027"/>
                    <a:pt x="1820" y="2964"/>
                  </a:cubicBezTo>
                  <a:lnTo>
                    <a:pt x="5605" y="2964"/>
                  </a:lnTo>
                  <a:lnTo>
                    <a:pt x="5605" y="3224"/>
                  </a:lnTo>
                  <a:lnTo>
                    <a:pt x="2200" y="3224"/>
                  </a:lnTo>
                  <a:close/>
                </a:path>
              </a:pathLst>
            </a:custGeom>
            <a:solidFill>
              <a:srgbClr val="F08247"/>
            </a:solidFill>
            <a:ln>
              <a:noFill/>
            </a:ln>
          </p:spPr>
          <p:txBody>
            <a:bodyPr/>
            <a:lstStyle/>
            <a:p/>
          </p:txBody>
        </p:sp>
      </p:grpSp>
      <p:grpSp>
        <p:nvGrpSpPr>
          <p:cNvPr id="57" name="组合 56">
            <a:extLst>
              <a:ext uri="{FF2B5EF4-FFF2-40B4-BE49-F238E27FC236}">
                <a16:creationId xmlns:a16="http://schemas.microsoft.com/office/drawing/2014/main" id="{E7707275-C8CC-4C7A-8FA2-ABF661A765BA}"/>
              </a:ext>
            </a:extLst>
          </p:cNvPr>
          <p:cNvGrpSpPr/>
          <p:nvPr/>
        </p:nvGrpSpPr>
        <p:grpSpPr>
          <a:xfrm>
            <a:off x="1826088" y="5569997"/>
            <a:ext cx="3668344" cy="92053"/>
            <a:chOff x="1826088" y="5569997"/>
            <a:chExt cx="3668344" cy="92053"/>
          </a:xfrm>
        </p:grpSpPr>
        <p:sp>
          <p:nvSpPr>
            <p:cNvPr id="25" name="Line 16">
              <a:extLst>
                <a:ext uri="{FF2B5EF4-FFF2-40B4-BE49-F238E27FC236}">
                  <a16:creationId xmlns:a16="http://schemas.microsoft.com/office/drawing/2014/main" id="{93BCD6A7-FEB3-48B6-9B8A-8F74D0FDEC40}"/>
                </a:ext>
              </a:extLst>
            </p:cNvPr>
            <p:cNvSpPr>
              <a:spLocks noChangeShapeType="1"/>
            </p:cNvSpPr>
            <p:nvPr/>
          </p:nvSpPr>
          <p:spPr bwMode="auto">
            <a:xfrm flipH="1">
              <a:off x="1826088" y="5662050"/>
              <a:ext cx="3668344" cy="0"/>
            </a:xfrm>
            <a:prstGeom prst="line">
              <a:avLst/>
            </a:prstGeom>
            <a:noFill/>
            <a:ln w="28575">
              <a:solidFill>
                <a:schemeClr val="tx1">
                  <a:lumMod val="65000"/>
                  <a:lumOff val="35000"/>
                </a:schemeClr>
              </a:solidFill>
              <a:round/>
            </a:ln>
            <a:effectLst/>
            <a:extLst>
              <a:ext uri="{909E8E84-426E-40DD-AFC4-6F175D3DCCD1}">
                <a14:hiddenFill>
                  <a:noFill/>
                </a14:hiddenFill>
              </a:ext>
              <a:ext uri="{AF507438-7753-43E0-B8FC-AC1667EBCBE1}">
                <a14:hiddenEffects>
                  <a:effectLst>
                    <a:outerShdw algn="ctr" dir="2700000" dist="35921" rotWithShape="0">
                      <a:schemeClr val="bg2"/>
                    </a:outerShdw>
                  </a:effectLst>
                </a14:hiddenEffects>
              </a:ext>
            </a:extLst>
          </p:spPr>
          <p:txBody>
            <a:bodyPr wrap="none"/>
            <a:lstStyle/>
            <a:p>
              <a:endParaRPr altLang="en-US" lang="zh-CN" sz="1350">
                <a:latin charset="0" panose="020b0806030902050204" pitchFamily="34" typeface="Impact"/>
                <a:ea charset="-122" panose="020b0503020204020204" pitchFamily="34" typeface="微软雅黑"/>
                <a:sym charset="0" panose="020b0806030902050204" pitchFamily="34" typeface="Impact"/>
              </a:endParaRPr>
            </a:p>
          </p:txBody>
        </p:sp>
        <p:sp>
          <p:nvSpPr>
            <p:cNvPr id="50" name="Line 16">
              <a:extLst>
                <a:ext uri="{FF2B5EF4-FFF2-40B4-BE49-F238E27FC236}">
                  <a16:creationId xmlns:a16="http://schemas.microsoft.com/office/drawing/2014/main" id="{E08E823E-9920-47F8-8F91-CFDA024F7A6B}"/>
                </a:ext>
              </a:extLst>
            </p:cNvPr>
            <p:cNvSpPr>
              <a:spLocks noChangeShapeType="1"/>
            </p:cNvSpPr>
            <p:nvPr/>
          </p:nvSpPr>
          <p:spPr bwMode="auto">
            <a:xfrm flipH="1">
              <a:off x="1928720" y="5569997"/>
              <a:ext cx="3530483" cy="0"/>
            </a:xfrm>
            <a:prstGeom prst="line">
              <a:avLst/>
            </a:prstGeom>
            <a:noFill/>
            <a:ln w="6350">
              <a:solidFill>
                <a:schemeClr val="tx1">
                  <a:lumMod val="65000"/>
                  <a:lumOff val="35000"/>
                </a:schemeClr>
              </a:solidFill>
              <a:prstDash val="sysDash"/>
              <a:round/>
            </a:ln>
            <a:effectLst/>
            <a:extLst>
              <a:ext uri="{909E8E84-426E-40DD-AFC4-6F175D3DCCD1}">
                <a14:hiddenFill>
                  <a:noFill/>
                </a14:hiddenFill>
              </a:ext>
              <a:ext uri="{AF507438-7753-43E0-B8FC-AC1667EBCBE1}">
                <a14:hiddenEffects>
                  <a:effectLst>
                    <a:outerShdw algn="ctr" dir="2700000" dist="35921" rotWithShape="0">
                      <a:schemeClr val="bg2"/>
                    </a:outerShdw>
                  </a:effectLst>
                </a14:hiddenEffects>
              </a:ext>
            </a:extLst>
          </p:spPr>
          <p:txBody>
            <a:bodyPr wrap="none"/>
            <a:lstStyle/>
            <a:p>
              <a:endParaRPr altLang="en-US" lang="zh-CN" sz="1350">
                <a:latin charset="0" panose="020b0806030902050204" pitchFamily="34" typeface="Impact"/>
                <a:ea charset="-122" panose="020b0503020204020204" pitchFamily="34" typeface="微软雅黑"/>
                <a:sym charset="0" panose="020b0806030902050204" pitchFamily="34" typeface="Impact"/>
              </a:endParaRPr>
            </a:p>
          </p:txBody>
        </p:sp>
      </p:grpSp>
      <p:grpSp>
        <p:nvGrpSpPr>
          <p:cNvPr id="58" name="组合 57">
            <a:extLst>
              <a:ext uri="{FF2B5EF4-FFF2-40B4-BE49-F238E27FC236}">
                <a16:creationId xmlns:a16="http://schemas.microsoft.com/office/drawing/2014/main" id="{D679F222-9E40-406B-AA44-0EFEF8659BC9}"/>
              </a:ext>
            </a:extLst>
          </p:cNvPr>
          <p:cNvGrpSpPr/>
          <p:nvPr/>
        </p:nvGrpSpPr>
        <p:grpSpPr>
          <a:xfrm>
            <a:off x="1826088" y="3212609"/>
            <a:ext cx="102632" cy="2449441"/>
            <a:chOff x="1826088" y="3212609"/>
            <a:chExt cx="102632" cy="2449441"/>
          </a:xfrm>
        </p:grpSpPr>
        <p:sp>
          <p:nvSpPr>
            <p:cNvPr id="26" name="Line 17">
              <a:extLst>
                <a:ext uri="{FF2B5EF4-FFF2-40B4-BE49-F238E27FC236}">
                  <a16:creationId xmlns:a16="http://schemas.microsoft.com/office/drawing/2014/main" id="{D6FB9AC7-C2A0-4BC6-B9F7-D667F57BAF10}"/>
                </a:ext>
              </a:extLst>
            </p:cNvPr>
            <p:cNvSpPr>
              <a:spLocks noChangeShapeType="1"/>
            </p:cNvSpPr>
            <p:nvPr/>
          </p:nvSpPr>
          <p:spPr bwMode="auto">
            <a:xfrm flipH="1" flipV="1">
              <a:off x="1826088" y="3212609"/>
              <a:ext cx="0" cy="2449441"/>
            </a:xfrm>
            <a:prstGeom prst="line">
              <a:avLst/>
            </a:prstGeom>
            <a:noFill/>
            <a:ln w="28575">
              <a:solidFill>
                <a:schemeClr val="tx1">
                  <a:lumMod val="65000"/>
                  <a:lumOff val="35000"/>
                </a:schemeClr>
              </a:solidFill>
              <a:round/>
              <a:tailEnd len="med" type="triangle" w="med"/>
            </a:ln>
            <a:effectLst/>
            <a:extLst>
              <a:ext uri="{909E8E84-426E-40DD-AFC4-6F175D3DCCD1}">
                <a14:hiddenFill>
                  <a:noFill/>
                </a14:hiddenFill>
              </a:ext>
              <a:ext uri="{AF507438-7753-43E0-B8FC-AC1667EBCBE1}">
                <a14:hiddenEffects>
                  <a:effectLst>
                    <a:outerShdw algn="ctr" dir="2700000" dist="35921" rotWithShape="0">
                      <a:schemeClr val="bg2"/>
                    </a:outerShdw>
                  </a:effectLst>
                </a14:hiddenEffects>
              </a:ext>
            </a:extLst>
          </p:spPr>
          <p:txBody>
            <a:bodyPr wrap="none"/>
            <a:lstStyle/>
            <a:p>
              <a:endParaRPr altLang="en-US" lang="zh-CN" sz="1350">
                <a:latin charset="0" panose="020b0806030902050204" pitchFamily="34" typeface="Impact"/>
                <a:ea charset="-122" panose="020b0503020204020204" pitchFamily="34" typeface="微软雅黑"/>
                <a:sym charset="0" panose="020b0806030902050204" pitchFamily="34" typeface="Impact"/>
              </a:endParaRPr>
            </a:p>
          </p:txBody>
        </p:sp>
        <p:sp>
          <p:nvSpPr>
            <p:cNvPr id="51" name="Line 17">
              <a:extLst>
                <a:ext uri="{FF2B5EF4-FFF2-40B4-BE49-F238E27FC236}">
                  <a16:creationId xmlns:a16="http://schemas.microsoft.com/office/drawing/2014/main" id="{FE2E5C38-A086-4AAE-8697-60FDFD546198}"/>
                </a:ext>
              </a:extLst>
            </p:cNvPr>
            <p:cNvSpPr>
              <a:spLocks noChangeShapeType="1"/>
            </p:cNvSpPr>
            <p:nvPr/>
          </p:nvSpPr>
          <p:spPr bwMode="auto">
            <a:xfrm flipH="1" flipV="1">
              <a:off x="1928720" y="3212609"/>
              <a:ext cx="0" cy="2357388"/>
            </a:xfrm>
            <a:prstGeom prst="line">
              <a:avLst/>
            </a:prstGeom>
            <a:noFill/>
            <a:ln w="6350">
              <a:solidFill>
                <a:schemeClr val="tx1">
                  <a:lumMod val="65000"/>
                  <a:lumOff val="35000"/>
                </a:schemeClr>
              </a:solidFill>
              <a:prstDash val="sysDash"/>
              <a:round/>
              <a:tailEnd len="med" type="triangle" w="med"/>
            </a:ln>
            <a:effectLst/>
            <a:extLst>
              <a:ext uri="{909E8E84-426E-40DD-AFC4-6F175D3DCCD1}">
                <a14:hiddenFill>
                  <a:noFill/>
                </a14:hiddenFill>
              </a:ext>
              <a:ext uri="{AF507438-7753-43E0-B8FC-AC1667EBCBE1}">
                <a14:hiddenEffects>
                  <a:effectLst>
                    <a:outerShdw algn="ctr" dir="2700000" dist="35921" rotWithShape="0">
                      <a:schemeClr val="bg2"/>
                    </a:outerShdw>
                  </a:effectLst>
                </a14:hiddenEffects>
              </a:ext>
            </a:extLst>
          </p:spPr>
          <p:txBody>
            <a:bodyPr wrap="none"/>
            <a:lstStyle/>
            <a:p>
              <a:endParaRPr altLang="en-US" lang="zh-CN" sz="1350">
                <a:latin charset="0" panose="020b0806030902050204" pitchFamily="34" typeface="Impact"/>
                <a:ea charset="-122" panose="020b0503020204020204" pitchFamily="34" typeface="微软雅黑"/>
                <a:sym charset="0" panose="020b0806030902050204" pitchFamily="34" typeface="Impact"/>
              </a:endParaRPr>
            </a:p>
          </p:txBody>
        </p:sp>
      </p:grpSp>
      <p:grpSp>
        <p:nvGrpSpPr>
          <p:cNvPr id="52" name="组合 51">
            <a:extLst>
              <a:ext uri="{FF2B5EF4-FFF2-40B4-BE49-F238E27FC236}">
                <a16:creationId xmlns:a16="http://schemas.microsoft.com/office/drawing/2014/main" id="{2D2AD55A-4DEB-4A54-A17E-14F17CEB6586}"/>
              </a:ext>
            </a:extLst>
          </p:cNvPr>
          <p:cNvGrpSpPr/>
          <p:nvPr/>
        </p:nvGrpSpPr>
        <p:grpSpPr>
          <a:xfrm>
            <a:off x="10166287" y="3212609"/>
            <a:ext cx="96992" cy="2449441"/>
            <a:chOff x="10166287" y="3212609"/>
            <a:chExt cx="96992" cy="2449441"/>
          </a:xfrm>
        </p:grpSpPr>
        <p:sp>
          <p:nvSpPr>
            <p:cNvPr id="22" name="Line 13">
              <a:extLst>
                <a:ext uri="{FF2B5EF4-FFF2-40B4-BE49-F238E27FC236}">
                  <a16:creationId xmlns:a16="http://schemas.microsoft.com/office/drawing/2014/main" id="{EF9A5D9F-43A7-4529-B889-401AE20ED4E2}"/>
                </a:ext>
              </a:extLst>
            </p:cNvPr>
            <p:cNvSpPr>
              <a:spLocks noChangeShapeType="1"/>
            </p:cNvSpPr>
            <p:nvPr/>
          </p:nvSpPr>
          <p:spPr bwMode="auto">
            <a:xfrm flipH="1">
              <a:off x="10263279" y="3212609"/>
              <a:ext cx="0" cy="2449441"/>
            </a:xfrm>
            <a:prstGeom prst="line">
              <a:avLst/>
            </a:prstGeom>
            <a:noFill/>
            <a:ln w="28575">
              <a:solidFill>
                <a:schemeClr val="tx1">
                  <a:lumMod val="65000"/>
                  <a:lumOff val="35000"/>
                </a:schemeClr>
              </a:solidFill>
              <a:round/>
            </a:ln>
            <a:effectLst/>
            <a:extLst>
              <a:ext uri="{909E8E84-426E-40DD-AFC4-6F175D3DCCD1}">
                <a14:hiddenFill>
                  <a:noFill/>
                </a14:hiddenFill>
              </a:ext>
              <a:ext uri="{AF507438-7753-43E0-B8FC-AC1667EBCBE1}">
                <a14:hiddenEffects>
                  <a:effectLst>
                    <a:outerShdw algn="ctr" dir="2700000" dist="35921" rotWithShape="0">
                      <a:schemeClr val="bg2"/>
                    </a:outerShdw>
                  </a:effectLst>
                </a14:hiddenEffects>
              </a:ext>
            </a:extLst>
          </p:spPr>
          <p:txBody>
            <a:bodyPr wrap="none"/>
            <a:lstStyle/>
            <a:p>
              <a:endParaRPr altLang="en-US" lang="zh-CN" sz="1350">
                <a:latin charset="0" panose="020b0806030902050204" pitchFamily="34" typeface="Impact"/>
                <a:ea charset="-122" panose="020b0503020204020204" pitchFamily="34" typeface="微软雅黑"/>
                <a:sym charset="0" panose="020b0806030902050204" pitchFamily="34" typeface="Impact"/>
              </a:endParaRPr>
            </a:p>
          </p:txBody>
        </p:sp>
        <p:sp>
          <p:nvSpPr>
            <p:cNvPr id="54" name="Line 13">
              <a:extLst>
                <a:ext uri="{FF2B5EF4-FFF2-40B4-BE49-F238E27FC236}">
                  <a16:creationId xmlns:a16="http://schemas.microsoft.com/office/drawing/2014/main" id="{2A6CF718-37F2-4B7F-8885-413CF3D4F452}"/>
                </a:ext>
              </a:extLst>
            </p:cNvPr>
            <p:cNvSpPr>
              <a:spLocks noChangeShapeType="1"/>
            </p:cNvSpPr>
            <p:nvPr/>
          </p:nvSpPr>
          <p:spPr bwMode="auto">
            <a:xfrm flipH="1">
              <a:off x="10166287" y="3221588"/>
              <a:ext cx="0" cy="2339429"/>
            </a:xfrm>
            <a:prstGeom prst="line">
              <a:avLst/>
            </a:prstGeom>
            <a:noFill/>
            <a:ln w="9525">
              <a:solidFill>
                <a:schemeClr val="tx1">
                  <a:lumMod val="65000"/>
                  <a:lumOff val="35000"/>
                </a:schemeClr>
              </a:solidFill>
              <a:prstDash val="sysDash"/>
              <a:round/>
            </a:ln>
            <a:effectLst/>
            <a:extLst>
              <a:ext uri="{909E8E84-426E-40DD-AFC4-6F175D3DCCD1}">
                <a14:hiddenFill>
                  <a:noFill/>
                </a14:hiddenFill>
              </a:ext>
              <a:ext uri="{AF507438-7753-43E0-B8FC-AC1667EBCBE1}">
                <a14:hiddenEffects>
                  <a:effectLst>
                    <a:outerShdw algn="ctr" dir="2700000" dist="35921" rotWithShape="0">
                      <a:schemeClr val="bg2"/>
                    </a:outerShdw>
                  </a:effectLst>
                </a14:hiddenEffects>
              </a:ext>
            </a:extLst>
          </p:spPr>
          <p:txBody>
            <a:bodyPr wrap="none"/>
            <a:lstStyle/>
            <a:p>
              <a:endParaRPr altLang="en-US" lang="zh-CN" sz="1350">
                <a:latin charset="0" panose="020b0806030902050204" pitchFamily="34" typeface="Impact"/>
                <a:ea charset="-122" panose="020b0503020204020204" pitchFamily="34" typeface="微软雅黑"/>
                <a:sym charset="0" panose="020b0806030902050204" pitchFamily="34" typeface="Impact"/>
              </a:endParaRPr>
            </a:p>
          </p:txBody>
        </p:sp>
      </p:grpSp>
      <p:grpSp>
        <p:nvGrpSpPr>
          <p:cNvPr id="56" name="组合 55">
            <a:extLst>
              <a:ext uri="{FF2B5EF4-FFF2-40B4-BE49-F238E27FC236}">
                <a16:creationId xmlns:a16="http://schemas.microsoft.com/office/drawing/2014/main" id="{5486BBAB-F3FC-4F0B-89E3-B20FBF6DCDC5}"/>
              </a:ext>
            </a:extLst>
          </p:cNvPr>
          <p:cNvGrpSpPr/>
          <p:nvPr/>
        </p:nvGrpSpPr>
        <p:grpSpPr>
          <a:xfrm>
            <a:off x="6870061" y="5561017"/>
            <a:ext cx="3393218" cy="101033"/>
            <a:chOff x="6870061" y="5561017"/>
            <a:chExt cx="3393218" cy="101033"/>
          </a:xfrm>
        </p:grpSpPr>
        <p:sp>
          <p:nvSpPr>
            <p:cNvPr id="23" name="Line 14">
              <a:extLst>
                <a:ext uri="{FF2B5EF4-FFF2-40B4-BE49-F238E27FC236}">
                  <a16:creationId xmlns:a16="http://schemas.microsoft.com/office/drawing/2014/main" id="{D080D21E-074E-47FF-ADD9-EB45C447BFAE}"/>
                </a:ext>
              </a:extLst>
            </p:cNvPr>
            <p:cNvSpPr>
              <a:spLocks noChangeShapeType="1"/>
            </p:cNvSpPr>
            <p:nvPr/>
          </p:nvSpPr>
          <p:spPr bwMode="auto">
            <a:xfrm flipH="1">
              <a:off x="6870061" y="5662050"/>
              <a:ext cx="3393218" cy="0"/>
            </a:xfrm>
            <a:prstGeom prst="line">
              <a:avLst/>
            </a:prstGeom>
            <a:noFill/>
            <a:ln w="28575">
              <a:solidFill>
                <a:schemeClr val="tx1">
                  <a:lumMod val="65000"/>
                  <a:lumOff val="35000"/>
                </a:schemeClr>
              </a:solidFill>
              <a:round/>
              <a:tailEnd len="med" type="triangle" w="med"/>
            </a:ln>
            <a:effectLst/>
            <a:extLst>
              <a:ext uri="{909E8E84-426E-40DD-AFC4-6F175D3DCCD1}">
                <a14:hiddenFill>
                  <a:noFill/>
                </a14:hiddenFill>
              </a:ext>
              <a:ext uri="{AF507438-7753-43E0-B8FC-AC1667EBCBE1}">
                <a14:hiddenEffects>
                  <a:effectLst>
                    <a:outerShdw algn="ctr" dir="2700000" dist="35921" rotWithShape="0">
                      <a:schemeClr val="bg2"/>
                    </a:outerShdw>
                  </a:effectLst>
                </a14:hiddenEffects>
              </a:ext>
            </a:extLst>
          </p:spPr>
          <p:txBody>
            <a:bodyPr wrap="none"/>
            <a:lstStyle/>
            <a:p>
              <a:endParaRPr altLang="en-US" lang="zh-CN" sz="1350">
                <a:latin charset="0" panose="020b0806030902050204" pitchFamily="34" typeface="Impact"/>
                <a:ea charset="-122" panose="020b0503020204020204" pitchFamily="34" typeface="微软雅黑"/>
                <a:sym charset="0" panose="020b0806030902050204" pitchFamily="34" typeface="Impact"/>
              </a:endParaRPr>
            </a:p>
          </p:txBody>
        </p:sp>
        <p:sp>
          <p:nvSpPr>
            <p:cNvPr id="55" name="Line 14">
              <a:extLst>
                <a:ext uri="{FF2B5EF4-FFF2-40B4-BE49-F238E27FC236}">
                  <a16:creationId xmlns:a16="http://schemas.microsoft.com/office/drawing/2014/main" id="{BC8ACE92-57B8-46DC-9B49-F51EAAD3F8B2}"/>
                </a:ext>
              </a:extLst>
            </p:cNvPr>
            <p:cNvSpPr>
              <a:spLocks noChangeShapeType="1"/>
            </p:cNvSpPr>
            <p:nvPr/>
          </p:nvSpPr>
          <p:spPr bwMode="auto">
            <a:xfrm flipH="1">
              <a:off x="6925469" y="5561017"/>
              <a:ext cx="3240818" cy="0"/>
            </a:xfrm>
            <a:prstGeom prst="line">
              <a:avLst/>
            </a:prstGeom>
            <a:noFill/>
            <a:ln w="9525">
              <a:solidFill>
                <a:schemeClr val="tx1">
                  <a:lumMod val="65000"/>
                  <a:lumOff val="35000"/>
                </a:schemeClr>
              </a:solidFill>
              <a:prstDash val="sysDash"/>
              <a:round/>
              <a:tailEnd len="med" type="triangle" w="med"/>
            </a:ln>
            <a:effectLst/>
            <a:extLst>
              <a:ext uri="{909E8E84-426E-40DD-AFC4-6F175D3DCCD1}">
                <a14:hiddenFill>
                  <a:noFill/>
                </a14:hiddenFill>
              </a:ext>
              <a:ext uri="{AF507438-7753-43E0-B8FC-AC1667EBCBE1}">
                <a14:hiddenEffects>
                  <a:effectLst>
                    <a:outerShdw algn="ctr" dir="2700000" dist="35921" rotWithShape="0">
                      <a:schemeClr val="bg2"/>
                    </a:outerShdw>
                  </a:effectLst>
                </a14:hiddenEffects>
              </a:ext>
            </a:extLst>
          </p:spPr>
          <p:txBody>
            <a:bodyPr wrap="none"/>
            <a:lstStyle/>
            <a:p>
              <a:endParaRPr altLang="en-US" lang="zh-CN" sz="1350">
                <a:latin charset="0" panose="020b0806030902050204" pitchFamily="34" typeface="Impact"/>
                <a:ea charset="-122" panose="020b0503020204020204" pitchFamily="34" typeface="微软雅黑"/>
                <a:sym charset="0" panose="020b0806030902050204" pitchFamily="34" typeface="Impact"/>
              </a:endParaRPr>
            </a:p>
          </p:txBody>
        </p:sp>
      </p:grpSp>
    </p:spTree>
    <p:extLst>
      <p:ext uri="{BB962C8B-B14F-4D97-AF65-F5344CB8AC3E}">
        <p14:creationId val="1472756865"/>
      </p:ext>
    </p:extLst>
  </p:cSld>
  <p:clrMapOvr>
    <a:masterClrMapping/>
  </p:clrMapOvr>
  <mc:AlternateContent>
    <mc:Choice Requires="p14">
      <p:transition p14:dur="1400" spd="slow">
        <p:blinds/>
      </p:transition>
    </mc:Choice>
    <mc:Fallback>
      <p:transition spd="slow">
        <p:blinds/>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3" presetSubtype="32">
                                  <p:stCondLst>
                                    <p:cond delay="0"/>
                                  </p:stCondLst>
                                  <p:iterate type="lt">
                                    <p:tmPct val="10000"/>
                                  </p:iterate>
                                  <p:childTnLst>
                                    <p:set>
                                      <p:cBhvr>
                                        <p:cTn dur="1" fill="hold" id="6">
                                          <p:stCondLst>
                                            <p:cond delay="0"/>
                                          </p:stCondLst>
                                        </p:cTn>
                                        <p:tgtEl>
                                          <p:spTgt spid="87"/>
                                        </p:tgtEl>
                                        <p:attrNameLst>
                                          <p:attrName>style.visibility</p:attrName>
                                        </p:attrNameLst>
                                      </p:cBhvr>
                                      <p:to>
                                        <p:strVal val="visible"/>
                                      </p:to>
                                    </p:set>
                                    <p:anim calcmode="lin" valueType="num">
                                      <p:cBhvr>
                                        <p:cTn dur="500" fill="hold" id="7"/>
                                        <p:tgtEl>
                                          <p:spTgt spid="87"/>
                                        </p:tgtEl>
                                        <p:attrNameLst>
                                          <p:attrName>ppt_w</p:attrName>
                                        </p:attrNameLst>
                                      </p:cBhvr>
                                      <p:tavLst>
                                        <p:tav tm="0">
                                          <p:val>
                                            <p:strVal val="4*#ppt_w"/>
                                          </p:val>
                                        </p:tav>
                                        <p:tav tm="100000">
                                          <p:val>
                                            <p:strVal val="#ppt_w"/>
                                          </p:val>
                                        </p:tav>
                                      </p:tavLst>
                                    </p:anim>
                                    <p:anim calcmode="lin" valueType="num">
                                      <p:cBhvr>
                                        <p:cTn dur="500" fill="hold" id="8"/>
                                        <p:tgtEl>
                                          <p:spTgt spid="87"/>
                                        </p:tgtEl>
                                        <p:attrNameLst>
                                          <p:attrName>ppt_h</p:attrName>
                                        </p:attrNameLst>
                                      </p:cBhvr>
                                      <p:tavLst>
                                        <p:tav tm="0">
                                          <p:val>
                                            <p:strVal val="4*#ppt_h"/>
                                          </p:val>
                                        </p:tav>
                                        <p:tav tm="100000">
                                          <p:val>
                                            <p:strVal val="#ppt_h"/>
                                          </p:val>
                                        </p:tav>
                                      </p:tavLst>
                                    </p:anim>
                                  </p:childTnLst>
                                </p:cTn>
                              </p:par>
                            </p:childTnLst>
                          </p:cTn>
                        </p:par>
                        <p:par>
                          <p:cTn fill="hold" id="9" nodeType="afterGroup">
                            <p:stCondLst>
                              <p:cond delay="500"/>
                            </p:stCondLst>
                            <p:childTnLst>
                              <p:par>
                                <p:cTn fill="hold" grpId="0" id="10" nodeType="afterEffect" presetClass="entr" presetID="23" presetSubtype="32">
                                  <p:stCondLst>
                                    <p:cond delay="0"/>
                                  </p:stCondLst>
                                  <p:iterate type="lt">
                                    <p:tmPct val="10000"/>
                                  </p:iterate>
                                  <p:childTnLst>
                                    <p:set>
                                      <p:cBhvr>
                                        <p:cTn dur="1" fill="hold" id="11">
                                          <p:stCondLst>
                                            <p:cond delay="0"/>
                                          </p:stCondLst>
                                        </p:cTn>
                                        <p:tgtEl>
                                          <p:spTgt spid="12"/>
                                        </p:tgtEl>
                                        <p:attrNameLst>
                                          <p:attrName>style.visibility</p:attrName>
                                        </p:attrNameLst>
                                      </p:cBhvr>
                                      <p:to>
                                        <p:strVal val="visible"/>
                                      </p:to>
                                    </p:set>
                                    <p:anim calcmode="lin" valueType="num">
                                      <p:cBhvr>
                                        <p:cTn dur="500" fill="hold" id="12"/>
                                        <p:tgtEl>
                                          <p:spTgt spid="12"/>
                                        </p:tgtEl>
                                        <p:attrNameLst>
                                          <p:attrName>ppt_w</p:attrName>
                                        </p:attrNameLst>
                                      </p:cBhvr>
                                      <p:tavLst>
                                        <p:tav tm="0">
                                          <p:val>
                                            <p:strVal val="4*#ppt_w"/>
                                          </p:val>
                                        </p:tav>
                                        <p:tav tm="100000">
                                          <p:val>
                                            <p:strVal val="#ppt_w"/>
                                          </p:val>
                                        </p:tav>
                                      </p:tavLst>
                                    </p:anim>
                                    <p:anim calcmode="lin" valueType="num">
                                      <p:cBhvr>
                                        <p:cTn dur="500" fill="hold" id="13"/>
                                        <p:tgtEl>
                                          <p:spTgt spid="12"/>
                                        </p:tgtEl>
                                        <p:attrNameLst>
                                          <p:attrName>ppt_h</p:attrName>
                                        </p:attrNameLst>
                                      </p:cBhvr>
                                      <p:tavLst>
                                        <p:tav tm="0">
                                          <p:val>
                                            <p:strVal val="4*#ppt_h"/>
                                          </p:val>
                                        </p:tav>
                                        <p:tav tm="100000">
                                          <p:val>
                                            <p:strVal val="#ppt_h"/>
                                          </p:val>
                                        </p:tav>
                                      </p:tavLst>
                                    </p:anim>
                                  </p:childTnLst>
                                </p:cTn>
                              </p:par>
                            </p:childTnLst>
                          </p:cTn>
                        </p:par>
                        <p:par>
                          <p:cTn fill="hold" id="14" nodeType="afterGroup">
                            <p:stCondLst>
                              <p:cond delay="1000"/>
                            </p:stCondLst>
                            <p:childTnLst>
                              <p:par>
                                <p:cTn fill="hold" grpId="0" id="15" nodeType="afterEffect" presetClass="entr" presetID="22" presetSubtype="8">
                                  <p:stCondLst>
                                    <p:cond delay="0"/>
                                  </p:stCondLst>
                                  <p:childTnLst>
                                    <p:set>
                                      <p:cBhvr>
                                        <p:cTn dur="1" fill="hold" id="16">
                                          <p:stCondLst>
                                            <p:cond delay="0"/>
                                          </p:stCondLst>
                                        </p:cTn>
                                        <p:tgtEl>
                                          <p:spTgt spid="13"/>
                                        </p:tgtEl>
                                        <p:attrNameLst>
                                          <p:attrName>style.visibility</p:attrName>
                                        </p:attrNameLst>
                                      </p:cBhvr>
                                      <p:to>
                                        <p:strVal val="visible"/>
                                      </p:to>
                                    </p:set>
                                    <p:animEffect filter="wipe(left)" transition="in">
                                      <p:cBhvr>
                                        <p:cTn dur="500" id="17"/>
                                        <p:tgtEl>
                                          <p:spTgt spid="13"/>
                                        </p:tgtEl>
                                      </p:cBhvr>
                                    </p:animEffect>
                                  </p:childTnLst>
                                </p:cTn>
                              </p:par>
                            </p:childTnLst>
                          </p:cTn>
                        </p:par>
                        <p:par>
                          <p:cTn fill="hold" id="18" nodeType="afterGroup">
                            <p:stCondLst>
                              <p:cond delay="1500"/>
                            </p:stCondLst>
                            <p:childTnLst>
                              <p:par>
                                <p:cTn fill="hold" grpId="0" id="19" nodeType="afterEffect" presetClass="entr" presetID="23" presetSubtype="32">
                                  <p:stCondLst>
                                    <p:cond delay="0"/>
                                  </p:stCondLst>
                                  <p:iterate type="lt">
                                    <p:tmPct val="10000"/>
                                  </p:iterate>
                                  <p:childTnLst>
                                    <p:set>
                                      <p:cBhvr>
                                        <p:cTn dur="1" fill="hold" id="20">
                                          <p:stCondLst>
                                            <p:cond delay="0"/>
                                          </p:stCondLst>
                                        </p:cTn>
                                        <p:tgtEl>
                                          <p:spTgt spid="14"/>
                                        </p:tgtEl>
                                        <p:attrNameLst>
                                          <p:attrName>style.visibility</p:attrName>
                                        </p:attrNameLst>
                                      </p:cBhvr>
                                      <p:to>
                                        <p:strVal val="visible"/>
                                      </p:to>
                                    </p:set>
                                    <p:anim calcmode="lin" valueType="num">
                                      <p:cBhvr>
                                        <p:cTn dur="500" fill="hold" id="21"/>
                                        <p:tgtEl>
                                          <p:spTgt spid="14"/>
                                        </p:tgtEl>
                                        <p:attrNameLst>
                                          <p:attrName>ppt_w</p:attrName>
                                        </p:attrNameLst>
                                      </p:cBhvr>
                                      <p:tavLst>
                                        <p:tav tm="0">
                                          <p:val>
                                            <p:strVal val="4*#ppt_w"/>
                                          </p:val>
                                        </p:tav>
                                        <p:tav tm="100000">
                                          <p:val>
                                            <p:strVal val="#ppt_w"/>
                                          </p:val>
                                        </p:tav>
                                      </p:tavLst>
                                    </p:anim>
                                    <p:anim calcmode="lin" valueType="num">
                                      <p:cBhvr>
                                        <p:cTn dur="500" fill="hold" id="22"/>
                                        <p:tgtEl>
                                          <p:spTgt spid="14"/>
                                        </p:tgtEl>
                                        <p:attrNameLst>
                                          <p:attrName>ppt_h</p:attrName>
                                        </p:attrNameLst>
                                      </p:cBhvr>
                                      <p:tavLst>
                                        <p:tav tm="0">
                                          <p:val>
                                            <p:strVal val="4*#ppt_h"/>
                                          </p:val>
                                        </p:tav>
                                        <p:tav tm="100000">
                                          <p:val>
                                            <p:strVal val="#ppt_h"/>
                                          </p:val>
                                        </p:tav>
                                      </p:tavLst>
                                    </p:anim>
                                  </p:childTnLst>
                                </p:cTn>
                              </p:par>
                            </p:childTnLst>
                          </p:cTn>
                        </p:par>
                        <p:par>
                          <p:cTn fill="hold" id="23" nodeType="afterGroup">
                            <p:stCondLst>
                              <p:cond delay="2000"/>
                            </p:stCondLst>
                            <p:childTnLst>
                              <p:par>
                                <p:cTn fill="hold" grpId="0" id="24" nodeType="afterEffect" presetClass="entr" presetID="22" presetSubtype="8">
                                  <p:stCondLst>
                                    <p:cond delay="0"/>
                                  </p:stCondLst>
                                  <p:childTnLst>
                                    <p:set>
                                      <p:cBhvr>
                                        <p:cTn dur="1" fill="hold" id="25">
                                          <p:stCondLst>
                                            <p:cond delay="0"/>
                                          </p:stCondLst>
                                        </p:cTn>
                                        <p:tgtEl>
                                          <p:spTgt spid="15"/>
                                        </p:tgtEl>
                                        <p:attrNameLst>
                                          <p:attrName>style.visibility</p:attrName>
                                        </p:attrNameLst>
                                      </p:cBhvr>
                                      <p:to>
                                        <p:strVal val="visible"/>
                                      </p:to>
                                    </p:set>
                                    <p:animEffect filter="wipe(left)" transition="in">
                                      <p:cBhvr>
                                        <p:cTn dur="500" id="26"/>
                                        <p:tgtEl>
                                          <p:spTgt spid="15"/>
                                        </p:tgtEl>
                                      </p:cBhvr>
                                    </p:animEffect>
                                  </p:childTnLst>
                                </p:cTn>
                              </p:par>
                            </p:childTnLst>
                          </p:cTn>
                        </p:par>
                        <p:par>
                          <p:cTn fill="hold" id="27" nodeType="afterGroup">
                            <p:stCondLst>
                              <p:cond delay="2500"/>
                            </p:stCondLst>
                            <p:childTnLst>
                              <p:par>
                                <p:cTn fill="hold" grpId="0" id="28" nodeType="afterEffect" presetClass="entr" presetID="23" presetSubtype="32">
                                  <p:stCondLst>
                                    <p:cond delay="0"/>
                                  </p:stCondLst>
                                  <p:iterate type="lt">
                                    <p:tmPct val="10000"/>
                                  </p:iterate>
                                  <p:childTnLst>
                                    <p:set>
                                      <p:cBhvr>
                                        <p:cTn dur="1" fill="hold" id="29">
                                          <p:stCondLst>
                                            <p:cond delay="0"/>
                                          </p:stCondLst>
                                        </p:cTn>
                                        <p:tgtEl>
                                          <p:spTgt spid="17"/>
                                        </p:tgtEl>
                                        <p:attrNameLst>
                                          <p:attrName>style.visibility</p:attrName>
                                        </p:attrNameLst>
                                      </p:cBhvr>
                                      <p:to>
                                        <p:strVal val="visible"/>
                                      </p:to>
                                    </p:set>
                                    <p:anim calcmode="lin" valueType="num">
                                      <p:cBhvr>
                                        <p:cTn dur="500" fill="hold" id="30"/>
                                        <p:tgtEl>
                                          <p:spTgt spid="17"/>
                                        </p:tgtEl>
                                        <p:attrNameLst>
                                          <p:attrName>ppt_w</p:attrName>
                                        </p:attrNameLst>
                                      </p:cBhvr>
                                      <p:tavLst>
                                        <p:tav tm="0">
                                          <p:val>
                                            <p:strVal val="4*#ppt_w"/>
                                          </p:val>
                                        </p:tav>
                                        <p:tav tm="100000">
                                          <p:val>
                                            <p:strVal val="#ppt_w"/>
                                          </p:val>
                                        </p:tav>
                                      </p:tavLst>
                                    </p:anim>
                                    <p:anim calcmode="lin" valueType="num">
                                      <p:cBhvr>
                                        <p:cTn dur="500" fill="hold" id="31"/>
                                        <p:tgtEl>
                                          <p:spTgt spid="17"/>
                                        </p:tgtEl>
                                        <p:attrNameLst>
                                          <p:attrName>ppt_h</p:attrName>
                                        </p:attrNameLst>
                                      </p:cBhvr>
                                      <p:tavLst>
                                        <p:tav tm="0">
                                          <p:val>
                                            <p:strVal val="4*#ppt_h"/>
                                          </p:val>
                                        </p:tav>
                                        <p:tav tm="100000">
                                          <p:val>
                                            <p:strVal val="#ppt_h"/>
                                          </p:val>
                                        </p:tav>
                                      </p:tavLst>
                                    </p:anim>
                                  </p:childTnLst>
                                </p:cTn>
                              </p:par>
                            </p:childTnLst>
                          </p:cTn>
                        </p:par>
                        <p:par>
                          <p:cTn fill="hold" id="32" nodeType="afterGroup">
                            <p:stCondLst>
                              <p:cond delay="3000"/>
                            </p:stCondLst>
                            <p:childTnLst>
                              <p:par>
                                <p:cTn fill="hold" grpId="0" id="33" nodeType="afterEffect" presetClass="entr" presetID="22" presetSubtype="8">
                                  <p:stCondLst>
                                    <p:cond delay="0"/>
                                  </p:stCondLst>
                                  <p:childTnLst>
                                    <p:set>
                                      <p:cBhvr>
                                        <p:cTn dur="1" fill="hold" id="34">
                                          <p:stCondLst>
                                            <p:cond delay="0"/>
                                          </p:stCondLst>
                                        </p:cTn>
                                        <p:tgtEl>
                                          <p:spTgt spid="18"/>
                                        </p:tgtEl>
                                        <p:attrNameLst>
                                          <p:attrName>style.visibility</p:attrName>
                                        </p:attrNameLst>
                                      </p:cBhvr>
                                      <p:to>
                                        <p:strVal val="visible"/>
                                      </p:to>
                                    </p:set>
                                    <p:animEffect filter="wipe(left)" transition="in">
                                      <p:cBhvr>
                                        <p:cTn dur="500" id="35"/>
                                        <p:tgtEl>
                                          <p:spTgt spid="18"/>
                                        </p:tgtEl>
                                      </p:cBhvr>
                                    </p:animEffect>
                                  </p:childTnLst>
                                </p:cTn>
                              </p:par>
                            </p:childTnLst>
                          </p:cTn>
                        </p:par>
                        <p:par>
                          <p:cTn fill="hold" id="36" nodeType="afterGroup">
                            <p:stCondLst>
                              <p:cond delay="3500"/>
                            </p:stCondLst>
                            <p:childTnLst>
                              <p:par>
                                <p:cTn fill="hold" grpId="0" id="37" nodeType="afterEffect" presetClass="entr" presetID="23" presetSubtype="32">
                                  <p:stCondLst>
                                    <p:cond delay="0"/>
                                  </p:stCondLst>
                                  <p:iterate type="lt">
                                    <p:tmPct val="10000"/>
                                  </p:iterate>
                                  <p:childTnLst>
                                    <p:set>
                                      <p:cBhvr>
                                        <p:cTn dur="1" fill="hold" id="38">
                                          <p:stCondLst>
                                            <p:cond delay="0"/>
                                          </p:stCondLst>
                                        </p:cTn>
                                        <p:tgtEl>
                                          <p:spTgt spid="19"/>
                                        </p:tgtEl>
                                        <p:attrNameLst>
                                          <p:attrName>style.visibility</p:attrName>
                                        </p:attrNameLst>
                                      </p:cBhvr>
                                      <p:to>
                                        <p:strVal val="visible"/>
                                      </p:to>
                                    </p:set>
                                    <p:anim calcmode="lin" valueType="num">
                                      <p:cBhvr>
                                        <p:cTn dur="500" fill="hold" id="39"/>
                                        <p:tgtEl>
                                          <p:spTgt spid="19"/>
                                        </p:tgtEl>
                                        <p:attrNameLst>
                                          <p:attrName>ppt_w</p:attrName>
                                        </p:attrNameLst>
                                      </p:cBhvr>
                                      <p:tavLst>
                                        <p:tav tm="0">
                                          <p:val>
                                            <p:strVal val="4*#ppt_w"/>
                                          </p:val>
                                        </p:tav>
                                        <p:tav tm="100000">
                                          <p:val>
                                            <p:strVal val="#ppt_w"/>
                                          </p:val>
                                        </p:tav>
                                      </p:tavLst>
                                    </p:anim>
                                    <p:anim calcmode="lin" valueType="num">
                                      <p:cBhvr>
                                        <p:cTn dur="500" fill="hold" id="40"/>
                                        <p:tgtEl>
                                          <p:spTgt spid="19"/>
                                        </p:tgtEl>
                                        <p:attrNameLst>
                                          <p:attrName>ppt_h</p:attrName>
                                        </p:attrNameLst>
                                      </p:cBhvr>
                                      <p:tavLst>
                                        <p:tav tm="0">
                                          <p:val>
                                            <p:strVal val="4*#ppt_h"/>
                                          </p:val>
                                        </p:tav>
                                        <p:tav tm="100000">
                                          <p:val>
                                            <p:strVal val="#ppt_h"/>
                                          </p:val>
                                        </p:tav>
                                      </p:tavLst>
                                    </p:anim>
                                  </p:childTnLst>
                                </p:cTn>
                              </p:par>
                            </p:childTnLst>
                          </p:cTn>
                        </p:par>
                        <p:par>
                          <p:cTn fill="hold" id="41" nodeType="afterGroup">
                            <p:stCondLst>
                              <p:cond delay="4000"/>
                            </p:stCondLst>
                            <p:childTnLst>
                              <p:par>
                                <p:cTn fill="hold" grpId="0" id="42" nodeType="afterEffect" presetClass="entr" presetID="22" presetSubtype="8">
                                  <p:stCondLst>
                                    <p:cond delay="0"/>
                                  </p:stCondLst>
                                  <p:childTnLst>
                                    <p:set>
                                      <p:cBhvr>
                                        <p:cTn dur="1" fill="hold" id="43">
                                          <p:stCondLst>
                                            <p:cond delay="0"/>
                                          </p:stCondLst>
                                        </p:cTn>
                                        <p:tgtEl>
                                          <p:spTgt spid="20"/>
                                        </p:tgtEl>
                                        <p:attrNameLst>
                                          <p:attrName>style.visibility</p:attrName>
                                        </p:attrNameLst>
                                      </p:cBhvr>
                                      <p:to>
                                        <p:strVal val="visible"/>
                                      </p:to>
                                    </p:set>
                                    <p:animEffect filter="wipe(left)" transition="in">
                                      <p:cBhvr>
                                        <p:cTn dur="500" id="44"/>
                                        <p:tgtEl>
                                          <p:spTgt spid="20"/>
                                        </p:tgtEl>
                                      </p:cBhvr>
                                    </p:animEffect>
                                  </p:childTnLst>
                                </p:cTn>
                              </p:par>
                            </p:childTnLst>
                          </p:cTn>
                        </p:par>
                        <p:par>
                          <p:cTn fill="hold" id="45" nodeType="afterGroup">
                            <p:stCondLst>
                              <p:cond delay="4500"/>
                            </p:stCondLst>
                            <p:childTnLst>
                              <p:par>
                                <p:cTn fill="hold" grpId="0" id="46" nodeType="afterEffect" presetClass="entr" presetID="23" presetSubtype="32">
                                  <p:stCondLst>
                                    <p:cond delay="0"/>
                                  </p:stCondLst>
                                  <p:iterate type="lt">
                                    <p:tmPct val="10000"/>
                                  </p:iterate>
                                  <p:childTnLst>
                                    <p:set>
                                      <p:cBhvr>
                                        <p:cTn dur="1" fill="hold" id="47">
                                          <p:stCondLst>
                                            <p:cond delay="0"/>
                                          </p:stCondLst>
                                        </p:cTn>
                                        <p:tgtEl>
                                          <p:spTgt spid="21"/>
                                        </p:tgtEl>
                                        <p:attrNameLst>
                                          <p:attrName>style.visibility</p:attrName>
                                        </p:attrNameLst>
                                      </p:cBhvr>
                                      <p:to>
                                        <p:strVal val="visible"/>
                                      </p:to>
                                    </p:set>
                                    <p:anim calcmode="lin" valueType="num">
                                      <p:cBhvr>
                                        <p:cTn dur="500" fill="hold" id="48"/>
                                        <p:tgtEl>
                                          <p:spTgt spid="21"/>
                                        </p:tgtEl>
                                        <p:attrNameLst>
                                          <p:attrName>ppt_w</p:attrName>
                                        </p:attrNameLst>
                                      </p:cBhvr>
                                      <p:tavLst>
                                        <p:tav tm="0">
                                          <p:val>
                                            <p:strVal val="4*#ppt_w"/>
                                          </p:val>
                                        </p:tav>
                                        <p:tav tm="100000">
                                          <p:val>
                                            <p:strVal val="#ppt_w"/>
                                          </p:val>
                                        </p:tav>
                                      </p:tavLst>
                                    </p:anim>
                                    <p:anim calcmode="lin" valueType="num">
                                      <p:cBhvr>
                                        <p:cTn dur="500" fill="hold" id="49"/>
                                        <p:tgtEl>
                                          <p:spTgt spid="21"/>
                                        </p:tgtEl>
                                        <p:attrNameLst>
                                          <p:attrName>ppt_h</p:attrName>
                                        </p:attrNameLst>
                                      </p:cBhvr>
                                      <p:tavLst>
                                        <p:tav tm="0">
                                          <p:val>
                                            <p:strVal val="4*#ppt_h"/>
                                          </p:val>
                                        </p:tav>
                                        <p:tav tm="100000">
                                          <p:val>
                                            <p:strVal val="#ppt_h"/>
                                          </p:val>
                                        </p:tav>
                                      </p:tavLst>
                                    </p:anim>
                                  </p:childTnLst>
                                </p:cTn>
                              </p:par>
                            </p:childTnLst>
                          </p:cTn>
                        </p:par>
                        <p:par>
                          <p:cTn fill="hold" id="50" nodeType="afterGroup">
                            <p:stCondLst>
                              <p:cond delay="5000"/>
                            </p:stCondLst>
                            <p:childTnLst>
                              <p:par>
                                <p:cTn fill="hold" id="51" nodeType="afterEffect" presetClass="entr" presetID="22" presetSubtype="1">
                                  <p:stCondLst>
                                    <p:cond delay="0"/>
                                  </p:stCondLst>
                                  <p:childTnLst>
                                    <p:set>
                                      <p:cBhvr>
                                        <p:cTn dur="1" fill="hold" id="52">
                                          <p:stCondLst>
                                            <p:cond delay="0"/>
                                          </p:stCondLst>
                                        </p:cTn>
                                        <p:tgtEl>
                                          <p:spTgt spid="52"/>
                                        </p:tgtEl>
                                        <p:attrNameLst>
                                          <p:attrName>style.visibility</p:attrName>
                                        </p:attrNameLst>
                                      </p:cBhvr>
                                      <p:to>
                                        <p:strVal val="visible"/>
                                      </p:to>
                                    </p:set>
                                    <p:animEffect filter="wipe(up)" transition="in">
                                      <p:cBhvr>
                                        <p:cTn dur="500" id="53"/>
                                        <p:tgtEl>
                                          <p:spTgt spid="52"/>
                                        </p:tgtEl>
                                      </p:cBhvr>
                                    </p:animEffect>
                                  </p:childTnLst>
                                </p:cTn>
                              </p:par>
                            </p:childTnLst>
                          </p:cTn>
                        </p:par>
                        <p:par>
                          <p:cTn fill="hold" id="54" nodeType="afterGroup">
                            <p:stCondLst>
                              <p:cond delay="5500"/>
                            </p:stCondLst>
                            <p:childTnLst>
                              <p:par>
                                <p:cTn fill="hold" id="55" nodeType="afterEffect" presetClass="entr" presetID="22" presetSubtype="2">
                                  <p:stCondLst>
                                    <p:cond delay="0"/>
                                  </p:stCondLst>
                                  <p:childTnLst>
                                    <p:set>
                                      <p:cBhvr>
                                        <p:cTn dur="1" fill="hold" id="56">
                                          <p:stCondLst>
                                            <p:cond delay="0"/>
                                          </p:stCondLst>
                                        </p:cTn>
                                        <p:tgtEl>
                                          <p:spTgt spid="56"/>
                                        </p:tgtEl>
                                        <p:attrNameLst>
                                          <p:attrName>style.visibility</p:attrName>
                                        </p:attrNameLst>
                                      </p:cBhvr>
                                      <p:to>
                                        <p:strVal val="visible"/>
                                      </p:to>
                                    </p:set>
                                    <p:animEffect filter="wipe(right)" transition="in">
                                      <p:cBhvr>
                                        <p:cTn dur="500" id="57"/>
                                        <p:tgtEl>
                                          <p:spTgt spid="56"/>
                                        </p:tgtEl>
                                      </p:cBhvr>
                                    </p:animEffect>
                                  </p:childTnLst>
                                </p:cTn>
                              </p:par>
                            </p:childTnLst>
                          </p:cTn>
                        </p:par>
                        <p:par>
                          <p:cTn fill="hold" id="58" nodeType="afterGroup">
                            <p:stCondLst>
                              <p:cond delay="6000"/>
                            </p:stCondLst>
                            <p:childTnLst>
                              <p:par>
                                <p:cTn fill="hold" grpId="0" id="59" nodeType="afterEffect" presetClass="entr" presetID="53" presetSubtype="0">
                                  <p:stCondLst>
                                    <p:cond delay="0"/>
                                  </p:stCondLst>
                                  <p:childTnLst>
                                    <p:set>
                                      <p:cBhvr>
                                        <p:cTn dur="1" fill="hold" id="60">
                                          <p:stCondLst>
                                            <p:cond delay="0"/>
                                          </p:stCondLst>
                                        </p:cTn>
                                        <p:tgtEl>
                                          <p:spTgt spid="24"/>
                                        </p:tgtEl>
                                        <p:attrNameLst>
                                          <p:attrName>style.visibility</p:attrName>
                                        </p:attrNameLst>
                                      </p:cBhvr>
                                      <p:to>
                                        <p:strVal val="visible"/>
                                      </p:to>
                                    </p:set>
                                    <p:anim calcmode="lin" valueType="num">
                                      <p:cBhvr>
                                        <p:cTn dur="500" fill="hold" id="61"/>
                                        <p:tgtEl>
                                          <p:spTgt spid="24"/>
                                        </p:tgtEl>
                                        <p:attrNameLst>
                                          <p:attrName>ppt_w</p:attrName>
                                        </p:attrNameLst>
                                      </p:cBhvr>
                                      <p:tavLst>
                                        <p:tav tm="0">
                                          <p:val>
                                            <p:fltVal val="0"/>
                                          </p:val>
                                        </p:tav>
                                        <p:tav tm="100000">
                                          <p:val>
                                            <p:strVal val="#ppt_w"/>
                                          </p:val>
                                        </p:tav>
                                      </p:tavLst>
                                    </p:anim>
                                    <p:anim calcmode="lin" valueType="num">
                                      <p:cBhvr>
                                        <p:cTn dur="500" fill="hold" id="62"/>
                                        <p:tgtEl>
                                          <p:spTgt spid="24"/>
                                        </p:tgtEl>
                                        <p:attrNameLst>
                                          <p:attrName>ppt_h</p:attrName>
                                        </p:attrNameLst>
                                      </p:cBhvr>
                                      <p:tavLst>
                                        <p:tav tm="0">
                                          <p:val>
                                            <p:fltVal val="0"/>
                                          </p:val>
                                        </p:tav>
                                        <p:tav tm="100000">
                                          <p:val>
                                            <p:strVal val="#ppt_h"/>
                                          </p:val>
                                        </p:tav>
                                      </p:tavLst>
                                    </p:anim>
                                    <p:animEffect filter="fade" transition="in">
                                      <p:cBhvr>
                                        <p:cTn dur="500" id="63"/>
                                        <p:tgtEl>
                                          <p:spTgt spid="24"/>
                                        </p:tgtEl>
                                      </p:cBhvr>
                                    </p:animEffect>
                                  </p:childTnLst>
                                </p:cTn>
                              </p:par>
                            </p:childTnLst>
                          </p:cTn>
                        </p:par>
                        <p:par>
                          <p:cTn fill="hold" id="64" nodeType="afterGroup">
                            <p:stCondLst>
                              <p:cond delay="6500"/>
                            </p:stCondLst>
                            <p:childTnLst>
                              <p:par>
                                <p:cTn fill="hold" id="65" nodeType="afterEffect" presetClass="entr" presetID="22" presetSubtype="2">
                                  <p:stCondLst>
                                    <p:cond delay="0"/>
                                  </p:stCondLst>
                                  <p:childTnLst>
                                    <p:set>
                                      <p:cBhvr>
                                        <p:cTn dur="1" fill="hold" id="66">
                                          <p:stCondLst>
                                            <p:cond delay="0"/>
                                          </p:stCondLst>
                                        </p:cTn>
                                        <p:tgtEl>
                                          <p:spTgt spid="57"/>
                                        </p:tgtEl>
                                        <p:attrNameLst>
                                          <p:attrName>style.visibility</p:attrName>
                                        </p:attrNameLst>
                                      </p:cBhvr>
                                      <p:to>
                                        <p:strVal val="visible"/>
                                      </p:to>
                                    </p:set>
                                    <p:animEffect filter="wipe(right)" transition="in">
                                      <p:cBhvr>
                                        <p:cTn dur="500" id="67"/>
                                        <p:tgtEl>
                                          <p:spTgt spid="57"/>
                                        </p:tgtEl>
                                      </p:cBhvr>
                                    </p:animEffect>
                                  </p:childTnLst>
                                </p:cTn>
                              </p:par>
                            </p:childTnLst>
                          </p:cTn>
                        </p:par>
                        <p:par>
                          <p:cTn fill="hold" id="68" nodeType="afterGroup">
                            <p:stCondLst>
                              <p:cond delay="7000"/>
                            </p:stCondLst>
                            <p:childTnLst>
                              <p:par>
                                <p:cTn fill="hold" id="69" nodeType="afterEffect" presetClass="entr" presetID="22" presetSubtype="4">
                                  <p:stCondLst>
                                    <p:cond delay="0"/>
                                  </p:stCondLst>
                                  <p:childTnLst>
                                    <p:set>
                                      <p:cBhvr>
                                        <p:cTn dur="1" fill="hold" id="70">
                                          <p:stCondLst>
                                            <p:cond delay="0"/>
                                          </p:stCondLst>
                                        </p:cTn>
                                        <p:tgtEl>
                                          <p:spTgt spid="58"/>
                                        </p:tgtEl>
                                        <p:attrNameLst>
                                          <p:attrName>style.visibility</p:attrName>
                                        </p:attrNameLst>
                                      </p:cBhvr>
                                      <p:to>
                                        <p:strVal val="visible"/>
                                      </p:to>
                                    </p:set>
                                    <p:animEffect filter="wipe(down)" transition="in">
                                      <p:cBhvr>
                                        <p:cTn dur="500" id="71"/>
                                        <p:tgtEl>
                                          <p:spTgt spid="58"/>
                                        </p:tgtEl>
                                      </p:cBhvr>
                                    </p:animEffect>
                                  </p:childTnLst>
                                </p:cTn>
                              </p:par>
                              <p:par>
                                <p:cTn fill="hold" grpId="0" id="72" nodeType="withEffect" presetClass="entr" presetID="12" presetSubtype="4">
                                  <p:stCondLst>
                                    <p:cond delay="500"/>
                                  </p:stCondLst>
                                  <p:childTnLst>
                                    <p:set>
                                      <p:cBhvr>
                                        <p:cTn dur="1" fill="hold" id="73">
                                          <p:stCondLst>
                                            <p:cond delay="0"/>
                                          </p:stCondLst>
                                        </p:cTn>
                                        <p:tgtEl>
                                          <p:spTgt spid="27"/>
                                        </p:tgtEl>
                                        <p:attrNameLst>
                                          <p:attrName>style.visibility</p:attrName>
                                        </p:attrNameLst>
                                      </p:cBhvr>
                                      <p:to>
                                        <p:strVal val="visible"/>
                                      </p:to>
                                    </p:set>
                                    <p:anim calcmode="lin" valueType="num">
                                      <p:cBhvr additive="base">
                                        <p:cTn dur="500" id="74"/>
                                        <p:tgtEl>
                                          <p:spTgt spid="27"/>
                                        </p:tgtEl>
                                        <p:attrNameLst>
                                          <p:attrName>ppt_y</p:attrName>
                                        </p:attrNameLst>
                                      </p:cBhvr>
                                      <p:tavLst>
                                        <p:tav tm="0">
                                          <p:val>
                                            <p:strVal val="#ppt_y+#ppt_h*1.125000"/>
                                          </p:val>
                                        </p:tav>
                                        <p:tav tm="100000">
                                          <p:val>
                                            <p:strVal val="#ppt_y"/>
                                          </p:val>
                                        </p:tav>
                                      </p:tavLst>
                                    </p:anim>
                                    <p:animEffect filter="wipe(up)" transition="in">
                                      <p:cBhvr>
                                        <p:cTn dur="500" id="75"/>
                                        <p:tgtEl>
                                          <p:spTgt spid="27"/>
                                        </p:tgtEl>
                                      </p:cBhvr>
                                    </p:animEffect>
                                  </p:childTnLst>
                                </p:cTn>
                              </p:par>
                              <p:par>
                                <p:cTn fill="hold" grpId="0" id="76" nodeType="withEffect" presetClass="entr" presetID="12" presetSubtype="4">
                                  <p:stCondLst>
                                    <p:cond delay="500"/>
                                  </p:stCondLst>
                                  <p:childTnLst>
                                    <p:set>
                                      <p:cBhvr>
                                        <p:cTn dur="1" fill="hold" id="77">
                                          <p:stCondLst>
                                            <p:cond delay="0"/>
                                          </p:stCondLst>
                                        </p:cTn>
                                        <p:tgtEl>
                                          <p:spTgt spid="30"/>
                                        </p:tgtEl>
                                        <p:attrNameLst>
                                          <p:attrName>style.visibility</p:attrName>
                                        </p:attrNameLst>
                                      </p:cBhvr>
                                      <p:to>
                                        <p:strVal val="visible"/>
                                      </p:to>
                                    </p:set>
                                    <p:anim calcmode="lin" valueType="num">
                                      <p:cBhvr additive="base">
                                        <p:cTn dur="500" id="78"/>
                                        <p:tgtEl>
                                          <p:spTgt spid="30"/>
                                        </p:tgtEl>
                                        <p:attrNameLst>
                                          <p:attrName>ppt_y</p:attrName>
                                        </p:attrNameLst>
                                      </p:cBhvr>
                                      <p:tavLst>
                                        <p:tav tm="0">
                                          <p:val>
                                            <p:strVal val="#ppt_y+#ppt_h*1.125000"/>
                                          </p:val>
                                        </p:tav>
                                        <p:tav tm="100000">
                                          <p:val>
                                            <p:strVal val="#ppt_y"/>
                                          </p:val>
                                        </p:tav>
                                      </p:tavLst>
                                    </p:anim>
                                    <p:animEffect filter="wipe(up)" transition="in">
                                      <p:cBhvr>
                                        <p:cTn dur="500" id="79"/>
                                        <p:tgtEl>
                                          <p:spTgt spid="30"/>
                                        </p:tgtEl>
                                      </p:cBhvr>
                                    </p:animEffect>
                                  </p:childTnLst>
                                </p:cTn>
                              </p:par>
                              <p:par>
                                <p:cTn fill="hold" grpId="0" id="80" nodeType="withEffect" presetClass="entr" presetID="12" presetSubtype="4">
                                  <p:stCondLst>
                                    <p:cond delay="500"/>
                                  </p:stCondLst>
                                  <p:childTnLst>
                                    <p:set>
                                      <p:cBhvr>
                                        <p:cTn dur="1" fill="hold" id="81">
                                          <p:stCondLst>
                                            <p:cond delay="0"/>
                                          </p:stCondLst>
                                        </p:cTn>
                                        <p:tgtEl>
                                          <p:spTgt spid="29"/>
                                        </p:tgtEl>
                                        <p:attrNameLst>
                                          <p:attrName>style.visibility</p:attrName>
                                        </p:attrNameLst>
                                      </p:cBhvr>
                                      <p:to>
                                        <p:strVal val="visible"/>
                                      </p:to>
                                    </p:set>
                                    <p:anim calcmode="lin" valueType="num">
                                      <p:cBhvr additive="base">
                                        <p:cTn dur="500" id="82"/>
                                        <p:tgtEl>
                                          <p:spTgt spid="29"/>
                                        </p:tgtEl>
                                        <p:attrNameLst>
                                          <p:attrName>ppt_y</p:attrName>
                                        </p:attrNameLst>
                                      </p:cBhvr>
                                      <p:tavLst>
                                        <p:tav tm="0">
                                          <p:val>
                                            <p:strVal val="#ppt_y+#ppt_h*1.125000"/>
                                          </p:val>
                                        </p:tav>
                                        <p:tav tm="100000">
                                          <p:val>
                                            <p:strVal val="#ppt_y"/>
                                          </p:val>
                                        </p:tav>
                                      </p:tavLst>
                                    </p:anim>
                                    <p:animEffect filter="wipe(up)" transition="in">
                                      <p:cBhvr>
                                        <p:cTn dur="500" id="83"/>
                                        <p:tgtEl>
                                          <p:spTgt spid="29"/>
                                        </p:tgtEl>
                                      </p:cBhvr>
                                    </p:animEffect>
                                  </p:childTnLst>
                                </p:cTn>
                              </p:par>
                              <p:par>
                                <p:cTn fill="hold" grpId="0" id="84" nodeType="withEffect" presetClass="entr" presetID="12" presetSubtype="4">
                                  <p:stCondLst>
                                    <p:cond delay="500"/>
                                  </p:stCondLst>
                                  <p:childTnLst>
                                    <p:set>
                                      <p:cBhvr>
                                        <p:cTn dur="1" fill="hold" id="85">
                                          <p:stCondLst>
                                            <p:cond delay="0"/>
                                          </p:stCondLst>
                                        </p:cTn>
                                        <p:tgtEl>
                                          <p:spTgt spid="28"/>
                                        </p:tgtEl>
                                        <p:attrNameLst>
                                          <p:attrName>style.visibility</p:attrName>
                                        </p:attrNameLst>
                                      </p:cBhvr>
                                      <p:to>
                                        <p:strVal val="visible"/>
                                      </p:to>
                                    </p:set>
                                    <p:anim calcmode="lin" valueType="num">
                                      <p:cBhvr additive="base">
                                        <p:cTn dur="500" id="86"/>
                                        <p:tgtEl>
                                          <p:spTgt spid="28"/>
                                        </p:tgtEl>
                                        <p:attrNameLst>
                                          <p:attrName>ppt_y</p:attrName>
                                        </p:attrNameLst>
                                      </p:cBhvr>
                                      <p:tavLst>
                                        <p:tav tm="0">
                                          <p:val>
                                            <p:strVal val="#ppt_y+#ppt_h*1.125000"/>
                                          </p:val>
                                        </p:tav>
                                        <p:tav tm="100000">
                                          <p:val>
                                            <p:strVal val="#ppt_y"/>
                                          </p:val>
                                        </p:tav>
                                      </p:tavLst>
                                    </p:anim>
                                    <p:animEffect filter="wipe(up)" transition="in">
                                      <p:cBhvr>
                                        <p:cTn dur="500" id="87"/>
                                        <p:tgtEl>
                                          <p:spTgt spid="28"/>
                                        </p:tgtEl>
                                      </p:cBhvr>
                                    </p:animEffect>
                                  </p:childTnLst>
                                </p:cTn>
                              </p:par>
                            </p:childTnLst>
                          </p:cTn>
                        </p:par>
                        <p:par>
                          <p:cTn fill="hold" id="88" nodeType="afterGroup">
                            <p:stCondLst>
                              <p:cond delay="8000"/>
                            </p:stCondLst>
                            <p:childTnLst>
                              <p:par>
                                <p:cTn fill="hold" id="89" nodeType="afterEffect" presetClass="entr" presetID="23" presetSubtype="32">
                                  <p:stCondLst>
                                    <p:cond delay="0"/>
                                  </p:stCondLst>
                                  <p:childTnLst>
                                    <p:set>
                                      <p:cBhvr>
                                        <p:cTn dur="1" fill="hold" id="90">
                                          <p:stCondLst>
                                            <p:cond delay="0"/>
                                          </p:stCondLst>
                                        </p:cTn>
                                        <p:tgtEl>
                                          <p:spTgt spid="7"/>
                                        </p:tgtEl>
                                        <p:attrNameLst>
                                          <p:attrName>style.visibility</p:attrName>
                                        </p:attrNameLst>
                                      </p:cBhvr>
                                      <p:to>
                                        <p:strVal val="visible"/>
                                      </p:to>
                                    </p:set>
                                    <p:anim calcmode="lin" valueType="num">
                                      <p:cBhvr>
                                        <p:cTn dur="750" fill="hold" id="91"/>
                                        <p:tgtEl>
                                          <p:spTgt spid="7"/>
                                        </p:tgtEl>
                                        <p:attrNameLst>
                                          <p:attrName>ppt_w</p:attrName>
                                        </p:attrNameLst>
                                      </p:cBhvr>
                                      <p:tavLst>
                                        <p:tav tm="0">
                                          <p:val>
                                            <p:strVal val="4*#ppt_w"/>
                                          </p:val>
                                        </p:tav>
                                        <p:tav tm="100000">
                                          <p:val>
                                            <p:strVal val="#ppt_w"/>
                                          </p:val>
                                        </p:tav>
                                      </p:tavLst>
                                    </p:anim>
                                    <p:anim calcmode="lin" valueType="num">
                                      <p:cBhvr>
                                        <p:cTn dur="750" fill="hold" id="92"/>
                                        <p:tgtEl>
                                          <p:spTgt spid="7"/>
                                        </p:tgtEl>
                                        <p:attrNameLst>
                                          <p:attrName>ppt_h</p:attrName>
                                        </p:attrNameLst>
                                      </p:cBhvr>
                                      <p:tavLst>
                                        <p:tav tm="0">
                                          <p:val>
                                            <p:strVal val="4*#ppt_h"/>
                                          </p:val>
                                        </p:tav>
                                        <p:tav tm="100000">
                                          <p:val>
                                            <p:strVal val="#ppt_h"/>
                                          </p:val>
                                        </p:tav>
                                      </p:tavLst>
                                    </p:anim>
                                  </p:childTnLst>
                                </p:cTn>
                              </p:par>
                              <p:par>
                                <p:cTn decel="100000" fill="hold" grpId="0" id="93" nodeType="withEffect" presetClass="entr" presetID="49" presetSubtype="0">
                                  <p:stCondLst>
                                    <p:cond delay="500"/>
                                  </p:stCondLst>
                                  <p:childTnLst>
                                    <p:set>
                                      <p:cBhvr>
                                        <p:cTn dur="1" fill="hold" id="94">
                                          <p:stCondLst>
                                            <p:cond delay="0"/>
                                          </p:stCondLst>
                                        </p:cTn>
                                        <p:tgtEl>
                                          <p:spTgt spid="34"/>
                                        </p:tgtEl>
                                        <p:attrNameLst>
                                          <p:attrName>style.visibility</p:attrName>
                                        </p:attrNameLst>
                                      </p:cBhvr>
                                      <p:to>
                                        <p:strVal val="visible"/>
                                      </p:to>
                                    </p:set>
                                    <p:anim calcmode="lin" valueType="num">
                                      <p:cBhvr>
                                        <p:cTn dur="500" fill="hold" id="95"/>
                                        <p:tgtEl>
                                          <p:spTgt spid="34"/>
                                        </p:tgtEl>
                                        <p:attrNameLst>
                                          <p:attrName>ppt_w</p:attrName>
                                        </p:attrNameLst>
                                      </p:cBhvr>
                                      <p:tavLst>
                                        <p:tav tm="0">
                                          <p:val>
                                            <p:fltVal val="0"/>
                                          </p:val>
                                        </p:tav>
                                        <p:tav tm="100000">
                                          <p:val>
                                            <p:strVal val="#ppt_w"/>
                                          </p:val>
                                        </p:tav>
                                      </p:tavLst>
                                    </p:anim>
                                    <p:anim calcmode="lin" valueType="num">
                                      <p:cBhvr>
                                        <p:cTn dur="500" fill="hold" id="96"/>
                                        <p:tgtEl>
                                          <p:spTgt spid="34"/>
                                        </p:tgtEl>
                                        <p:attrNameLst>
                                          <p:attrName>ppt_h</p:attrName>
                                        </p:attrNameLst>
                                      </p:cBhvr>
                                      <p:tavLst>
                                        <p:tav tm="0">
                                          <p:val>
                                            <p:fltVal val="0"/>
                                          </p:val>
                                        </p:tav>
                                        <p:tav tm="100000">
                                          <p:val>
                                            <p:strVal val="#ppt_h"/>
                                          </p:val>
                                        </p:tav>
                                      </p:tavLst>
                                    </p:anim>
                                    <p:anim calcmode="lin" valueType="num">
                                      <p:cBhvr>
                                        <p:cTn dur="500" fill="hold" id="97"/>
                                        <p:tgtEl>
                                          <p:spTgt spid="34"/>
                                        </p:tgtEl>
                                        <p:attrNameLst>
                                          <p:attrName>style.rotation</p:attrName>
                                        </p:attrNameLst>
                                      </p:cBhvr>
                                      <p:tavLst>
                                        <p:tav tm="0">
                                          <p:val>
                                            <p:fltVal val="360"/>
                                          </p:val>
                                        </p:tav>
                                        <p:tav tm="100000">
                                          <p:val>
                                            <p:fltVal val="0"/>
                                          </p:val>
                                        </p:tav>
                                      </p:tavLst>
                                    </p:anim>
                                    <p:animEffect filter="fade" transition="in">
                                      <p:cBhvr>
                                        <p:cTn dur="500" id="98"/>
                                        <p:tgtEl>
                                          <p:spTgt spid="34"/>
                                        </p:tgtEl>
                                      </p:cBhvr>
                                    </p:animEffect>
                                  </p:childTnLst>
                                </p:cTn>
                              </p:par>
                              <p:par>
                                <p:cTn decel="100000" fill="hold" grpId="0" id="99" nodeType="withEffect" presetClass="entr" presetID="49" presetSubtype="0">
                                  <p:stCondLst>
                                    <p:cond delay="500"/>
                                  </p:stCondLst>
                                  <p:childTnLst>
                                    <p:set>
                                      <p:cBhvr>
                                        <p:cTn dur="1" fill="hold" id="100">
                                          <p:stCondLst>
                                            <p:cond delay="0"/>
                                          </p:stCondLst>
                                        </p:cTn>
                                        <p:tgtEl>
                                          <p:spTgt spid="42"/>
                                        </p:tgtEl>
                                        <p:attrNameLst>
                                          <p:attrName>style.visibility</p:attrName>
                                        </p:attrNameLst>
                                      </p:cBhvr>
                                      <p:to>
                                        <p:strVal val="visible"/>
                                      </p:to>
                                    </p:set>
                                    <p:anim calcmode="lin" valueType="num">
                                      <p:cBhvr>
                                        <p:cTn dur="500" fill="hold" id="101"/>
                                        <p:tgtEl>
                                          <p:spTgt spid="42"/>
                                        </p:tgtEl>
                                        <p:attrNameLst>
                                          <p:attrName>ppt_w</p:attrName>
                                        </p:attrNameLst>
                                      </p:cBhvr>
                                      <p:tavLst>
                                        <p:tav tm="0">
                                          <p:val>
                                            <p:fltVal val="0"/>
                                          </p:val>
                                        </p:tav>
                                        <p:tav tm="100000">
                                          <p:val>
                                            <p:strVal val="#ppt_w"/>
                                          </p:val>
                                        </p:tav>
                                      </p:tavLst>
                                    </p:anim>
                                    <p:anim calcmode="lin" valueType="num">
                                      <p:cBhvr>
                                        <p:cTn dur="500" fill="hold" id="102"/>
                                        <p:tgtEl>
                                          <p:spTgt spid="42"/>
                                        </p:tgtEl>
                                        <p:attrNameLst>
                                          <p:attrName>ppt_h</p:attrName>
                                        </p:attrNameLst>
                                      </p:cBhvr>
                                      <p:tavLst>
                                        <p:tav tm="0">
                                          <p:val>
                                            <p:fltVal val="0"/>
                                          </p:val>
                                        </p:tav>
                                        <p:tav tm="100000">
                                          <p:val>
                                            <p:strVal val="#ppt_h"/>
                                          </p:val>
                                        </p:tav>
                                      </p:tavLst>
                                    </p:anim>
                                    <p:anim calcmode="lin" valueType="num">
                                      <p:cBhvr>
                                        <p:cTn dur="500" fill="hold" id="103"/>
                                        <p:tgtEl>
                                          <p:spTgt spid="42"/>
                                        </p:tgtEl>
                                        <p:attrNameLst>
                                          <p:attrName>style.rotation</p:attrName>
                                        </p:attrNameLst>
                                      </p:cBhvr>
                                      <p:tavLst>
                                        <p:tav tm="0">
                                          <p:val>
                                            <p:fltVal val="360"/>
                                          </p:val>
                                        </p:tav>
                                        <p:tav tm="100000">
                                          <p:val>
                                            <p:fltVal val="0"/>
                                          </p:val>
                                        </p:tav>
                                      </p:tavLst>
                                    </p:anim>
                                    <p:animEffect filter="fade" transition="in">
                                      <p:cBhvr>
                                        <p:cTn dur="500" id="104"/>
                                        <p:tgtEl>
                                          <p:spTgt spid="42"/>
                                        </p:tgtEl>
                                      </p:cBhvr>
                                    </p:animEffect>
                                  </p:childTnLst>
                                </p:cTn>
                              </p:par>
                              <p:par>
                                <p:cTn decel="100000" fill="hold" grpId="0" id="105" nodeType="withEffect" presetClass="entr" presetID="49" presetSubtype="0">
                                  <p:stCondLst>
                                    <p:cond delay="500"/>
                                  </p:stCondLst>
                                  <p:childTnLst>
                                    <p:set>
                                      <p:cBhvr>
                                        <p:cTn dur="1" fill="hold" id="106">
                                          <p:stCondLst>
                                            <p:cond delay="0"/>
                                          </p:stCondLst>
                                        </p:cTn>
                                        <p:tgtEl>
                                          <p:spTgt spid="38"/>
                                        </p:tgtEl>
                                        <p:attrNameLst>
                                          <p:attrName>style.visibility</p:attrName>
                                        </p:attrNameLst>
                                      </p:cBhvr>
                                      <p:to>
                                        <p:strVal val="visible"/>
                                      </p:to>
                                    </p:set>
                                    <p:anim calcmode="lin" valueType="num">
                                      <p:cBhvr>
                                        <p:cTn dur="500" fill="hold" id="107"/>
                                        <p:tgtEl>
                                          <p:spTgt spid="38"/>
                                        </p:tgtEl>
                                        <p:attrNameLst>
                                          <p:attrName>ppt_w</p:attrName>
                                        </p:attrNameLst>
                                      </p:cBhvr>
                                      <p:tavLst>
                                        <p:tav tm="0">
                                          <p:val>
                                            <p:fltVal val="0"/>
                                          </p:val>
                                        </p:tav>
                                        <p:tav tm="100000">
                                          <p:val>
                                            <p:strVal val="#ppt_w"/>
                                          </p:val>
                                        </p:tav>
                                      </p:tavLst>
                                    </p:anim>
                                    <p:anim calcmode="lin" valueType="num">
                                      <p:cBhvr>
                                        <p:cTn dur="500" fill="hold" id="108"/>
                                        <p:tgtEl>
                                          <p:spTgt spid="38"/>
                                        </p:tgtEl>
                                        <p:attrNameLst>
                                          <p:attrName>ppt_h</p:attrName>
                                        </p:attrNameLst>
                                      </p:cBhvr>
                                      <p:tavLst>
                                        <p:tav tm="0">
                                          <p:val>
                                            <p:fltVal val="0"/>
                                          </p:val>
                                        </p:tav>
                                        <p:tav tm="100000">
                                          <p:val>
                                            <p:strVal val="#ppt_h"/>
                                          </p:val>
                                        </p:tav>
                                      </p:tavLst>
                                    </p:anim>
                                    <p:anim calcmode="lin" valueType="num">
                                      <p:cBhvr>
                                        <p:cTn dur="500" fill="hold" id="109"/>
                                        <p:tgtEl>
                                          <p:spTgt spid="38"/>
                                        </p:tgtEl>
                                        <p:attrNameLst>
                                          <p:attrName>style.rotation</p:attrName>
                                        </p:attrNameLst>
                                      </p:cBhvr>
                                      <p:tavLst>
                                        <p:tav tm="0">
                                          <p:val>
                                            <p:fltVal val="360"/>
                                          </p:val>
                                        </p:tav>
                                        <p:tav tm="100000">
                                          <p:val>
                                            <p:fltVal val="0"/>
                                          </p:val>
                                        </p:tav>
                                      </p:tavLst>
                                    </p:anim>
                                    <p:animEffect filter="fade" transition="in">
                                      <p:cBhvr>
                                        <p:cTn dur="500" id="110"/>
                                        <p:tgtEl>
                                          <p:spTgt spid="38"/>
                                        </p:tgtEl>
                                      </p:cBhvr>
                                    </p:animEffect>
                                  </p:childTnLst>
                                </p:cTn>
                              </p:par>
                              <p:par>
                                <p:cTn decel="100000" fill="hold" grpId="0" id="111" nodeType="withEffect" presetClass="entr" presetID="49" presetSubtype="0">
                                  <p:stCondLst>
                                    <p:cond delay="500"/>
                                  </p:stCondLst>
                                  <p:childTnLst>
                                    <p:set>
                                      <p:cBhvr>
                                        <p:cTn dur="1" fill="hold" id="112">
                                          <p:stCondLst>
                                            <p:cond delay="0"/>
                                          </p:stCondLst>
                                        </p:cTn>
                                        <p:tgtEl>
                                          <p:spTgt spid="46"/>
                                        </p:tgtEl>
                                        <p:attrNameLst>
                                          <p:attrName>style.visibility</p:attrName>
                                        </p:attrNameLst>
                                      </p:cBhvr>
                                      <p:to>
                                        <p:strVal val="visible"/>
                                      </p:to>
                                    </p:set>
                                    <p:anim calcmode="lin" valueType="num">
                                      <p:cBhvr>
                                        <p:cTn dur="500" fill="hold" id="113"/>
                                        <p:tgtEl>
                                          <p:spTgt spid="46"/>
                                        </p:tgtEl>
                                        <p:attrNameLst>
                                          <p:attrName>ppt_w</p:attrName>
                                        </p:attrNameLst>
                                      </p:cBhvr>
                                      <p:tavLst>
                                        <p:tav tm="0">
                                          <p:val>
                                            <p:fltVal val="0"/>
                                          </p:val>
                                        </p:tav>
                                        <p:tav tm="100000">
                                          <p:val>
                                            <p:strVal val="#ppt_w"/>
                                          </p:val>
                                        </p:tav>
                                      </p:tavLst>
                                    </p:anim>
                                    <p:anim calcmode="lin" valueType="num">
                                      <p:cBhvr>
                                        <p:cTn dur="500" fill="hold" id="114"/>
                                        <p:tgtEl>
                                          <p:spTgt spid="46"/>
                                        </p:tgtEl>
                                        <p:attrNameLst>
                                          <p:attrName>ppt_h</p:attrName>
                                        </p:attrNameLst>
                                      </p:cBhvr>
                                      <p:tavLst>
                                        <p:tav tm="0">
                                          <p:val>
                                            <p:fltVal val="0"/>
                                          </p:val>
                                        </p:tav>
                                        <p:tav tm="100000">
                                          <p:val>
                                            <p:strVal val="#ppt_h"/>
                                          </p:val>
                                        </p:tav>
                                      </p:tavLst>
                                    </p:anim>
                                    <p:anim calcmode="lin" valueType="num">
                                      <p:cBhvr>
                                        <p:cTn dur="500" fill="hold" id="115"/>
                                        <p:tgtEl>
                                          <p:spTgt spid="46"/>
                                        </p:tgtEl>
                                        <p:attrNameLst>
                                          <p:attrName>style.rotation</p:attrName>
                                        </p:attrNameLst>
                                      </p:cBhvr>
                                      <p:tavLst>
                                        <p:tav tm="0">
                                          <p:val>
                                            <p:fltVal val="360"/>
                                          </p:val>
                                        </p:tav>
                                        <p:tav tm="100000">
                                          <p:val>
                                            <p:fltVal val="0"/>
                                          </p:val>
                                        </p:tav>
                                      </p:tavLst>
                                    </p:anim>
                                    <p:animEffect filter="fade" transition="in">
                                      <p:cBhvr>
                                        <p:cTn dur="500" id="116"/>
                                        <p:tgtEl>
                                          <p:spTgt spid="46"/>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87"/>
      <p:bldP grpId="0" spid="12"/>
      <p:bldP grpId="0" spid="13"/>
      <p:bldP grpId="0" spid="14"/>
      <p:bldP grpId="0" spid="15"/>
      <p:bldP grpId="0" spid="17"/>
      <p:bldP grpId="0" spid="18"/>
      <p:bldP grpId="0" spid="19"/>
      <p:bldP grpId="0" spid="20"/>
      <p:bldP grpId="0" spid="21"/>
      <p:bldP grpId="0" spid="24"/>
      <p:bldP grpId="0" spid="27"/>
      <p:bldP grpId="0" spid="28"/>
      <p:bldP grpId="0" spid="29"/>
      <p:bldP grpId="0" spid="30"/>
      <p:bldP grpId="0" spid="34"/>
      <p:bldP grpId="0" spid="38"/>
      <p:bldP grpId="0" spid="42"/>
      <p:bldP grpId="0" spid="46"/>
    </p:bldLst>
  </p:timing>
</p:sld>
</file>

<file path=ppt/slides/slide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chemeClr val="bg1"/>
        </a:solidFill>
        <a:effectLst/>
      </p:bgPr>
    </p:bg>
    <p:spTree>
      <p:nvGrpSpPr>
        <p:cNvPr id="1" name=""/>
        <p:cNvGrpSpPr/>
        <p:nvPr/>
      </p:nvGrpSpPr>
      <p:grpSpPr>
        <a:xfrm>
          <a:off x="0" y="0"/>
          <a:ext cx="0" cy="0"/>
        </a:xfrm>
      </p:grpSpPr>
      <p:sp>
        <p:nvSpPr>
          <p:cNvPr id="3" name="矩形 2">
            <a:extLst>
              <a:ext uri="{FF2B5EF4-FFF2-40B4-BE49-F238E27FC236}">
                <a16:creationId xmlns:a16="http://schemas.microsoft.com/office/drawing/2014/main" id="{10706784-A0D9-4125-8A74-1959A1566C50}"/>
              </a:ext>
            </a:extLst>
          </p:cNvPr>
          <p:cNvSpPr/>
          <p:nvPr/>
        </p:nvSpPr>
        <p:spPr>
          <a:xfrm>
            <a:off x="1" y="0"/>
            <a:ext cx="12192000" cy="6858000"/>
          </a:xfrm>
          <a:prstGeom prst="rect">
            <a:avLst/>
          </a:prstGeom>
          <a:solidFill>
            <a:srgbClr val="EBF6F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7" name="TextBox 72">
            <a:extLst>
              <a:ext uri="{FF2B5EF4-FFF2-40B4-BE49-F238E27FC236}">
                <a16:creationId xmlns:a16="http://schemas.microsoft.com/office/drawing/2014/main" id="{D85CEAB1-A015-45D8-9125-8E3B71FB237F}"/>
              </a:ext>
            </a:extLst>
          </p:cNvPr>
          <p:cNvSpPr txBox="1"/>
          <p:nvPr/>
        </p:nvSpPr>
        <p:spPr>
          <a:xfrm>
            <a:off x="1094282" y="193555"/>
            <a:ext cx="2203347" cy="457200"/>
          </a:xfrm>
          <a:prstGeom prst="rect">
            <a:avLst/>
          </a:prstGeom>
          <a:noFill/>
        </p:spPr>
        <p:txBody>
          <a:bodyPr rtlCol="0"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dist" defTabSz="432037">
              <a:defRPr/>
            </a:pPr>
            <a:r>
              <a:rPr altLang="en-US" kern="0" lang="zh-CN" sz="2400">
                <a:solidFill>
                  <a:sysClr lastClr="000000" val="windowText">
                    <a:lumMod val="65000"/>
                    <a:lumOff val="35000"/>
                  </a:sysClr>
                </a:solidFill>
                <a:latin charset="-122" panose="020b0503020204020204" pitchFamily="34" typeface="微软雅黑"/>
                <a:ea charset="-122" panose="020b0503020204020204" pitchFamily="34" typeface="微软雅黑"/>
                <a:cs charset="0" panose="020b0604020202020204" pitchFamily="34" typeface="Arial"/>
              </a:rPr>
              <a:t>沟通的形式</a:t>
            </a:r>
          </a:p>
        </p:txBody>
      </p:sp>
      <p:grpSp>
        <p:nvGrpSpPr>
          <p:cNvPr id="5" name="组合 4">
            <a:extLst>
              <a:ext uri="{FF2B5EF4-FFF2-40B4-BE49-F238E27FC236}">
                <a16:creationId xmlns:a16="http://schemas.microsoft.com/office/drawing/2014/main" id="{D6894B82-68E8-45DF-BE57-D33A01A4B029}"/>
              </a:ext>
            </a:extLst>
          </p:cNvPr>
          <p:cNvGrpSpPr/>
          <p:nvPr/>
        </p:nvGrpSpPr>
        <p:grpSpPr>
          <a:xfrm>
            <a:off x="93570" y="132241"/>
            <a:ext cx="907141" cy="553998"/>
            <a:chOff x="93570" y="207191"/>
            <a:chExt cx="907141" cy="553998"/>
          </a:xfrm>
        </p:grpSpPr>
        <p:sp>
          <p:nvSpPr>
            <p:cNvPr id="2" name="矩形: 圆角 1">
              <a:extLst>
                <a:ext uri="{FF2B5EF4-FFF2-40B4-BE49-F238E27FC236}">
                  <a16:creationId xmlns:a16="http://schemas.microsoft.com/office/drawing/2014/main" id="{84531094-231B-42EA-B155-25F7A3A5F838}"/>
                </a:ext>
              </a:extLst>
            </p:cNvPr>
            <p:cNvSpPr/>
            <p:nvPr/>
          </p:nvSpPr>
          <p:spPr>
            <a:xfrm>
              <a:off x="187141" y="268190"/>
              <a:ext cx="720000" cy="432000"/>
            </a:xfrm>
            <a:prstGeom prst="roundRect">
              <a:avLst/>
            </a:prstGeom>
            <a:solidFill>
              <a:schemeClr val="accent2"/>
            </a:solidFill>
            <a:ln w="28575">
              <a:solidFill>
                <a:srgbClr val="F08247"/>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文本框 15">
              <a:extLst>
                <a:ext uri="{FF2B5EF4-FFF2-40B4-BE49-F238E27FC236}">
                  <a16:creationId xmlns:a16="http://schemas.microsoft.com/office/drawing/2014/main" id="{DF88DA1A-4F95-46DF-AB66-BCCA71DB9F9E}"/>
                </a:ext>
              </a:extLst>
            </p:cNvPr>
            <p:cNvSpPr txBox="1"/>
            <p:nvPr/>
          </p:nvSpPr>
          <p:spPr>
            <a:xfrm>
              <a:off x="93570" y="207191"/>
              <a:ext cx="907141" cy="548640"/>
            </a:xfrm>
            <a:prstGeom prst="rect">
              <a:avLst/>
            </a:prstGeom>
            <a:noFill/>
          </p:spPr>
          <p:txBody>
            <a:bodyPr rtlCol="0" wrap="square">
              <a:spAutoFit/>
            </a:bodyPr>
            <a:lstStyle/>
            <a:p>
              <a:pPr algn="ctr"/>
              <a:r>
                <a:rPr altLang="zh-CN" lang="en-US" sz="3000">
                  <a:solidFill>
                    <a:schemeClr val="bg1"/>
                  </a:solidFill>
                  <a:latin charset="-122" panose="020b0503020204020204" pitchFamily="34" typeface="微软雅黑"/>
                  <a:ea charset="-122" panose="020b0503020204020204" pitchFamily="34" typeface="微软雅黑"/>
                </a:rPr>
                <a:t>02</a:t>
              </a:r>
            </a:p>
          </p:txBody>
        </p:sp>
      </p:grpSp>
      <p:grpSp>
        <p:nvGrpSpPr>
          <p:cNvPr id="8" name="组合 7">
            <a:extLst>
              <a:ext uri="{FF2B5EF4-FFF2-40B4-BE49-F238E27FC236}">
                <a16:creationId xmlns:a16="http://schemas.microsoft.com/office/drawing/2014/main" id="{87C99E64-D4A2-4FE0-A3F9-76DCEC9302C8}"/>
              </a:ext>
            </a:extLst>
          </p:cNvPr>
          <p:cNvGrpSpPr/>
          <p:nvPr/>
        </p:nvGrpSpPr>
        <p:grpSpPr>
          <a:xfrm>
            <a:off x="11315548" y="66583"/>
            <a:ext cx="702039" cy="702039"/>
            <a:chOff x="5638800" y="2971800"/>
            <a:chExt cx="914400" cy="914400"/>
          </a:xfrm>
        </p:grpSpPr>
        <p:sp>
          <p:nvSpPr>
            <p:cNvPr id="6" name="椭圆 5">
              <a:extLst>
                <a:ext uri="{FF2B5EF4-FFF2-40B4-BE49-F238E27FC236}">
                  <a16:creationId xmlns:a16="http://schemas.microsoft.com/office/drawing/2014/main" id="{8F7CF43B-17AE-415A-AFF4-64B7A93905AE}"/>
                </a:ext>
              </a:extLst>
            </p:cNvPr>
            <p:cNvSpPr/>
            <p:nvPr/>
          </p:nvSpPr>
          <p:spPr>
            <a:xfrm>
              <a:off x="5638800" y="2971800"/>
              <a:ext cx="914400" cy="914400"/>
            </a:xfrm>
            <a:prstGeom prst="ellipse">
              <a:avLst/>
            </a:prstGeom>
            <a:solidFill>
              <a:schemeClr val="bg1"/>
            </a:solidFill>
            <a:ln>
              <a:solidFill>
                <a:srgbClr val="F08247"/>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 name="businessmen_47858">
              <a:extLst>
                <a:ext uri="{FF2B5EF4-FFF2-40B4-BE49-F238E27FC236}">
                  <a16:creationId xmlns:a16="http://schemas.microsoft.com/office/drawing/2014/main" id="{72635FD6-42D7-4313-A18C-126DC4150F59}"/>
                </a:ext>
              </a:extLst>
            </p:cNvPr>
            <p:cNvSpPr>
              <a:spLocks noChangeAspect="1"/>
            </p:cNvSpPr>
            <p:nvPr/>
          </p:nvSpPr>
          <p:spPr bwMode="auto">
            <a:xfrm>
              <a:off x="5791158" y="3124617"/>
              <a:ext cx="609685" cy="608767"/>
            </a:xfrm>
            <a:custGeom>
              <a:gdLst>
                <a:gd fmla="*/ 9608 w 10667" name="T0"/>
                <a:gd fmla="*/ 4056 h 10667" name="T1"/>
                <a:gd fmla="*/ 9642 w 10667" name="T2"/>
                <a:gd fmla="*/ 4561 h 10667" name="T3"/>
                <a:gd fmla="*/ 9398 w 10667" name="T4"/>
                <a:gd fmla="*/ 5365 h 10667" name="T5"/>
                <a:gd fmla="*/ 9237 w 10667" name="T6"/>
                <a:gd fmla="*/ 4433 h 10667" name="T7"/>
                <a:gd fmla="*/ 8869 w 10667" name="T8"/>
                <a:gd fmla="*/ 4582 h 10667" name="T9"/>
                <a:gd fmla="*/ 8709 w 10667" name="T10"/>
                <a:gd fmla="*/ 5514 h 10667" name="T11"/>
                <a:gd fmla="*/ 8952 w 10667" name="T12"/>
                <a:gd fmla="*/ 5395 h 10667" name="T13"/>
                <a:gd fmla="*/ 8998 w 10667" name="T14"/>
                <a:gd fmla="*/ 6944 h 10667" name="T15"/>
                <a:gd fmla="*/ 9239 w 10667" name="T16"/>
                <a:gd fmla="*/ 5720 h 10667" name="T17"/>
                <a:gd fmla="*/ 9377 w 10667" name="T18"/>
                <a:gd fmla="*/ 6807 h 10667" name="T19"/>
                <a:gd fmla="*/ 9687 w 10667" name="T20"/>
                <a:gd fmla="*/ 6787 h 10667" name="T21"/>
                <a:gd fmla="*/ 9559 w 10667" name="T22"/>
                <a:gd fmla="*/ 4821 h 10667" name="T23"/>
                <a:gd fmla="*/ 9939 w 10667" name="T24"/>
                <a:gd fmla="*/ 5391 h 10667" name="T25"/>
                <a:gd fmla="*/ 6566 w 10667" name="T26"/>
                <a:gd fmla="*/ 1130 h 10667" name="T27"/>
                <a:gd fmla="*/ 5448 w 10667" name="T28"/>
                <a:gd fmla="*/ 2261 h 10667" name="T29"/>
                <a:gd fmla="*/ 7197 w 10667" name="T30"/>
                <a:gd fmla="*/ 8282 h 10667" name="T31"/>
                <a:gd fmla="*/ 6553 w 10667" name="T32"/>
                <a:gd fmla="*/ 5860 h 10667" name="T33"/>
                <a:gd fmla="*/ 6867 w 10667" name="T34"/>
                <a:gd fmla="*/ 5540 h 10667" name="T35"/>
                <a:gd fmla="*/ 6677 w 10667" name="T36"/>
                <a:gd fmla="*/ 2794 h 10667" name="T37"/>
                <a:gd fmla="*/ 5875 w 10667" name="T38"/>
                <a:gd fmla="*/ 5440 h 10667" name="T39"/>
                <a:gd fmla="*/ 5344 w 10667" name="T40"/>
                <a:gd fmla="*/ 2372 h 10667" name="T41"/>
                <a:gd fmla="*/ 4134 w 10667" name="T42"/>
                <a:gd fmla="*/ 2863 h 10667" name="T43"/>
                <a:gd fmla="*/ 3606 w 10667" name="T44"/>
                <a:gd fmla="*/ 5931 h 10667" name="T45"/>
                <a:gd fmla="*/ 4406 w 10667" name="T46"/>
                <a:gd fmla="*/ 5536 h 10667" name="T47"/>
                <a:gd fmla="*/ 3036 w 10667" name="T48"/>
                <a:gd fmla="*/ 8836 h 10667" name="T49"/>
                <a:gd fmla="*/ 1301 w 10667" name="T50"/>
                <a:gd fmla="*/ 9187 h 10667" name="T51"/>
                <a:gd fmla="*/ 3942 w 10667" name="T52"/>
                <a:gd fmla="*/ 10566 h 10667" name="T53"/>
                <a:gd fmla="*/ 8368 w 10667" name="T54"/>
                <a:gd fmla="*/ 10227 h 10667" name="T55"/>
                <a:gd fmla="*/ 5409 w 10667" name="T56"/>
                <a:gd fmla="*/ 9687 h 10667" name="T57"/>
                <a:gd fmla="*/ 5462 w 10667" name="T58"/>
                <a:gd fmla="*/ 6588 h 10667" name="T59"/>
                <a:gd fmla="*/ 5409 w 10667" name="T60"/>
                <a:gd fmla="*/ 9687 h 10667" name="T61"/>
                <a:gd fmla="*/ 9674 w 10667" name="T62"/>
                <a:gd fmla="*/ 7185 h 10667" name="T63"/>
                <a:gd fmla="*/ 9255 w 10667" name="T64"/>
                <a:gd fmla="*/ 7228 h 10667" name="T65"/>
                <a:gd fmla="*/ 8691 w 10667" name="T66"/>
                <a:gd fmla="*/ 6602 h 10667" name="T67"/>
                <a:gd fmla="*/ 10667 w 10667" name="T68"/>
                <a:gd fmla="*/ 7058 h 10667" name="T69"/>
                <a:gd fmla="*/ 1068 w 10667" name="T70"/>
                <a:gd fmla="*/ 4056 h 10667" name="T71"/>
                <a:gd fmla="*/ 1407 w 10667" name="T72"/>
                <a:gd fmla="*/ 4399 h 10667" name="T73"/>
                <a:gd fmla="*/ 1620 w 10667" name="T74"/>
                <a:gd fmla="*/ 4469 h 10667" name="T75"/>
                <a:gd fmla="*/ 1410 w 10667" name="T76"/>
                <a:gd fmla="*/ 5515 h 10667" name="T77"/>
                <a:gd fmla="*/ 1189 w 10667" name="T78"/>
                <a:gd fmla="*/ 4467 h 10667" name="T79"/>
                <a:gd fmla="*/ 728 w 10667" name="T80"/>
                <a:gd fmla="*/ 5387 h 10667" name="T81"/>
                <a:gd fmla="*/ 967 w 10667" name="T82"/>
                <a:gd fmla="*/ 5399 h 10667" name="T83"/>
                <a:gd fmla="*/ 1088 w 10667" name="T84"/>
                <a:gd fmla="*/ 5407 h 10667" name="T85"/>
                <a:gd fmla="*/ 1148 w 10667" name="T86"/>
                <a:gd fmla="*/ 6944 h 10667" name="T87"/>
                <a:gd fmla="*/ 1411 w 10667" name="T88"/>
                <a:gd fmla="*/ 5714 h 10667" name="T89"/>
                <a:gd fmla="*/ 1671 w 10667" name="T90"/>
                <a:gd fmla="*/ 6954 h 10667" name="T91"/>
                <a:gd fmla="*/ 1743 w 10667" name="T92"/>
                <a:gd fmla="*/ 5493 h 10667" name="T93"/>
                <a:gd fmla="*/ 1838 w 10667" name="T94"/>
                <a:gd fmla="*/ 5396 h 10667" name="T95"/>
                <a:gd fmla="*/ 1780 w 10667" name="T96"/>
                <a:gd fmla="*/ 4561 h 10667" name="T97"/>
                <a:gd fmla="*/ 1813 w 10667" name="T98"/>
                <a:gd fmla="*/ 7185 h 10667" name="T99"/>
                <a:gd fmla="*/ 1394 w 10667" name="T100"/>
                <a:gd fmla="*/ 7228 h 10667" name="T101"/>
                <a:gd fmla="*/ 830 w 10667" name="T102"/>
                <a:gd fmla="*/ 6602 h 10667" name="T103"/>
                <a:gd fmla="*/ 2805 w 10667" name="T104"/>
                <a:gd fmla="*/ 7058 h 10667" name="T10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b="b" l="0" r="r" t="0"/>
              <a:pathLst>
                <a:path h="10667" w="10667">
                  <a:moveTo>
                    <a:pt x="8929" y="4056"/>
                  </a:moveTo>
                  <a:cubicBezTo>
                    <a:pt x="8929" y="3866"/>
                    <a:pt x="9081" y="3713"/>
                    <a:pt x="9268" y="3713"/>
                  </a:cubicBezTo>
                  <a:cubicBezTo>
                    <a:pt x="9456" y="3713"/>
                    <a:pt x="9608" y="3866"/>
                    <a:pt x="9608" y="4056"/>
                  </a:cubicBezTo>
                  <a:cubicBezTo>
                    <a:pt x="9608" y="4246"/>
                    <a:pt x="9456" y="4399"/>
                    <a:pt x="9268" y="4399"/>
                  </a:cubicBezTo>
                  <a:cubicBezTo>
                    <a:pt x="9081" y="4399"/>
                    <a:pt x="8929" y="4246"/>
                    <a:pt x="8929" y="4056"/>
                  </a:cubicBezTo>
                  <a:close/>
                  <a:moveTo>
                    <a:pt x="9642" y="4561"/>
                  </a:moveTo>
                  <a:cubicBezTo>
                    <a:pt x="9592" y="4523"/>
                    <a:pt x="9541" y="4489"/>
                    <a:pt x="9482" y="4469"/>
                  </a:cubicBezTo>
                  <a:cubicBezTo>
                    <a:pt x="9427" y="4449"/>
                    <a:pt x="9369" y="4439"/>
                    <a:pt x="9310" y="4434"/>
                  </a:cubicBezTo>
                  <a:lnTo>
                    <a:pt x="9398" y="5365"/>
                  </a:lnTo>
                  <a:lnTo>
                    <a:pt x="9272" y="5515"/>
                  </a:lnTo>
                  <a:lnTo>
                    <a:pt x="9127" y="5365"/>
                  </a:lnTo>
                  <a:lnTo>
                    <a:pt x="9237" y="4433"/>
                  </a:lnTo>
                  <a:cubicBezTo>
                    <a:pt x="9173" y="4435"/>
                    <a:pt x="9110" y="4446"/>
                    <a:pt x="9050" y="4467"/>
                  </a:cubicBezTo>
                  <a:cubicBezTo>
                    <a:pt x="9025" y="4476"/>
                    <a:pt x="9002" y="4487"/>
                    <a:pt x="8979" y="4500"/>
                  </a:cubicBezTo>
                  <a:cubicBezTo>
                    <a:pt x="8940" y="4523"/>
                    <a:pt x="8903" y="4551"/>
                    <a:pt x="8869" y="4582"/>
                  </a:cubicBezTo>
                  <a:cubicBezTo>
                    <a:pt x="8700" y="4734"/>
                    <a:pt x="8609" y="4997"/>
                    <a:pt x="8589" y="5387"/>
                  </a:cubicBezTo>
                  <a:cubicBezTo>
                    <a:pt x="8586" y="5454"/>
                    <a:pt x="8637" y="5511"/>
                    <a:pt x="8703" y="5514"/>
                  </a:cubicBezTo>
                  <a:cubicBezTo>
                    <a:pt x="8705" y="5514"/>
                    <a:pt x="8707" y="5514"/>
                    <a:pt x="8709" y="5514"/>
                  </a:cubicBezTo>
                  <a:cubicBezTo>
                    <a:pt x="8772" y="5514"/>
                    <a:pt x="8825" y="5464"/>
                    <a:pt x="8828" y="5399"/>
                  </a:cubicBezTo>
                  <a:cubicBezTo>
                    <a:pt x="8842" y="5135"/>
                    <a:pt x="8893" y="4938"/>
                    <a:pt x="8978" y="4821"/>
                  </a:cubicBezTo>
                  <a:cubicBezTo>
                    <a:pt x="8972" y="4944"/>
                    <a:pt x="8961" y="5167"/>
                    <a:pt x="8952" y="5395"/>
                  </a:cubicBezTo>
                  <a:cubicBezTo>
                    <a:pt x="8951" y="5399"/>
                    <a:pt x="8950" y="5403"/>
                    <a:pt x="8950" y="5407"/>
                  </a:cubicBezTo>
                  <a:lnTo>
                    <a:pt x="8854" y="6776"/>
                  </a:lnTo>
                  <a:cubicBezTo>
                    <a:pt x="8848" y="6863"/>
                    <a:pt x="8912" y="6938"/>
                    <a:pt x="8998" y="6944"/>
                  </a:cubicBezTo>
                  <a:cubicBezTo>
                    <a:pt x="9002" y="6944"/>
                    <a:pt x="9005" y="6944"/>
                    <a:pt x="9009" y="6944"/>
                  </a:cubicBezTo>
                  <a:cubicBezTo>
                    <a:pt x="9090" y="6944"/>
                    <a:pt x="9158" y="6881"/>
                    <a:pt x="9163" y="6798"/>
                  </a:cubicBezTo>
                  <a:lnTo>
                    <a:pt x="9239" y="5720"/>
                  </a:lnTo>
                  <a:cubicBezTo>
                    <a:pt x="9251" y="5717"/>
                    <a:pt x="9262" y="5714"/>
                    <a:pt x="9273" y="5714"/>
                  </a:cubicBezTo>
                  <a:cubicBezTo>
                    <a:pt x="9284" y="5714"/>
                    <a:pt x="9296" y="5716"/>
                    <a:pt x="9307" y="5717"/>
                  </a:cubicBezTo>
                  <a:lnTo>
                    <a:pt x="9377" y="6807"/>
                  </a:lnTo>
                  <a:cubicBezTo>
                    <a:pt x="9382" y="6890"/>
                    <a:pt x="9451" y="6954"/>
                    <a:pt x="9532" y="6954"/>
                  </a:cubicBezTo>
                  <a:cubicBezTo>
                    <a:pt x="9535" y="6954"/>
                    <a:pt x="9539" y="6954"/>
                    <a:pt x="9542" y="6954"/>
                  </a:cubicBezTo>
                  <a:cubicBezTo>
                    <a:pt x="9628" y="6948"/>
                    <a:pt x="9692" y="6873"/>
                    <a:pt x="9687" y="6787"/>
                  </a:cubicBezTo>
                  <a:lnTo>
                    <a:pt x="9604" y="5493"/>
                  </a:lnTo>
                  <a:cubicBezTo>
                    <a:pt x="9604" y="5486"/>
                    <a:pt x="9602" y="5479"/>
                    <a:pt x="9601" y="5472"/>
                  </a:cubicBezTo>
                  <a:cubicBezTo>
                    <a:pt x="9594" y="5274"/>
                    <a:pt x="9571" y="4981"/>
                    <a:pt x="9559" y="4821"/>
                  </a:cubicBezTo>
                  <a:cubicBezTo>
                    <a:pt x="9645" y="4939"/>
                    <a:pt x="9694" y="5134"/>
                    <a:pt x="9700" y="5396"/>
                  </a:cubicBezTo>
                  <a:cubicBezTo>
                    <a:pt x="9701" y="5462"/>
                    <a:pt x="9754" y="5514"/>
                    <a:pt x="9822" y="5514"/>
                  </a:cubicBezTo>
                  <a:cubicBezTo>
                    <a:pt x="9888" y="5513"/>
                    <a:pt x="9940" y="5458"/>
                    <a:pt x="9939" y="5391"/>
                  </a:cubicBezTo>
                  <a:cubicBezTo>
                    <a:pt x="9931" y="4988"/>
                    <a:pt x="9831" y="4709"/>
                    <a:pt x="9642" y="4561"/>
                  </a:cubicBezTo>
                  <a:close/>
                  <a:moveTo>
                    <a:pt x="5448" y="2261"/>
                  </a:moveTo>
                  <a:cubicBezTo>
                    <a:pt x="6065" y="2261"/>
                    <a:pt x="6566" y="1755"/>
                    <a:pt x="6566" y="1130"/>
                  </a:cubicBezTo>
                  <a:cubicBezTo>
                    <a:pt x="6566" y="506"/>
                    <a:pt x="6065" y="0"/>
                    <a:pt x="5448" y="0"/>
                  </a:cubicBezTo>
                  <a:cubicBezTo>
                    <a:pt x="4832" y="0"/>
                    <a:pt x="4332" y="506"/>
                    <a:pt x="4332" y="1130"/>
                  </a:cubicBezTo>
                  <a:cubicBezTo>
                    <a:pt x="4332" y="1755"/>
                    <a:pt x="4832" y="2261"/>
                    <a:pt x="5448" y="2261"/>
                  </a:cubicBezTo>
                  <a:close/>
                  <a:moveTo>
                    <a:pt x="9566" y="9187"/>
                  </a:moveTo>
                  <a:cubicBezTo>
                    <a:pt x="9566" y="8589"/>
                    <a:pt x="8569" y="8079"/>
                    <a:pt x="7146" y="7846"/>
                  </a:cubicBezTo>
                  <a:lnTo>
                    <a:pt x="7197" y="8282"/>
                  </a:lnTo>
                  <a:cubicBezTo>
                    <a:pt x="7559" y="8431"/>
                    <a:pt x="7781" y="8624"/>
                    <a:pt x="7781" y="8836"/>
                  </a:cubicBezTo>
                  <a:cubicBezTo>
                    <a:pt x="7781" y="9120"/>
                    <a:pt x="7386" y="9369"/>
                    <a:pt x="6788" y="9523"/>
                  </a:cubicBezTo>
                  <a:lnTo>
                    <a:pt x="6553" y="5860"/>
                  </a:lnTo>
                  <a:cubicBezTo>
                    <a:pt x="6552" y="5836"/>
                    <a:pt x="6547" y="5814"/>
                    <a:pt x="6542" y="5791"/>
                  </a:cubicBezTo>
                  <a:cubicBezTo>
                    <a:pt x="6519" y="5139"/>
                    <a:pt x="6446" y="4174"/>
                    <a:pt x="6403" y="3649"/>
                  </a:cubicBezTo>
                  <a:cubicBezTo>
                    <a:pt x="6689" y="4036"/>
                    <a:pt x="6850" y="4677"/>
                    <a:pt x="6867" y="5540"/>
                  </a:cubicBezTo>
                  <a:cubicBezTo>
                    <a:pt x="6872" y="5758"/>
                    <a:pt x="7047" y="5931"/>
                    <a:pt x="7269" y="5931"/>
                  </a:cubicBezTo>
                  <a:cubicBezTo>
                    <a:pt x="7487" y="5926"/>
                    <a:pt x="7660" y="5744"/>
                    <a:pt x="7655" y="5524"/>
                  </a:cubicBezTo>
                  <a:cubicBezTo>
                    <a:pt x="7628" y="4200"/>
                    <a:pt x="7299" y="3281"/>
                    <a:pt x="6677" y="2794"/>
                  </a:cubicBezTo>
                  <a:cubicBezTo>
                    <a:pt x="6515" y="2666"/>
                    <a:pt x="6346" y="2557"/>
                    <a:pt x="6150" y="2489"/>
                  </a:cubicBezTo>
                  <a:cubicBezTo>
                    <a:pt x="5969" y="2425"/>
                    <a:pt x="5778" y="2390"/>
                    <a:pt x="5587" y="2376"/>
                  </a:cubicBezTo>
                  <a:lnTo>
                    <a:pt x="5875" y="5440"/>
                  </a:lnTo>
                  <a:lnTo>
                    <a:pt x="5459" y="5934"/>
                  </a:lnTo>
                  <a:lnTo>
                    <a:pt x="4983" y="5440"/>
                  </a:lnTo>
                  <a:lnTo>
                    <a:pt x="5344" y="2372"/>
                  </a:lnTo>
                  <a:cubicBezTo>
                    <a:pt x="5135" y="2379"/>
                    <a:pt x="4926" y="2413"/>
                    <a:pt x="4729" y="2484"/>
                  </a:cubicBezTo>
                  <a:cubicBezTo>
                    <a:pt x="4648" y="2513"/>
                    <a:pt x="4570" y="2548"/>
                    <a:pt x="4496" y="2592"/>
                  </a:cubicBezTo>
                  <a:cubicBezTo>
                    <a:pt x="4366" y="2669"/>
                    <a:pt x="4247" y="2762"/>
                    <a:pt x="4134" y="2863"/>
                  </a:cubicBezTo>
                  <a:cubicBezTo>
                    <a:pt x="3578" y="3362"/>
                    <a:pt x="3276" y="4228"/>
                    <a:pt x="3213" y="5512"/>
                  </a:cubicBezTo>
                  <a:cubicBezTo>
                    <a:pt x="3202" y="5732"/>
                    <a:pt x="3369" y="5919"/>
                    <a:pt x="3586" y="5930"/>
                  </a:cubicBezTo>
                  <a:cubicBezTo>
                    <a:pt x="3593" y="5931"/>
                    <a:pt x="3600" y="5931"/>
                    <a:pt x="3606" y="5931"/>
                  </a:cubicBezTo>
                  <a:cubicBezTo>
                    <a:pt x="3815" y="5931"/>
                    <a:pt x="3989" y="5765"/>
                    <a:pt x="4000" y="5552"/>
                  </a:cubicBezTo>
                  <a:cubicBezTo>
                    <a:pt x="4043" y="4683"/>
                    <a:pt x="4213" y="4034"/>
                    <a:pt x="4493" y="3649"/>
                  </a:cubicBezTo>
                  <a:cubicBezTo>
                    <a:pt x="4473" y="4053"/>
                    <a:pt x="4437" y="4787"/>
                    <a:pt x="4406" y="5536"/>
                  </a:cubicBezTo>
                  <a:cubicBezTo>
                    <a:pt x="4404" y="5550"/>
                    <a:pt x="4400" y="5563"/>
                    <a:pt x="4399" y="5577"/>
                  </a:cubicBezTo>
                  <a:lnTo>
                    <a:pt x="4121" y="9550"/>
                  </a:lnTo>
                  <a:cubicBezTo>
                    <a:pt x="3469" y="9398"/>
                    <a:pt x="3036" y="9136"/>
                    <a:pt x="3036" y="8836"/>
                  </a:cubicBezTo>
                  <a:cubicBezTo>
                    <a:pt x="3036" y="8606"/>
                    <a:pt x="3298" y="8398"/>
                    <a:pt x="3715" y="8245"/>
                  </a:cubicBezTo>
                  <a:lnTo>
                    <a:pt x="3745" y="7843"/>
                  </a:lnTo>
                  <a:cubicBezTo>
                    <a:pt x="2309" y="8075"/>
                    <a:pt x="1301" y="8586"/>
                    <a:pt x="1301" y="9187"/>
                  </a:cubicBezTo>
                  <a:cubicBezTo>
                    <a:pt x="1301" y="9666"/>
                    <a:pt x="1867" y="9963"/>
                    <a:pt x="2241" y="10125"/>
                  </a:cubicBezTo>
                  <a:cubicBezTo>
                    <a:pt x="2579" y="10272"/>
                    <a:pt x="2936" y="10374"/>
                    <a:pt x="3295" y="10452"/>
                  </a:cubicBezTo>
                  <a:cubicBezTo>
                    <a:pt x="3509" y="10498"/>
                    <a:pt x="3725" y="10536"/>
                    <a:pt x="3942" y="10566"/>
                  </a:cubicBezTo>
                  <a:cubicBezTo>
                    <a:pt x="4438" y="10635"/>
                    <a:pt x="4931" y="10667"/>
                    <a:pt x="5434" y="10667"/>
                  </a:cubicBezTo>
                  <a:cubicBezTo>
                    <a:pt x="5609" y="10667"/>
                    <a:pt x="5784" y="10662"/>
                    <a:pt x="5959" y="10654"/>
                  </a:cubicBezTo>
                  <a:cubicBezTo>
                    <a:pt x="6767" y="10615"/>
                    <a:pt x="7596" y="10506"/>
                    <a:pt x="8368" y="10227"/>
                  </a:cubicBezTo>
                  <a:cubicBezTo>
                    <a:pt x="8794" y="10073"/>
                    <a:pt x="9463" y="9799"/>
                    <a:pt x="9557" y="9286"/>
                  </a:cubicBezTo>
                  <a:cubicBezTo>
                    <a:pt x="9563" y="9253"/>
                    <a:pt x="9566" y="9220"/>
                    <a:pt x="9566" y="9187"/>
                  </a:cubicBezTo>
                  <a:close/>
                  <a:moveTo>
                    <a:pt x="5409" y="9687"/>
                  </a:moveTo>
                  <a:cubicBezTo>
                    <a:pt x="5316" y="9687"/>
                    <a:pt x="5226" y="9685"/>
                    <a:pt x="5136" y="9681"/>
                  </a:cubicBezTo>
                  <a:lnTo>
                    <a:pt x="5351" y="6608"/>
                  </a:lnTo>
                  <a:cubicBezTo>
                    <a:pt x="5390" y="6597"/>
                    <a:pt x="5429" y="6588"/>
                    <a:pt x="5462" y="6588"/>
                  </a:cubicBezTo>
                  <a:cubicBezTo>
                    <a:pt x="5501" y="6588"/>
                    <a:pt x="5539" y="6595"/>
                    <a:pt x="5577" y="6599"/>
                  </a:cubicBezTo>
                  <a:lnTo>
                    <a:pt x="5773" y="9671"/>
                  </a:lnTo>
                  <a:cubicBezTo>
                    <a:pt x="5653" y="9678"/>
                    <a:pt x="5535" y="9687"/>
                    <a:pt x="5409" y="9687"/>
                  </a:cubicBezTo>
                  <a:close/>
                  <a:moveTo>
                    <a:pt x="9863" y="6751"/>
                  </a:moveTo>
                  <a:cubicBezTo>
                    <a:pt x="9985" y="6801"/>
                    <a:pt x="10061" y="6867"/>
                    <a:pt x="10061" y="6939"/>
                  </a:cubicBezTo>
                  <a:cubicBezTo>
                    <a:pt x="10061" y="7043"/>
                    <a:pt x="9905" y="7134"/>
                    <a:pt x="9674" y="7185"/>
                  </a:cubicBezTo>
                  <a:cubicBezTo>
                    <a:pt x="9657" y="7190"/>
                    <a:pt x="9638" y="7195"/>
                    <a:pt x="9619" y="7197"/>
                  </a:cubicBezTo>
                  <a:cubicBezTo>
                    <a:pt x="9614" y="7198"/>
                    <a:pt x="9609" y="7198"/>
                    <a:pt x="9605" y="7198"/>
                  </a:cubicBezTo>
                  <a:cubicBezTo>
                    <a:pt x="9499" y="7217"/>
                    <a:pt x="9382" y="7228"/>
                    <a:pt x="9255" y="7228"/>
                  </a:cubicBezTo>
                  <a:cubicBezTo>
                    <a:pt x="8811" y="7228"/>
                    <a:pt x="8451" y="7098"/>
                    <a:pt x="8451" y="6939"/>
                  </a:cubicBezTo>
                  <a:cubicBezTo>
                    <a:pt x="8451" y="6861"/>
                    <a:pt x="8539" y="6790"/>
                    <a:pt x="8681" y="6739"/>
                  </a:cubicBezTo>
                  <a:lnTo>
                    <a:pt x="8691" y="6602"/>
                  </a:lnTo>
                  <a:cubicBezTo>
                    <a:pt x="8203" y="6681"/>
                    <a:pt x="7861" y="6854"/>
                    <a:pt x="7861" y="7058"/>
                  </a:cubicBezTo>
                  <a:cubicBezTo>
                    <a:pt x="7861" y="7335"/>
                    <a:pt x="8489" y="7560"/>
                    <a:pt x="9264" y="7560"/>
                  </a:cubicBezTo>
                  <a:cubicBezTo>
                    <a:pt x="10039" y="7560"/>
                    <a:pt x="10667" y="7335"/>
                    <a:pt x="10667" y="7058"/>
                  </a:cubicBezTo>
                  <a:cubicBezTo>
                    <a:pt x="10667" y="6855"/>
                    <a:pt x="10328" y="6682"/>
                    <a:pt x="9845" y="6603"/>
                  </a:cubicBezTo>
                  <a:lnTo>
                    <a:pt x="9863" y="6751"/>
                  </a:lnTo>
                  <a:close/>
                  <a:moveTo>
                    <a:pt x="1068" y="4056"/>
                  </a:moveTo>
                  <a:cubicBezTo>
                    <a:pt x="1068" y="3866"/>
                    <a:pt x="1220" y="3713"/>
                    <a:pt x="1407" y="3713"/>
                  </a:cubicBezTo>
                  <a:cubicBezTo>
                    <a:pt x="1594" y="3713"/>
                    <a:pt x="1747" y="3866"/>
                    <a:pt x="1747" y="4056"/>
                  </a:cubicBezTo>
                  <a:cubicBezTo>
                    <a:pt x="1747" y="4246"/>
                    <a:pt x="1594" y="4399"/>
                    <a:pt x="1407" y="4399"/>
                  </a:cubicBezTo>
                  <a:cubicBezTo>
                    <a:pt x="1220" y="4399"/>
                    <a:pt x="1068" y="4246"/>
                    <a:pt x="1068" y="4056"/>
                  </a:cubicBezTo>
                  <a:close/>
                  <a:moveTo>
                    <a:pt x="1780" y="4561"/>
                  </a:moveTo>
                  <a:cubicBezTo>
                    <a:pt x="1731" y="4523"/>
                    <a:pt x="1680" y="4489"/>
                    <a:pt x="1620" y="4469"/>
                  </a:cubicBezTo>
                  <a:cubicBezTo>
                    <a:pt x="1565" y="4449"/>
                    <a:pt x="1507" y="4439"/>
                    <a:pt x="1449" y="4434"/>
                  </a:cubicBezTo>
                  <a:lnTo>
                    <a:pt x="1537" y="5365"/>
                  </a:lnTo>
                  <a:lnTo>
                    <a:pt x="1410" y="5515"/>
                  </a:lnTo>
                  <a:lnTo>
                    <a:pt x="1266" y="5365"/>
                  </a:lnTo>
                  <a:lnTo>
                    <a:pt x="1376" y="4433"/>
                  </a:lnTo>
                  <a:cubicBezTo>
                    <a:pt x="1312" y="4435"/>
                    <a:pt x="1248" y="4446"/>
                    <a:pt x="1189" y="4467"/>
                  </a:cubicBezTo>
                  <a:cubicBezTo>
                    <a:pt x="1164" y="4476"/>
                    <a:pt x="1140" y="4487"/>
                    <a:pt x="1118" y="4500"/>
                  </a:cubicBezTo>
                  <a:cubicBezTo>
                    <a:pt x="1078" y="4523"/>
                    <a:pt x="1042" y="4551"/>
                    <a:pt x="1008" y="4582"/>
                  </a:cubicBezTo>
                  <a:cubicBezTo>
                    <a:pt x="839" y="4734"/>
                    <a:pt x="747" y="4997"/>
                    <a:pt x="728" y="5387"/>
                  </a:cubicBezTo>
                  <a:cubicBezTo>
                    <a:pt x="725" y="5454"/>
                    <a:pt x="775" y="5511"/>
                    <a:pt x="841" y="5514"/>
                  </a:cubicBezTo>
                  <a:cubicBezTo>
                    <a:pt x="843" y="5514"/>
                    <a:pt x="845" y="5514"/>
                    <a:pt x="848" y="5514"/>
                  </a:cubicBezTo>
                  <a:cubicBezTo>
                    <a:pt x="911" y="5514"/>
                    <a:pt x="964" y="5464"/>
                    <a:pt x="967" y="5399"/>
                  </a:cubicBezTo>
                  <a:cubicBezTo>
                    <a:pt x="980" y="5135"/>
                    <a:pt x="1032" y="4938"/>
                    <a:pt x="1117" y="4821"/>
                  </a:cubicBezTo>
                  <a:cubicBezTo>
                    <a:pt x="1111" y="4944"/>
                    <a:pt x="1100" y="5167"/>
                    <a:pt x="1090" y="5395"/>
                  </a:cubicBezTo>
                  <a:cubicBezTo>
                    <a:pt x="1090" y="5399"/>
                    <a:pt x="1089" y="5403"/>
                    <a:pt x="1088" y="5407"/>
                  </a:cubicBezTo>
                  <a:lnTo>
                    <a:pt x="993" y="6776"/>
                  </a:lnTo>
                  <a:cubicBezTo>
                    <a:pt x="987" y="6863"/>
                    <a:pt x="1051" y="6938"/>
                    <a:pt x="1136" y="6944"/>
                  </a:cubicBezTo>
                  <a:cubicBezTo>
                    <a:pt x="1140" y="6944"/>
                    <a:pt x="1144" y="6944"/>
                    <a:pt x="1148" y="6944"/>
                  </a:cubicBezTo>
                  <a:cubicBezTo>
                    <a:pt x="1228" y="6944"/>
                    <a:pt x="1296" y="6881"/>
                    <a:pt x="1302" y="6798"/>
                  </a:cubicBezTo>
                  <a:lnTo>
                    <a:pt x="1378" y="5720"/>
                  </a:lnTo>
                  <a:cubicBezTo>
                    <a:pt x="1389" y="5717"/>
                    <a:pt x="1401" y="5714"/>
                    <a:pt x="1411" y="5714"/>
                  </a:cubicBezTo>
                  <a:cubicBezTo>
                    <a:pt x="1423" y="5714"/>
                    <a:pt x="1435" y="5716"/>
                    <a:pt x="1446" y="5717"/>
                  </a:cubicBezTo>
                  <a:lnTo>
                    <a:pt x="1516" y="6807"/>
                  </a:lnTo>
                  <a:cubicBezTo>
                    <a:pt x="1521" y="6890"/>
                    <a:pt x="1589" y="6954"/>
                    <a:pt x="1671" y="6954"/>
                  </a:cubicBezTo>
                  <a:cubicBezTo>
                    <a:pt x="1674" y="6954"/>
                    <a:pt x="1677" y="6954"/>
                    <a:pt x="1681" y="6954"/>
                  </a:cubicBezTo>
                  <a:cubicBezTo>
                    <a:pt x="1766" y="6948"/>
                    <a:pt x="1831" y="6873"/>
                    <a:pt x="1826" y="6787"/>
                  </a:cubicBezTo>
                  <a:lnTo>
                    <a:pt x="1743" y="5493"/>
                  </a:lnTo>
                  <a:cubicBezTo>
                    <a:pt x="1742" y="5486"/>
                    <a:pt x="1741" y="5479"/>
                    <a:pt x="1739" y="5472"/>
                  </a:cubicBezTo>
                  <a:cubicBezTo>
                    <a:pt x="1732" y="5274"/>
                    <a:pt x="1710" y="4981"/>
                    <a:pt x="1697" y="4821"/>
                  </a:cubicBezTo>
                  <a:cubicBezTo>
                    <a:pt x="1784" y="4939"/>
                    <a:pt x="1833" y="5134"/>
                    <a:pt x="1838" y="5396"/>
                  </a:cubicBezTo>
                  <a:cubicBezTo>
                    <a:pt x="1840" y="5462"/>
                    <a:pt x="1893" y="5514"/>
                    <a:pt x="1960" y="5514"/>
                  </a:cubicBezTo>
                  <a:cubicBezTo>
                    <a:pt x="2027" y="5513"/>
                    <a:pt x="2079" y="5458"/>
                    <a:pt x="2078" y="5391"/>
                  </a:cubicBezTo>
                  <a:cubicBezTo>
                    <a:pt x="2069" y="4988"/>
                    <a:pt x="1969" y="4709"/>
                    <a:pt x="1780" y="4561"/>
                  </a:cubicBezTo>
                  <a:close/>
                  <a:moveTo>
                    <a:pt x="2002" y="6751"/>
                  </a:moveTo>
                  <a:cubicBezTo>
                    <a:pt x="2124" y="6801"/>
                    <a:pt x="2200" y="6867"/>
                    <a:pt x="2200" y="6939"/>
                  </a:cubicBezTo>
                  <a:cubicBezTo>
                    <a:pt x="2200" y="7043"/>
                    <a:pt x="2044" y="7134"/>
                    <a:pt x="1813" y="7185"/>
                  </a:cubicBezTo>
                  <a:cubicBezTo>
                    <a:pt x="1795" y="7190"/>
                    <a:pt x="1777" y="7195"/>
                    <a:pt x="1758" y="7197"/>
                  </a:cubicBezTo>
                  <a:cubicBezTo>
                    <a:pt x="1753" y="7198"/>
                    <a:pt x="1748" y="7198"/>
                    <a:pt x="1743" y="7198"/>
                  </a:cubicBezTo>
                  <a:cubicBezTo>
                    <a:pt x="1637" y="7217"/>
                    <a:pt x="1520" y="7228"/>
                    <a:pt x="1394" y="7228"/>
                  </a:cubicBezTo>
                  <a:cubicBezTo>
                    <a:pt x="950" y="7228"/>
                    <a:pt x="589" y="7098"/>
                    <a:pt x="589" y="6939"/>
                  </a:cubicBezTo>
                  <a:cubicBezTo>
                    <a:pt x="589" y="6861"/>
                    <a:pt x="678" y="6790"/>
                    <a:pt x="820" y="6739"/>
                  </a:cubicBezTo>
                  <a:lnTo>
                    <a:pt x="830" y="6602"/>
                  </a:lnTo>
                  <a:cubicBezTo>
                    <a:pt x="342" y="6681"/>
                    <a:pt x="0" y="6854"/>
                    <a:pt x="0" y="7058"/>
                  </a:cubicBezTo>
                  <a:cubicBezTo>
                    <a:pt x="0" y="7335"/>
                    <a:pt x="628" y="7560"/>
                    <a:pt x="1403" y="7560"/>
                  </a:cubicBezTo>
                  <a:cubicBezTo>
                    <a:pt x="2177" y="7560"/>
                    <a:pt x="2805" y="7335"/>
                    <a:pt x="2805" y="7058"/>
                  </a:cubicBezTo>
                  <a:cubicBezTo>
                    <a:pt x="2805" y="6855"/>
                    <a:pt x="2467" y="6682"/>
                    <a:pt x="1984" y="6603"/>
                  </a:cubicBezTo>
                  <a:lnTo>
                    <a:pt x="2002" y="6751"/>
                  </a:lnTo>
                  <a:close/>
                </a:path>
              </a:pathLst>
            </a:custGeom>
            <a:solidFill>
              <a:srgbClr val="F08247"/>
            </a:solidFill>
            <a:ln>
              <a:noFill/>
            </a:ln>
          </p:spPr>
          <p:txBody>
            <a:bodyPr/>
            <a:lstStyle/>
            <a:p/>
          </p:txBody>
        </p:sp>
      </p:grpSp>
      <p:sp>
        <p:nvSpPr>
          <p:cNvPr id="20" name="TextBox 16">
            <a:extLst>
              <a:ext uri="{FF2B5EF4-FFF2-40B4-BE49-F238E27FC236}">
                <a16:creationId xmlns:a16="http://schemas.microsoft.com/office/drawing/2014/main" id="{44F3941C-99A5-4DB7-ABD0-30357533CDD1}"/>
              </a:ext>
            </a:extLst>
          </p:cNvPr>
          <p:cNvSpPr txBox="1"/>
          <p:nvPr/>
        </p:nvSpPr>
        <p:spPr>
          <a:xfrm>
            <a:off x="9359730" y="5068457"/>
            <a:ext cx="2072791" cy="579120"/>
          </a:xfrm>
          <a:prstGeom prst="rect">
            <a:avLst/>
          </a:prstGeom>
          <a:noFill/>
        </p:spPr>
        <p:txBody>
          <a:bodyPr rtlCol="0" wrap="square">
            <a:spAutoFit/>
          </a:bodyPr>
          <a:lstStyle/>
          <a:p>
            <a:pPr algn="ctr">
              <a:defRPr/>
            </a:pPr>
            <a:r>
              <a:rPr altLang="en-US" lang="zh-CN" sz="1600">
                <a:solidFill>
                  <a:schemeClr val="bg2">
                    <a:lumMod val="25000"/>
                  </a:schemeClr>
                </a:solidFill>
                <a:latin charset="-122" panose="020b0503020204020204" pitchFamily="34" typeface="微软雅黑"/>
                <a:ea charset="-122" panose="020b0503020204020204" pitchFamily="34" typeface="微软雅黑"/>
              </a:rPr>
              <a:t>电子媒介形式 如电话、计算机、传真等</a:t>
            </a:r>
          </a:p>
        </p:txBody>
      </p:sp>
      <p:sp>
        <p:nvSpPr>
          <p:cNvPr id="21" name="TextBox 17">
            <a:extLst>
              <a:ext uri="{FF2B5EF4-FFF2-40B4-BE49-F238E27FC236}">
                <a16:creationId xmlns:a16="http://schemas.microsoft.com/office/drawing/2014/main" id="{B1CA22B1-DB18-457E-81EC-E3D9CAD565CD}"/>
              </a:ext>
            </a:extLst>
          </p:cNvPr>
          <p:cNvSpPr txBox="1"/>
          <p:nvPr/>
        </p:nvSpPr>
        <p:spPr>
          <a:xfrm>
            <a:off x="3962232" y="5068457"/>
            <a:ext cx="2268201" cy="579120"/>
          </a:xfrm>
          <a:prstGeom prst="rect">
            <a:avLst/>
          </a:prstGeom>
          <a:noFill/>
        </p:spPr>
        <p:txBody>
          <a:bodyPr rtlCol="0" wrap="square">
            <a:spAutoFit/>
          </a:bodyPr>
          <a:lstStyle/>
          <a:p>
            <a:pPr algn="ctr">
              <a:defRPr/>
            </a:pPr>
            <a:r>
              <a:rPr altLang="en-US" lang="zh-CN" sz="1600">
                <a:solidFill>
                  <a:schemeClr val="bg2">
                    <a:lumMod val="25000"/>
                  </a:schemeClr>
                </a:solidFill>
                <a:latin charset="-122" panose="020b0503020204020204" pitchFamily="34" typeface="微软雅黑"/>
                <a:ea charset="-122" panose="020b0503020204020204" pitchFamily="34" typeface="微软雅黑"/>
              </a:rPr>
              <a:t>书面形式 如备忘录、信件、期刊、布告栏</a:t>
            </a:r>
          </a:p>
        </p:txBody>
      </p:sp>
      <p:sp>
        <p:nvSpPr>
          <p:cNvPr id="22" name="TextBox 18">
            <a:extLst>
              <a:ext uri="{FF2B5EF4-FFF2-40B4-BE49-F238E27FC236}">
                <a16:creationId xmlns:a16="http://schemas.microsoft.com/office/drawing/2014/main" id="{BDF08585-8566-4F31-BA4D-C010FE26A6F8}"/>
              </a:ext>
            </a:extLst>
          </p:cNvPr>
          <p:cNvSpPr txBox="1"/>
          <p:nvPr/>
        </p:nvSpPr>
        <p:spPr>
          <a:xfrm>
            <a:off x="6463533" y="5068457"/>
            <a:ext cx="2478405" cy="335280"/>
          </a:xfrm>
          <a:prstGeom prst="rect">
            <a:avLst/>
          </a:prstGeom>
          <a:noFill/>
        </p:spPr>
        <p:txBody>
          <a:bodyPr rtlCol="0" wrap="none">
            <a:spAutoFit/>
          </a:bodyPr>
          <a:lstStyle/>
          <a:p>
            <a:pPr algn="r">
              <a:defRPr/>
            </a:pPr>
            <a:r>
              <a:rPr altLang="en-US" lang="zh-CN" sz="1600">
                <a:solidFill>
                  <a:schemeClr val="bg2">
                    <a:lumMod val="25000"/>
                  </a:schemeClr>
                </a:solidFill>
                <a:latin charset="-122" panose="020b0503020204020204" pitchFamily="34" typeface="微软雅黑"/>
                <a:ea charset="-122" panose="020b0503020204020204" pitchFamily="34" typeface="微软雅黑"/>
              </a:rPr>
              <a:t>非语言形式 如红灯、警笛</a:t>
            </a:r>
          </a:p>
        </p:txBody>
      </p:sp>
      <p:sp>
        <p:nvSpPr>
          <p:cNvPr id="23" name="TextBox 19">
            <a:extLst>
              <a:ext uri="{FF2B5EF4-FFF2-40B4-BE49-F238E27FC236}">
                <a16:creationId xmlns:a16="http://schemas.microsoft.com/office/drawing/2014/main" id="{A4CDAD13-8978-4A40-B0DB-EC45B02D01B1}"/>
              </a:ext>
            </a:extLst>
          </p:cNvPr>
          <p:cNvSpPr txBox="1"/>
          <p:nvPr/>
        </p:nvSpPr>
        <p:spPr>
          <a:xfrm>
            <a:off x="5584358" y="1900663"/>
            <a:ext cx="1650578" cy="822960"/>
          </a:xfrm>
          <a:prstGeom prst="rect">
            <a:avLst/>
          </a:prstGeom>
          <a:noFill/>
        </p:spPr>
        <p:txBody>
          <a:bodyPr rtlCol="0" wrap="square">
            <a:spAutoFit/>
          </a:bodyPr>
          <a:lstStyle/>
          <a:p>
            <a:pPr algn="ctr">
              <a:defRPr/>
            </a:pPr>
            <a:r>
              <a:rPr altLang="en-US" lang="zh-CN" sz="1600">
                <a:solidFill>
                  <a:schemeClr val="bg2">
                    <a:lumMod val="25000"/>
                  </a:schemeClr>
                </a:solidFill>
                <a:latin charset="-122" panose="020b0503020204020204" pitchFamily="34" typeface="微软雅黑"/>
                <a:ea charset="-122" panose="020b0503020204020204" pitchFamily="34" typeface="微软雅黑"/>
              </a:rPr>
              <a:t>语调形式 如对词汇或短语的强调</a:t>
            </a:r>
          </a:p>
        </p:txBody>
      </p:sp>
      <p:sp>
        <p:nvSpPr>
          <p:cNvPr id="28" name="TextBox 26">
            <a:extLst>
              <a:ext uri="{FF2B5EF4-FFF2-40B4-BE49-F238E27FC236}">
                <a16:creationId xmlns:a16="http://schemas.microsoft.com/office/drawing/2014/main" id="{3EF6B2DF-815B-4767-95BB-A92281E8E9A5}"/>
              </a:ext>
            </a:extLst>
          </p:cNvPr>
          <p:cNvSpPr txBox="1"/>
          <p:nvPr/>
        </p:nvSpPr>
        <p:spPr>
          <a:xfrm>
            <a:off x="8056280" y="1900663"/>
            <a:ext cx="1923713" cy="822960"/>
          </a:xfrm>
          <a:prstGeom prst="rect">
            <a:avLst/>
          </a:prstGeom>
          <a:noFill/>
        </p:spPr>
        <p:txBody>
          <a:bodyPr rtlCol="0" wrap="square">
            <a:spAutoFit/>
          </a:bodyPr>
          <a:lstStyle/>
          <a:p>
            <a:pPr algn="ctr">
              <a:defRPr/>
            </a:pPr>
            <a:r>
              <a:rPr altLang="en-US" lang="zh-CN" sz="1600">
                <a:solidFill>
                  <a:schemeClr val="bg2">
                    <a:lumMod val="25000"/>
                  </a:schemeClr>
                </a:solidFill>
                <a:latin charset="-122" panose="020b0503020204020204" pitchFamily="34" typeface="微软雅黑"/>
                <a:ea charset="-122" panose="020b0503020204020204" pitchFamily="34" typeface="微软雅黑"/>
              </a:rPr>
              <a:t>体态语言形式 如手势、面部表情、其他身体动作</a:t>
            </a:r>
          </a:p>
        </p:txBody>
      </p:sp>
      <p:sp>
        <p:nvSpPr>
          <p:cNvPr id="29" name="TextBox 27">
            <a:extLst>
              <a:ext uri="{FF2B5EF4-FFF2-40B4-BE49-F238E27FC236}">
                <a16:creationId xmlns:a16="http://schemas.microsoft.com/office/drawing/2014/main" id="{48150C95-10AF-4BF9-A0D0-4CEF8D309278}"/>
              </a:ext>
            </a:extLst>
          </p:cNvPr>
          <p:cNvSpPr txBox="1"/>
          <p:nvPr/>
        </p:nvSpPr>
        <p:spPr>
          <a:xfrm>
            <a:off x="2723178" y="1900663"/>
            <a:ext cx="2117175" cy="579120"/>
          </a:xfrm>
          <a:prstGeom prst="rect">
            <a:avLst/>
          </a:prstGeom>
          <a:noFill/>
        </p:spPr>
        <p:txBody>
          <a:bodyPr rtlCol="0" wrap="square">
            <a:spAutoFit/>
          </a:bodyPr>
          <a:lstStyle/>
          <a:p>
            <a:pPr algn="ctr">
              <a:defRPr/>
            </a:pPr>
            <a:r>
              <a:rPr altLang="en-US" lang="zh-CN" sz="1600">
                <a:solidFill>
                  <a:schemeClr val="bg2">
                    <a:lumMod val="25000"/>
                  </a:schemeClr>
                </a:solidFill>
                <a:latin charset="-122" panose="020b0503020204020204" pitchFamily="34" typeface="微软雅黑"/>
                <a:ea charset="-122" panose="020b0503020204020204" pitchFamily="34" typeface="微软雅黑"/>
              </a:rPr>
              <a:t>口头形式 如演说、讨论、传闻、小道消息</a:t>
            </a:r>
          </a:p>
        </p:txBody>
      </p:sp>
      <p:cxnSp>
        <p:nvCxnSpPr>
          <p:cNvPr id="27" name="直接连接符 26">
            <a:extLst>
              <a:ext uri="{FF2B5EF4-FFF2-40B4-BE49-F238E27FC236}">
                <a16:creationId xmlns:a16="http://schemas.microsoft.com/office/drawing/2014/main" id="{245402FA-F366-4091-8A6F-5006001EC65A}"/>
              </a:ext>
            </a:extLst>
          </p:cNvPr>
          <p:cNvCxnSpPr/>
          <p:nvPr/>
        </p:nvCxnSpPr>
        <p:spPr>
          <a:xfrm>
            <a:off x="0" y="3915424"/>
            <a:ext cx="11520488" cy="0"/>
          </a:xfrm>
          <a:prstGeom prst="line">
            <a:avLst/>
          </a:prstGeom>
          <a:ln cap="rnd" w="22225">
            <a:solidFill>
              <a:schemeClr val="bg1">
                <a:lumMod val="75000"/>
              </a:schemeClr>
            </a:solidFill>
            <a:round/>
          </a:ln>
        </p:spPr>
        <p:style>
          <a:lnRef idx="1">
            <a:schemeClr val="accent1"/>
          </a:lnRef>
          <a:fillRef idx="0">
            <a:schemeClr val="accent1"/>
          </a:fillRef>
          <a:effectRef idx="0">
            <a:schemeClr val="accent1"/>
          </a:effectRef>
          <a:fontRef idx="minor">
            <a:schemeClr val="tx1"/>
          </a:fontRef>
        </p:style>
      </p:cxnSp>
      <p:sp>
        <p:nvSpPr>
          <p:cNvPr id="30" name="iSľïḋé">
            <a:extLst>
              <a:ext uri="{FF2B5EF4-FFF2-40B4-BE49-F238E27FC236}">
                <a16:creationId xmlns:a16="http://schemas.microsoft.com/office/drawing/2014/main" id="{FD78525D-E643-4A3B-A885-2C7975385655}"/>
              </a:ext>
            </a:extLst>
          </p:cNvPr>
          <p:cNvSpPr/>
          <p:nvPr/>
        </p:nvSpPr>
        <p:spPr>
          <a:xfrm>
            <a:off x="741345" y="3086749"/>
            <a:ext cx="1657350" cy="1657350"/>
          </a:xfrm>
          <a:prstGeom prst="ellipse">
            <a:avLst/>
          </a:prstGeom>
          <a:solidFill>
            <a:srgbClr val="BAE0E4"/>
          </a:solidFill>
          <a:ln w="38100">
            <a:solidFill>
              <a:schemeClr val="bg1"/>
            </a:solidFill>
          </a:ln>
        </p:spPr>
        <p:txBody>
          <a:bodyPr anchor="ctr" anchorCtr="0" bIns="45720" compatLnSpc="1" forceAA="0" fromWordArt="0" lIns="91440" numCol="1" rIns="91440" rot="0" rtlCol="0" spcCol="0" spcFirstLastPara="0" tIns="45720" vert="horz" wrap="none">
            <a:prstTxWarp prst="textNoShape">
              <a:avLst/>
            </a:prstTxWarp>
            <a:normAutofit/>
          </a:bodyPr>
          <a:lstStyle/>
          <a:p>
            <a:pPr algn="ctr">
              <a:buSzPct val="25000"/>
            </a:pPr>
            <a:r>
              <a:rPr altLang="en-US" lang="zh-CN">
                <a:latin charset="-122" panose="020b0503020204020204" pitchFamily="34" typeface="微软雅黑"/>
                <a:ea charset="-122" panose="020b0503020204020204" pitchFamily="34" typeface="微软雅黑"/>
              </a:rPr>
              <a:t>六种形式</a:t>
            </a:r>
          </a:p>
        </p:txBody>
      </p:sp>
      <p:grpSp>
        <p:nvGrpSpPr>
          <p:cNvPr id="31" name="组合 30">
            <a:extLst>
              <a:ext uri="{FF2B5EF4-FFF2-40B4-BE49-F238E27FC236}">
                <a16:creationId xmlns:a16="http://schemas.microsoft.com/office/drawing/2014/main" id="{6BEB637D-DDFF-450C-B161-E72B673FCFF2}"/>
              </a:ext>
            </a:extLst>
          </p:cNvPr>
          <p:cNvGrpSpPr/>
          <p:nvPr/>
        </p:nvGrpSpPr>
        <p:grpSpPr>
          <a:xfrm>
            <a:off x="3581399" y="2868440"/>
            <a:ext cx="514350" cy="1123183"/>
            <a:chOff x="3581399" y="2868440"/>
            <a:chExt cx="514350" cy="1123183"/>
          </a:xfrm>
        </p:grpSpPr>
        <p:sp>
          <p:nvSpPr>
            <p:cNvPr id="32" name="îśļîḑè">
              <a:extLst>
                <a:ext uri="{FF2B5EF4-FFF2-40B4-BE49-F238E27FC236}">
                  <a16:creationId xmlns:a16="http://schemas.microsoft.com/office/drawing/2014/main" id="{0698B797-C8DC-436B-B76E-029B14230467}"/>
                </a:ext>
              </a:extLst>
            </p:cNvPr>
            <p:cNvSpPr/>
            <p:nvPr/>
          </p:nvSpPr>
          <p:spPr>
            <a:xfrm>
              <a:off x="3762375" y="3839225"/>
              <a:ext cx="152398" cy="152398"/>
            </a:xfrm>
            <a:prstGeom prst="ellipse">
              <a:avLst/>
            </a:prstGeom>
            <a:solidFill>
              <a:srgbClr val="F08247"/>
            </a:solidFill>
            <a:ln w="19050">
              <a:solidFill>
                <a:schemeClr val="bg1">
                  <a:lumMod val="85000"/>
                </a:schemeClr>
              </a:solidFill>
            </a:ln>
          </p:spPr>
          <p:txBody>
            <a:bodyPr anchor="ctr" anchorCtr="0" bIns="45720" compatLnSpc="1" forceAA="0" fromWordArt="0" lIns="91440" numCol="1" rIns="91440" rot="0" rtlCol="0" spcCol="0" spcFirstLastPara="0" tIns="45720" vert="horz" wrap="square">
              <a:prstTxWarp prst="textNoShape">
                <a:avLst/>
              </a:prstTxWarp>
              <a:normAutofit/>
            </a:bodyPr>
            <a:lstStyle/>
            <a:p>
              <a:pPr algn="ctr">
                <a:buSzPct val="25000"/>
              </a:pPr>
              <a:endParaRPr altLang="en-US" b="1" lang="zh-CN">
                <a:solidFill>
                  <a:schemeClr val="bg1"/>
                </a:solidFill>
                <a:latin charset="-122" panose="020b0503020204020204" pitchFamily="34" typeface="微软雅黑"/>
                <a:ea charset="-122" panose="020b0503020204020204" pitchFamily="34" typeface="微软雅黑"/>
              </a:endParaRPr>
            </a:p>
          </p:txBody>
        </p:sp>
        <p:sp>
          <p:nvSpPr>
            <p:cNvPr id="33" name="íṣḷîďé">
              <a:extLst>
                <a:ext uri="{FF2B5EF4-FFF2-40B4-BE49-F238E27FC236}">
                  <a16:creationId xmlns:a16="http://schemas.microsoft.com/office/drawing/2014/main" id="{D33EA38A-76ED-4C82-9F3E-0C7E193B190F}"/>
                </a:ext>
              </a:extLst>
            </p:cNvPr>
            <p:cNvSpPr/>
            <p:nvPr/>
          </p:nvSpPr>
          <p:spPr>
            <a:xfrm>
              <a:off x="3581399" y="2868440"/>
              <a:ext cx="514350" cy="514350"/>
            </a:xfrm>
            <a:prstGeom prst="ellipse">
              <a:avLst/>
            </a:prstGeom>
            <a:solidFill>
              <a:srgbClr val="F08247"/>
            </a:solidFill>
            <a:ln w="19050">
              <a:solidFill>
                <a:schemeClr val="bg1">
                  <a:lumMod val="85000"/>
                </a:schemeClr>
              </a:solidFill>
            </a:ln>
          </p:spPr>
          <p:txBody>
            <a:bodyPr anchor="ctr" anchorCtr="0" bIns="45720" compatLnSpc="1" forceAA="0" fromWordArt="0" lIns="91440" numCol="1" rIns="91440" rot="0" rtlCol="0" spcCol="0" spcFirstLastPara="0" tIns="45720" vert="horz" wrap="square">
              <a:prstTxWarp prst="textNoShape">
                <a:avLst/>
              </a:prstTxWarp>
              <a:normAutofit fontScale="70000" lnSpcReduction="20000"/>
            </a:bodyPr>
            <a:lstStyle/>
            <a:p>
              <a:pPr algn="ctr">
                <a:buSzPct val="25000"/>
              </a:pPr>
              <a:r>
                <a:rPr altLang="zh-CN" b="1" lang="en-US" sz="1600">
                  <a:solidFill>
                    <a:schemeClr val="bg1"/>
                  </a:solidFill>
                  <a:latin charset="-122" panose="020b0503020204020204" pitchFamily="34" typeface="微软雅黑"/>
                  <a:ea charset="-122" panose="020b0503020204020204" pitchFamily="34" typeface="微软雅黑"/>
                </a:rPr>
                <a:t>01</a:t>
              </a:r>
            </a:p>
          </p:txBody>
        </p:sp>
        <p:cxnSp>
          <p:nvCxnSpPr>
            <p:cNvPr id="34" name="直接连接符 33">
              <a:extLst>
                <a:ext uri="{FF2B5EF4-FFF2-40B4-BE49-F238E27FC236}">
                  <a16:creationId xmlns:a16="http://schemas.microsoft.com/office/drawing/2014/main" id="{1CCBE639-9241-4E8D-AC55-A4EA30AE5E74}"/>
                </a:ext>
              </a:extLst>
            </p:cNvPr>
            <p:cNvCxnSpPr>
              <a:stCxn id="32" idx="0"/>
              <a:endCxn id="33" idx="4"/>
            </p:cNvCxnSpPr>
            <p:nvPr/>
          </p:nvCxnSpPr>
          <p:spPr>
            <a:xfrm flipH="1" flipV="1">
              <a:off x="3838574" y="3382790"/>
              <a:ext cx="0" cy="456435"/>
            </a:xfrm>
            <a:prstGeom prst="line">
              <a:avLst/>
            </a:prstGeom>
            <a:ln cap="rnd" w="19050">
              <a:solidFill>
                <a:schemeClr val="bg1">
                  <a:lumMod val="75000"/>
                </a:schemeClr>
              </a:solidFill>
              <a:round/>
            </a:ln>
          </p:spPr>
          <p:style>
            <a:lnRef idx="1">
              <a:schemeClr val="accent1"/>
            </a:lnRef>
            <a:fillRef idx="0">
              <a:schemeClr val="accent1"/>
            </a:fillRef>
            <a:effectRef idx="0">
              <a:schemeClr val="accent1"/>
            </a:effectRef>
            <a:fontRef idx="minor">
              <a:schemeClr val="tx1"/>
            </a:fontRef>
          </p:style>
        </p:cxnSp>
      </p:grpSp>
      <p:grpSp>
        <p:nvGrpSpPr>
          <p:cNvPr id="35" name="组合 34">
            <a:extLst>
              <a:ext uri="{FF2B5EF4-FFF2-40B4-BE49-F238E27FC236}">
                <a16:creationId xmlns:a16="http://schemas.microsoft.com/office/drawing/2014/main" id="{B13F6EEB-70B6-4540-BB31-F2B1DEBA284C}"/>
              </a:ext>
            </a:extLst>
          </p:cNvPr>
          <p:cNvGrpSpPr/>
          <p:nvPr/>
        </p:nvGrpSpPr>
        <p:grpSpPr>
          <a:xfrm>
            <a:off x="6133081" y="2868440"/>
            <a:ext cx="514350" cy="1123183"/>
            <a:chOff x="6133081" y="2868440"/>
            <a:chExt cx="514350" cy="1123183"/>
          </a:xfrm>
        </p:grpSpPr>
        <p:sp>
          <p:nvSpPr>
            <p:cNvPr id="36" name="ïsḷïḍé">
              <a:extLst>
                <a:ext uri="{FF2B5EF4-FFF2-40B4-BE49-F238E27FC236}">
                  <a16:creationId xmlns:a16="http://schemas.microsoft.com/office/drawing/2014/main" id="{3AE6B450-4736-4310-9988-A2C6E6FB130E}"/>
                </a:ext>
              </a:extLst>
            </p:cNvPr>
            <p:cNvSpPr/>
            <p:nvPr/>
          </p:nvSpPr>
          <p:spPr>
            <a:xfrm>
              <a:off x="6314057" y="3839225"/>
              <a:ext cx="152398" cy="152398"/>
            </a:xfrm>
            <a:prstGeom prst="ellipse">
              <a:avLst/>
            </a:prstGeom>
            <a:solidFill>
              <a:srgbClr val="F08247"/>
            </a:solidFill>
            <a:ln w="19050">
              <a:solidFill>
                <a:schemeClr val="bg1">
                  <a:lumMod val="85000"/>
                </a:schemeClr>
              </a:solidFill>
            </a:ln>
          </p:spPr>
          <p:txBody>
            <a:bodyPr anchor="ctr" anchorCtr="0" bIns="45720" compatLnSpc="1" forceAA="0" fromWordArt="0" lIns="91440" numCol="1" rIns="91440" rot="0" rtlCol="0" spcCol="0" spcFirstLastPara="0" tIns="45720" vert="horz" wrap="square">
              <a:prstTxWarp prst="textNoShape">
                <a:avLst/>
              </a:prstTxWarp>
              <a:normAutofit/>
            </a:bodyPr>
            <a:lstStyle/>
            <a:p>
              <a:pPr algn="ctr">
                <a:buSzPct val="25000"/>
              </a:pPr>
              <a:endParaRPr altLang="en-US" b="1" lang="zh-CN">
                <a:solidFill>
                  <a:schemeClr val="bg1"/>
                </a:solidFill>
                <a:latin charset="-122" panose="020b0503020204020204" pitchFamily="34" typeface="微软雅黑"/>
                <a:ea charset="-122" panose="020b0503020204020204" pitchFamily="34" typeface="微软雅黑"/>
              </a:endParaRPr>
            </a:p>
          </p:txBody>
        </p:sp>
        <p:sp>
          <p:nvSpPr>
            <p:cNvPr id="37" name="ïṥḻîḑè">
              <a:extLst>
                <a:ext uri="{FF2B5EF4-FFF2-40B4-BE49-F238E27FC236}">
                  <a16:creationId xmlns:a16="http://schemas.microsoft.com/office/drawing/2014/main" id="{B64B4289-2C6D-49B5-9D76-CD12719B0EB6}"/>
                </a:ext>
              </a:extLst>
            </p:cNvPr>
            <p:cNvSpPr/>
            <p:nvPr/>
          </p:nvSpPr>
          <p:spPr>
            <a:xfrm>
              <a:off x="6133081" y="2868440"/>
              <a:ext cx="514350" cy="514350"/>
            </a:xfrm>
            <a:prstGeom prst="ellipse">
              <a:avLst/>
            </a:prstGeom>
            <a:solidFill>
              <a:srgbClr val="F08247"/>
            </a:solidFill>
            <a:ln w="19050">
              <a:solidFill>
                <a:schemeClr val="bg1">
                  <a:lumMod val="85000"/>
                </a:schemeClr>
              </a:solidFill>
            </a:ln>
          </p:spPr>
          <p:txBody>
            <a:bodyPr anchor="ctr" anchorCtr="0" bIns="45720" compatLnSpc="1" forceAA="0" fromWordArt="0" lIns="91440" numCol="1" rIns="91440" rot="0" rtlCol="0" spcCol="0" spcFirstLastPara="0" tIns="45720" vert="horz" wrap="square">
              <a:prstTxWarp prst="textNoShape">
                <a:avLst/>
              </a:prstTxWarp>
              <a:normAutofit fontScale="70000" lnSpcReduction="20000"/>
            </a:bodyPr>
            <a:lstStyle/>
            <a:p>
              <a:pPr algn="ctr">
                <a:buSzPct val="25000"/>
              </a:pPr>
              <a:r>
                <a:rPr altLang="zh-CN" b="1" lang="en-US" sz="1600">
                  <a:solidFill>
                    <a:schemeClr val="bg1"/>
                  </a:solidFill>
                  <a:latin charset="-122" panose="020b0503020204020204" pitchFamily="34" typeface="微软雅黑"/>
                  <a:ea charset="-122" panose="020b0503020204020204" pitchFamily="34" typeface="微软雅黑"/>
                </a:rPr>
                <a:t>03</a:t>
              </a:r>
            </a:p>
          </p:txBody>
        </p:sp>
        <p:cxnSp>
          <p:nvCxnSpPr>
            <p:cNvPr id="38" name="直接连接符 37">
              <a:extLst>
                <a:ext uri="{FF2B5EF4-FFF2-40B4-BE49-F238E27FC236}">
                  <a16:creationId xmlns:a16="http://schemas.microsoft.com/office/drawing/2014/main" id="{C9B6D030-B72D-4143-9201-8F44312E74DD}"/>
                </a:ext>
              </a:extLst>
            </p:cNvPr>
            <p:cNvCxnSpPr>
              <a:stCxn id="36" idx="0"/>
              <a:endCxn id="37" idx="4"/>
            </p:cNvCxnSpPr>
            <p:nvPr/>
          </p:nvCxnSpPr>
          <p:spPr>
            <a:xfrm flipH="1" flipV="1">
              <a:off x="6390256" y="3382790"/>
              <a:ext cx="0" cy="456435"/>
            </a:xfrm>
            <a:prstGeom prst="line">
              <a:avLst/>
            </a:prstGeom>
            <a:ln cap="rnd" w="19050">
              <a:solidFill>
                <a:schemeClr val="bg1">
                  <a:lumMod val="75000"/>
                </a:schemeClr>
              </a:solidFill>
              <a:round/>
            </a:ln>
          </p:spPr>
          <p:style>
            <a:lnRef idx="1">
              <a:schemeClr val="accent1"/>
            </a:lnRef>
            <a:fillRef idx="0">
              <a:schemeClr val="accent1"/>
            </a:fillRef>
            <a:effectRef idx="0">
              <a:schemeClr val="accent1"/>
            </a:effectRef>
            <a:fontRef idx="minor">
              <a:schemeClr val="tx1"/>
            </a:fontRef>
          </p:style>
        </p:cxnSp>
      </p:grpSp>
      <p:grpSp>
        <p:nvGrpSpPr>
          <p:cNvPr id="39" name="组合 38">
            <a:extLst>
              <a:ext uri="{FF2B5EF4-FFF2-40B4-BE49-F238E27FC236}">
                <a16:creationId xmlns:a16="http://schemas.microsoft.com/office/drawing/2014/main" id="{513509EA-DFBD-497B-BA33-9A1E3A71C326}"/>
              </a:ext>
            </a:extLst>
          </p:cNvPr>
          <p:cNvGrpSpPr/>
          <p:nvPr/>
        </p:nvGrpSpPr>
        <p:grpSpPr>
          <a:xfrm>
            <a:off x="8684763" y="2868440"/>
            <a:ext cx="514350" cy="1123183"/>
            <a:chOff x="8684763" y="2868440"/>
            <a:chExt cx="514350" cy="1123183"/>
          </a:xfrm>
        </p:grpSpPr>
        <p:sp>
          <p:nvSpPr>
            <p:cNvPr id="40" name="i$lîḓé">
              <a:extLst>
                <a:ext uri="{FF2B5EF4-FFF2-40B4-BE49-F238E27FC236}">
                  <a16:creationId xmlns:a16="http://schemas.microsoft.com/office/drawing/2014/main" id="{38ECC672-2BA0-4483-9AED-FA52DB7E431A}"/>
                </a:ext>
              </a:extLst>
            </p:cNvPr>
            <p:cNvSpPr/>
            <p:nvPr/>
          </p:nvSpPr>
          <p:spPr>
            <a:xfrm>
              <a:off x="8865739" y="3839225"/>
              <a:ext cx="152398" cy="152398"/>
            </a:xfrm>
            <a:prstGeom prst="ellipse">
              <a:avLst/>
            </a:prstGeom>
            <a:solidFill>
              <a:srgbClr val="F08247"/>
            </a:solidFill>
            <a:ln w="19050">
              <a:solidFill>
                <a:schemeClr val="bg1">
                  <a:lumMod val="85000"/>
                </a:schemeClr>
              </a:solidFill>
            </a:ln>
          </p:spPr>
          <p:txBody>
            <a:bodyPr anchor="ctr" anchorCtr="0" bIns="45720" compatLnSpc="1" forceAA="0" fromWordArt="0" lIns="91440" numCol="1" rIns="91440" rot="0" rtlCol="0" spcCol="0" spcFirstLastPara="0" tIns="45720" vert="horz" wrap="square">
              <a:prstTxWarp prst="textNoShape">
                <a:avLst/>
              </a:prstTxWarp>
              <a:normAutofit/>
            </a:bodyPr>
            <a:lstStyle/>
            <a:p>
              <a:pPr algn="ctr">
                <a:buSzPct val="25000"/>
              </a:pPr>
              <a:endParaRPr altLang="en-US" b="1" lang="zh-CN">
                <a:solidFill>
                  <a:schemeClr val="bg1"/>
                </a:solidFill>
                <a:latin charset="-122" panose="020b0503020204020204" pitchFamily="34" typeface="微软雅黑"/>
                <a:ea charset="-122" panose="020b0503020204020204" pitchFamily="34" typeface="微软雅黑"/>
              </a:endParaRPr>
            </a:p>
          </p:txBody>
        </p:sp>
        <p:sp>
          <p:nvSpPr>
            <p:cNvPr id="41" name="íṩḷídè">
              <a:extLst>
                <a:ext uri="{FF2B5EF4-FFF2-40B4-BE49-F238E27FC236}">
                  <a16:creationId xmlns:a16="http://schemas.microsoft.com/office/drawing/2014/main" id="{09B9ED9A-5809-4655-89B2-6D014A4EED83}"/>
                </a:ext>
              </a:extLst>
            </p:cNvPr>
            <p:cNvSpPr/>
            <p:nvPr/>
          </p:nvSpPr>
          <p:spPr>
            <a:xfrm>
              <a:off x="8684763" y="2868440"/>
              <a:ext cx="514350" cy="514350"/>
            </a:xfrm>
            <a:prstGeom prst="ellipse">
              <a:avLst/>
            </a:prstGeom>
            <a:solidFill>
              <a:srgbClr val="F08247"/>
            </a:solidFill>
            <a:ln w="19050">
              <a:solidFill>
                <a:schemeClr val="bg1">
                  <a:lumMod val="85000"/>
                </a:schemeClr>
              </a:solidFill>
            </a:ln>
          </p:spPr>
          <p:txBody>
            <a:bodyPr anchor="ctr" anchorCtr="0" bIns="45720" compatLnSpc="1" forceAA="0" fromWordArt="0" lIns="91440" numCol="1" rIns="91440" rot="0" rtlCol="0" spcCol="0" spcFirstLastPara="0" tIns="45720" vert="horz" wrap="square">
              <a:prstTxWarp prst="textNoShape">
                <a:avLst/>
              </a:prstTxWarp>
              <a:normAutofit fontScale="70000" lnSpcReduction="20000"/>
            </a:bodyPr>
            <a:lstStyle/>
            <a:p>
              <a:pPr algn="ctr">
                <a:buSzPct val="25000"/>
              </a:pPr>
              <a:r>
                <a:rPr altLang="zh-CN" b="1" lang="en-US" sz="1600">
                  <a:solidFill>
                    <a:schemeClr val="bg1"/>
                  </a:solidFill>
                  <a:latin charset="-122" panose="020b0503020204020204" pitchFamily="34" typeface="微软雅黑"/>
                  <a:ea charset="-122" panose="020b0503020204020204" pitchFamily="34" typeface="微软雅黑"/>
                </a:rPr>
                <a:t>05</a:t>
              </a:r>
            </a:p>
          </p:txBody>
        </p:sp>
        <p:cxnSp>
          <p:nvCxnSpPr>
            <p:cNvPr id="42" name="直接连接符 41">
              <a:extLst>
                <a:ext uri="{FF2B5EF4-FFF2-40B4-BE49-F238E27FC236}">
                  <a16:creationId xmlns:a16="http://schemas.microsoft.com/office/drawing/2014/main" id="{BA9006E7-735A-40DD-A0FF-5D94E23CF689}"/>
                </a:ext>
              </a:extLst>
            </p:cNvPr>
            <p:cNvCxnSpPr>
              <a:stCxn id="40" idx="0"/>
              <a:endCxn id="41" idx="4"/>
            </p:cNvCxnSpPr>
            <p:nvPr/>
          </p:nvCxnSpPr>
          <p:spPr>
            <a:xfrm flipH="1" flipV="1">
              <a:off x="8941938" y="3382790"/>
              <a:ext cx="0" cy="456435"/>
            </a:xfrm>
            <a:prstGeom prst="line">
              <a:avLst/>
            </a:prstGeom>
            <a:ln cap="rnd" w="19050">
              <a:solidFill>
                <a:schemeClr val="bg1">
                  <a:lumMod val="75000"/>
                </a:schemeClr>
              </a:solidFill>
              <a:round/>
            </a:ln>
          </p:spPr>
          <p:style>
            <a:lnRef idx="1">
              <a:schemeClr val="accent1"/>
            </a:lnRef>
            <a:fillRef idx="0">
              <a:schemeClr val="accent1"/>
            </a:fillRef>
            <a:effectRef idx="0">
              <a:schemeClr val="accent1"/>
            </a:effectRef>
            <a:fontRef idx="minor">
              <a:schemeClr val="tx1"/>
            </a:fontRef>
          </p:style>
        </p:cxnSp>
      </p:grpSp>
      <p:grpSp>
        <p:nvGrpSpPr>
          <p:cNvPr id="43" name="组合 42">
            <a:extLst>
              <a:ext uri="{FF2B5EF4-FFF2-40B4-BE49-F238E27FC236}">
                <a16:creationId xmlns:a16="http://schemas.microsoft.com/office/drawing/2014/main" id="{7C01C7DB-D647-46D4-ACC3-840EFD8D491E}"/>
              </a:ext>
            </a:extLst>
          </p:cNvPr>
          <p:cNvGrpSpPr/>
          <p:nvPr/>
        </p:nvGrpSpPr>
        <p:grpSpPr>
          <a:xfrm>
            <a:off x="4857240" y="3839225"/>
            <a:ext cx="514350" cy="1123183"/>
            <a:chOff x="4857240" y="3839225"/>
            <a:chExt cx="514350" cy="1123183"/>
          </a:xfrm>
        </p:grpSpPr>
        <p:sp>
          <p:nvSpPr>
            <p:cNvPr id="44" name="ïṧḻiḑe">
              <a:extLst>
                <a:ext uri="{FF2B5EF4-FFF2-40B4-BE49-F238E27FC236}">
                  <a16:creationId xmlns:a16="http://schemas.microsoft.com/office/drawing/2014/main" id="{5CF33E58-1ECC-43C0-9ADF-1A4C69A25637}"/>
                </a:ext>
              </a:extLst>
            </p:cNvPr>
            <p:cNvSpPr/>
            <p:nvPr/>
          </p:nvSpPr>
          <p:spPr>
            <a:xfrm>
              <a:off x="5038216" y="3839225"/>
              <a:ext cx="152398" cy="152398"/>
            </a:xfrm>
            <a:prstGeom prst="ellipse">
              <a:avLst/>
            </a:prstGeom>
            <a:solidFill>
              <a:srgbClr val="F08247"/>
            </a:solidFill>
            <a:ln w="19050">
              <a:solidFill>
                <a:schemeClr val="bg1">
                  <a:lumMod val="85000"/>
                </a:schemeClr>
              </a:solidFill>
            </a:ln>
          </p:spPr>
          <p:txBody>
            <a:bodyPr anchor="ctr" anchorCtr="0" bIns="45720" compatLnSpc="1" forceAA="0" fromWordArt="0" lIns="91440" numCol="1" rIns="91440" rot="0" rtlCol="0" spcCol="0" spcFirstLastPara="0" tIns="45720" vert="horz" wrap="square">
              <a:prstTxWarp prst="textNoShape">
                <a:avLst/>
              </a:prstTxWarp>
              <a:normAutofit/>
            </a:bodyPr>
            <a:lstStyle/>
            <a:p>
              <a:pPr algn="ctr">
                <a:buSzPct val="25000"/>
              </a:pPr>
              <a:endParaRPr altLang="en-US" b="1" lang="zh-CN">
                <a:solidFill>
                  <a:schemeClr val="bg1"/>
                </a:solidFill>
                <a:latin charset="-122" panose="020b0503020204020204" pitchFamily="34" typeface="微软雅黑"/>
                <a:ea charset="-122" panose="020b0503020204020204" pitchFamily="34" typeface="微软雅黑"/>
              </a:endParaRPr>
            </a:p>
          </p:txBody>
        </p:sp>
        <p:sp>
          <p:nvSpPr>
            <p:cNvPr id="45" name="îŝḻîḋê">
              <a:extLst>
                <a:ext uri="{FF2B5EF4-FFF2-40B4-BE49-F238E27FC236}">
                  <a16:creationId xmlns:a16="http://schemas.microsoft.com/office/drawing/2014/main" id="{7925ADF7-6DF0-4147-AA86-8452F8609B5F}"/>
                </a:ext>
              </a:extLst>
            </p:cNvPr>
            <p:cNvSpPr/>
            <p:nvPr/>
          </p:nvSpPr>
          <p:spPr>
            <a:xfrm>
              <a:off x="4857240" y="4448058"/>
              <a:ext cx="514350" cy="514350"/>
            </a:xfrm>
            <a:prstGeom prst="ellipse">
              <a:avLst/>
            </a:prstGeom>
            <a:solidFill>
              <a:srgbClr val="F08247"/>
            </a:solidFill>
            <a:ln w="19050">
              <a:solidFill>
                <a:schemeClr val="bg1">
                  <a:lumMod val="85000"/>
                </a:schemeClr>
              </a:solidFill>
            </a:ln>
          </p:spPr>
          <p:txBody>
            <a:bodyPr anchor="ctr" anchorCtr="0" bIns="45720" compatLnSpc="1" forceAA="0" fromWordArt="0" lIns="91440" numCol="1" rIns="91440" rot="0" rtlCol="0" spcCol="0" spcFirstLastPara="0" tIns="45720" vert="horz" wrap="square">
              <a:prstTxWarp prst="textNoShape">
                <a:avLst/>
              </a:prstTxWarp>
              <a:normAutofit fontScale="70000" lnSpcReduction="20000"/>
            </a:bodyPr>
            <a:lstStyle/>
            <a:p>
              <a:pPr algn="ctr">
                <a:buSzPct val="25000"/>
              </a:pPr>
              <a:r>
                <a:rPr altLang="zh-CN" b="1" lang="en-US" sz="1600">
                  <a:solidFill>
                    <a:schemeClr val="bg1"/>
                  </a:solidFill>
                  <a:latin charset="-122" panose="020b0503020204020204" pitchFamily="34" typeface="微软雅黑"/>
                  <a:ea charset="-122" panose="020b0503020204020204" pitchFamily="34" typeface="微软雅黑"/>
                </a:rPr>
                <a:t>02</a:t>
              </a:r>
            </a:p>
          </p:txBody>
        </p:sp>
        <p:cxnSp>
          <p:nvCxnSpPr>
            <p:cNvPr id="46" name="直接连接符 45">
              <a:extLst>
                <a:ext uri="{FF2B5EF4-FFF2-40B4-BE49-F238E27FC236}">
                  <a16:creationId xmlns:a16="http://schemas.microsoft.com/office/drawing/2014/main" id="{0B3B143C-71EC-4865-AF58-10759BE51364}"/>
                </a:ext>
              </a:extLst>
            </p:cNvPr>
            <p:cNvCxnSpPr>
              <a:stCxn id="44" idx="4"/>
              <a:endCxn id="45" idx="0"/>
            </p:cNvCxnSpPr>
            <p:nvPr/>
          </p:nvCxnSpPr>
          <p:spPr>
            <a:xfrm flipH="1">
              <a:off x="5114415" y="3991623"/>
              <a:ext cx="0" cy="456435"/>
            </a:xfrm>
            <a:prstGeom prst="line">
              <a:avLst/>
            </a:prstGeom>
            <a:ln cap="rnd" w="19050">
              <a:solidFill>
                <a:schemeClr val="bg1">
                  <a:lumMod val="75000"/>
                </a:schemeClr>
              </a:solidFill>
              <a:round/>
            </a:ln>
          </p:spPr>
          <p:style>
            <a:lnRef idx="1">
              <a:schemeClr val="accent1"/>
            </a:lnRef>
            <a:fillRef idx="0">
              <a:schemeClr val="accent1"/>
            </a:fillRef>
            <a:effectRef idx="0">
              <a:schemeClr val="accent1"/>
            </a:effectRef>
            <a:fontRef idx="minor">
              <a:schemeClr val="tx1"/>
            </a:fontRef>
          </p:style>
        </p:cxnSp>
      </p:grpSp>
      <p:grpSp>
        <p:nvGrpSpPr>
          <p:cNvPr id="47" name="组合 46">
            <a:extLst>
              <a:ext uri="{FF2B5EF4-FFF2-40B4-BE49-F238E27FC236}">
                <a16:creationId xmlns:a16="http://schemas.microsoft.com/office/drawing/2014/main" id="{7FD9419B-55EA-427C-A3D7-812648897216}"/>
              </a:ext>
            </a:extLst>
          </p:cNvPr>
          <p:cNvGrpSpPr/>
          <p:nvPr/>
        </p:nvGrpSpPr>
        <p:grpSpPr>
          <a:xfrm>
            <a:off x="7408922" y="3839225"/>
            <a:ext cx="514350" cy="1123183"/>
            <a:chOff x="7408922" y="3839225"/>
            <a:chExt cx="514350" cy="1123183"/>
          </a:xfrm>
        </p:grpSpPr>
        <p:sp>
          <p:nvSpPr>
            <p:cNvPr id="48" name="íśľiḑê">
              <a:extLst>
                <a:ext uri="{FF2B5EF4-FFF2-40B4-BE49-F238E27FC236}">
                  <a16:creationId xmlns:a16="http://schemas.microsoft.com/office/drawing/2014/main" id="{DA61EBB7-6645-4715-8F94-A78454A6168A}"/>
                </a:ext>
              </a:extLst>
            </p:cNvPr>
            <p:cNvSpPr/>
            <p:nvPr/>
          </p:nvSpPr>
          <p:spPr>
            <a:xfrm>
              <a:off x="7589898" y="3839225"/>
              <a:ext cx="152398" cy="152398"/>
            </a:xfrm>
            <a:prstGeom prst="ellipse">
              <a:avLst/>
            </a:prstGeom>
            <a:solidFill>
              <a:srgbClr val="F08247"/>
            </a:solidFill>
            <a:ln w="19050">
              <a:solidFill>
                <a:schemeClr val="bg1">
                  <a:lumMod val="85000"/>
                </a:schemeClr>
              </a:solidFill>
            </a:ln>
          </p:spPr>
          <p:txBody>
            <a:bodyPr anchor="ctr" anchorCtr="0" bIns="45720" compatLnSpc="1" forceAA="0" fromWordArt="0" lIns="91440" numCol="1" rIns="91440" rot="0" rtlCol="0" spcCol="0" spcFirstLastPara="0" tIns="45720" vert="horz" wrap="square">
              <a:prstTxWarp prst="textNoShape">
                <a:avLst/>
              </a:prstTxWarp>
              <a:normAutofit/>
            </a:bodyPr>
            <a:lstStyle/>
            <a:p>
              <a:pPr algn="ctr">
                <a:buSzPct val="25000"/>
              </a:pPr>
              <a:endParaRPr altLang="en-US" b="1" lang="zh-CN">
                <a:solidFill>
                  <a:schemeClr val="bg1"/>
                </a:solidFill>
                <a:latin charset="-122" panose="020b0503020204020204" pitchFamily="34" typeface="微软雅黑"/>
                <a:ea charset="-122" panose="020b0503020204020204" pitchFamily="34" typeface="微软雅黑"/>
              </a:endParaRPr>
            </a:p>
          </p:txBody>
        </p:sp>
        <p:sp>
          <p:nvSpPr>
            <p:cNvPr id="49" name="îṣļíḍè">
              <a:extLst>
                <a:ext uri="{FF2B5EF4-FFF2-40B4-BE49-F238E27FC236}">
                  <a16:creationId xmlns:a16="http://schemas.microsoft.com/office/drawing/2014/main" id="{CDE57742-1E66-4CD4-A2F2-801CE8C4A085}"/>
                </a:ext>
              </a:extLst>
            </p:cNvPr>
            <p:cNvSpPr/>
            <p:nvPr/>
          </p:nvSpPr>
          <p:spPr>
            <a:xfrm>
              <a:off x="7408922" y="4448058"/>
              <a:ext cx="514350" cy="514350"/>
            </a:xfrm>
            <a:prstGeom prst="ellipse">
              <a:avLst/>
            </a:prstGeom>
            <a:solidFill>
              <a:srgbClr val="F08247"/>
            </a:solidFill>
            <a:ln w="19050">
              <a:solidFill>
                <a:schemeClr val="bg1">
                  <a:lumMod val="85000"/>
                </a:schemeClr>
              </a:solidFill>
            </a:ln>
          </p:spPr>
          <p:txBody>
            <a:bodyPr anchor="ctr" anchorCtr="0" bIns="45720" compatLnSpc="1" forceAA="0" fromWordArt="0" lIns="91440" numCol="1" rIns="91440" rot="0" rtlCol="0" spcCol="0" spcFirstLastPara="0" tIns="45720" vert="horz" wrap="square">
              <a:prstTxWarp prst="textNoShape">
                <a:avLst/>
              </a:prstTxWarp>
              <a:normAutofit fontScale="70000" lnSpcReduction="20000"/>
            </a:bodyPr>
            <a:lstStyle/>
            <a:p>
              <a:pPr algn="ctr">
                <a:buSzPct val="25000"/>
              </a:pPr>
              <a:r>
                <a:rPr altLang="zh-CN" b="1" lang="en-US" sz="1600">
                  <a:solidFill>
                    <a:schemeClr val="bg1"/>
                  </a:solidFill>
                  <a:latin charset="-122" panose="020b0503020204020204" pitchFamily="34" typeface="微软雅黑"/>
                  <a:ea charset="-122" panose="020b0503020204020204" pitchFamily="34" typeface="微软雅黑"/>
                </a:rPr>
                <a:t>04</a:t>
              </a:r>
            </a:p>
          </p:txBody>
        </p:sp>
        <p:cxnSp>
          <p:nvCxnSpPr>
            <p:cNvPr id="50" name="直接连接符 49">
              <a:extLst>
                <a:ext uri="{FF2B5EF4-FFF2-40B4-BE49-F238E27FC236}">
                  <a16:creationId xmlns:a16="http://schemas.microsoft.com/office/drawing/2014/main" id="{143C5458-FBC4-4259-96E9-8610565C8CF4}"/>
                </a:ext>
              </a:extLst>
            </p:cNvPr>
            <p:cNvCxnSpPr>
              <a:stCxn id="48" idx="4"/>
              <a:endCxn id="49" idx="0"/>
            </p:cNvCxnSpPr>
            <p:nvPr/>
          </p:nvCxnSpPr>
          <p:spPr>
            <a:xfrm flipH="1">
              <a:off x="7666097" y="3991623"/>
              <a:ext cx="0" cy="456435"/>
            </a:xfrm>
            <a:prstGeom prst="line">
              <a:avLst/>
            </a:prstGeom>
            <a:ln cap="rnd" w="19050">
              <a:solidFill>
                <a:schemeClr val="bg1">
                  <a:lumMod val="75000"/>
                </a:schemeClr>
              </a:solidFill>
              <a:round/>
            </a:ln>
          </p:spPr>
          <p:style>
            <a:lnRef idx="1">
              <a:schemeClr val="accent1"/>
            </a:lnRef>
            <a:fillRef idx="0">
              <a:schemeClr val="accent1"/>
            </a:fillRef>
            <a:effectRef idx="0">
              <a:schemeClr val="accent1"/>
            </a:effectRef>
            <a:fontRef idx="minor">
              <a:schemeClr val="tx1"/>
            </a:fontRef>
          </p:style>
        </p:cxnSp>
      </p:grpSp>
      <p:grpSp>
        <p:nvGrpSpPr>
          <p:cNvPr id="51" name="组合 50">
            <a:extLst>
              <a:ext uri="{FF2B5EF4-FFF2-40B4-BE49-F238E27FC236}">
                <a16:creationId xmlns:a16="http://schemas.microsoft.com/office/drawing/2014/main" id="{856F5279-5D57-4DA5-9DCA-4EB0632DF18C}"/>
              </a:ext>
            </a:extLst>
          </p:cNvPr>
          <p:cNvGrpSpPr/>
          <p:nvPr/>
        </p:nvGrpSpPr>
        <p:grpSpPr>
          <a:xfrm>
            <a:off x="9960602" y="3839225"/>
            <a:ext cx="514350" cy="1123183"/>
            <a:chOff x="9960602" y="3839225"/>
            <a:chExt cx="514350" cy="1123183"/>
          </a:xfrm>
        </p:grpSpPr>
        <p:sp>
          <p:nvSpPr>
            <p:cNvPr id="52" name="ïşļiďe">
              <a:extLst>
                <a:ext uri="{FF2B5EF4-FFF2-40B4-BE49-F238E27FC236}">
                  <a16:creationId xmlns:a16="http://schemas.microsoft.com/office/drawing/2014/main" id="{CEC080D7-21F6-4052-A443-CA5CD3677777}"/>
                </a:ext>
              </a:extLst>
            </p:cNvPr>
            <p:cNvSpPr/>
            <p:nvPr/>
          </p:nvSpPr>
          <p:spPr>
            <a:xfrm>
              <a:off x="10141578" y="3839225"/>
              <a:ext cx="152398" cy="152398"/>
            </a:xfrm>
            <a:prstGeom prst="ellipse">
              <a:avLst/>
            </a:prstGeom>
            <a:solidFill>
              <a:srgbClr val="F08247"/>
            </a:solidFill>
            <a:ln w="19050">
              <a:solidFill>
                <a:schemeClr val="bg1">
                  <a:lumMod val="85000"/>
                </a:schemeClr>
              </a:solidFill>
            </a:ln>
          </p:spPr>
          <p:txBody>
            <a:bodyPr anchor="ctr" anchorCtr="0" bIns="45720" compatLnSpc="1" forceAA="0" fromWordArt="0" lIns="91440" numCol="1" rIns="91440" rot="0" rtlCol="0" spcCol="0" spcFirstLastPara="0" tIns="45720" vert="horz" wrap="square">
              <a:prstTxWarp prst="textNoShape">
                <a:avLst/>
              </a:prstTxWarp>
              <a:normAutofit/>
            </a:bodyPr>
            <a:lstStyle/>
            <a:p>
              <a:pPr algn="ctr">
                <a:buSzPct val="25000"/>
              </a:pPr>
              <a:endParaRPr altLang="en-US" b="1" lang="zh-CN">
                <a:solidFill>
                  <a:schemeClr val="bg1"/>
                </a:solidFill>
                <a:latin charset="-122" panose="020b0503020204020204" pitchFamily="34" typeface="微软雅黑"/>
                <a:ea charset="-122" panose="020b0503020204020204" pitchFamily="34" typeface="微软雅黑"/>
              </a:endParaRPr>
            </a:p>
          </p:txBody>
        </p:sp>
        <p:sp>
          <p:nvSpPr>
            <p:cNvPr id="53" name="îṧ1ïdè">
              <a:extLst>
                <a:ext uri="{FF2B5EF4-FFF2-40B4-BE49-F238E27FC236}">
                  <a16:creationId xmlns:a16="http://schemas.microsoft.com/office/drawing/2014/main" id="{1AFD7FCB-4893-4D36-90CF-C291E0EE7322}"/>
                </a:ext>
              </a:extLst>
            </p:cNvPr>
            <p:cNvSpPr/>
            <p:nvPr/>
          </p:nvSpPr>
          <p:spPr>
            <a:xfrm>
              <a:off x="9960602" y="4448058"/>
              <a:ext cx="514350" cy="514350"/>
            </a:xfrm>
            <a:prstGeom prst="ellipse">
              <a:avLst/>
            </a:prstGeom>
            <a:solidFill>
              <a:srgbClr val="F08247"/>
            </a:solidFill>
            <a:ln w="19050">
              <a:solidFill>
                <a:schemeClr val="bg1">
                  <a:lumMod val="85000"/>
                </a:schemeClr>
              </a:solidFill>
            </a:ln>
          </p:spPr>
          <p:txBody>
            <a:bodyPr anchor="ctr" anchorCtr="0" bIns="45720" compatLnSpc="1" forceAA="0" fromWordArt="0" lIns="91440" numCol="1" rIns="91440" rot="0" rtlCol="0" spcCol="0" spcFirstLastPara="0" tIns="45720" vert="horz" wrap="square">
              <a:prstTxWarp prst="textNoShape">
                <a:avLst/>
              </a:prstTxWarp>
              <a:normAutofit fontScale="70000" lnSpcReduction="20000"/>
            </a:bodyPr>
            <a:lstStyle/>
            <a:p>
              <a:pPr algn="ctr">
                <a:buSzPct val="25000"/>
              </a:pPr>
              <a:r>
                <a:rPr altLang="zh-CN" b="1" lang="en-US" sz="1600">
                  <a:solidFill>
                    <a:schemeClr val="bg1"/>
                  </a:solidFill>
                  <a:latin charset="-122" panose="020b0503020204020204" pitchFamily="34" typeface="微软雅黑"/>
                  <a:ea charset="-122" panose="020b0503020204020204" pitchFamily="34" typeface="微软雅黑"/>
                </a:rPr>
                <a:t>06</a:t>
              </a:r>
            </a:p>
          </p:txBody>
        </p:sp>
        <p:cxnSp>
          <p:nvCxnSpPr>
            <p:cNvPr id="54" name="直接连接符 53">
              <a:extLst>
                <a:ext uri="{FF2B5EF4-FFF2-40B4-BE49-F238E27FC236}">
                  <a16:creationId xmlns:a16="http://schemas.microsoft.com/office/drawing/2014/main" id="{CF6B65A3-F73B-4FFE-8AB0-B5CD4D50EC47}"/>
                </a:ext>
              </a:extLst>
            </p:cNvPr>
            <p:cNvCxnSpPr>
              <a:stCxn id="52" idx="4"/>
              <a:endCxn id="53" idx="0"/>
            </p:cNvCxnSpPr>
            <p:nvPr/>
          </p:nvCxnSpPr>
          <p:spPr>
            <a:xfrm flipH="1">
              <a:off x="10217777" y="3991623"/>
              <a:ext cx="0" cy="456435"/>
            </a:xfrm>
            <a:prstGeom prst="line">
              <a:avLst/>
            </a:prstGeom>
            <a:ln cap="rnd" w="19050">
              <a:solidFill>
                <a:schemeClr val="bg1">
                  <a:lumMod val="75000"/>
                </a:schemeClr>
              </a:solidFill>
              <a:round/>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val="960427635"/>
      </p:ext>
    </p:extLst>
  </p:cSld>
  <p:clrMapOvr>
    <a:masterClrMapping/>
  </p:clrMapOvr>
  <mc:AlternateContent>
    <mc:Choice Requires="p14">
      <p:transition p14:dur="1400" spd="slow">
        <p:blinds/>
      </p:transition>
    </mc:Choice>
    <mc:Fallback>
      <p:transition spd="slow">
        <p:blinds/>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3" presetSubtype="32">
                                  <p:stCondLst>
                                    <p:cond delay="0"/>
                                  </p:stCondLst>
                                  <p:iterate type="lt">
                                    <p:tmPct val="10000"/>
                                  </p:iterate>
                                  <p:childTnLst>
                                    <p:set>
                                      <p:cBhvr>
                                        <p:cTn dur="1" fill="hold" id="6">
                                          <p:stCondLst>
                                            <p:cond delay="0"/>
                                          </p:stCondLst>
                                        </p:cTn>
                                        <p:tgtEl>
                                          <p:spTgt spid="87"/>
                                        </p:tgtEl>
                                        <p:attrNameLst>
                                          <p:attrName>style.visibility</p:attrName>
                                        </p:attrNameLst>
                                      </p:cBhvr>
                                      <p:to>
                                        <p:strVal val="visible"/>
                                      </p:to>
                                    </p:set>
                                    <p:anim calcmode="lin" valueType="num">
                                      <p:cBhvr>
                                        <p:cTn dur="500" fill="hold" id="7"/>
                                        <p:tgtEl>
                                          <p:spTgt spid="87"/>
                                        </p:tgtEl>
                                        <p:attrNameLst>
                                          <p:attrName>ppt_w</p:attrName>
                                        </p:attrNameLst>
                                      </p:cBhvr>
                                      <p:tavLst>
                                        <p:tav tm="0">
                                          <p:val>
                                            <p:strVal val="4*#ppt_w"/>
                                          </p:val>
                                        </p:tav>
                                        <p:tav tm="100000">
                                          <p:val>
                                            <p:strVal val="#ppt_w"/>
                                          </p:val>
                                        </p:tav>
                                      </p:tavLst>
                                    </p:anim>
                                    <p:anim calcmode="lin" valueType="num">
                                      <p:cBhvr>
                                        <p:cTn dur="500" fill="hold" id="8"/>
                                        <p:tgtEl>
                                          <p:spTgt spid="87"/>
                                        </p:tgtEl>
                                        <p:attrNameLst>
                                          <p:attrName>ppt_h</p:attrName>
                                        </p:attrNameLst>
                                      </p:cBhvr>
                                      <p:tavLst>
                                        <p:tav tm="0">
                                          <p:val>
                                            <p:strVal val="4*#ppt_h"/>
                                          </p:val>
                                        </p:tav>
                                        <p:tav tm="100000">
                                          <p:val>
                                            <p:strVal val="#ppt_h"/>
                                          </p:val>
                                        </p:tav>
                                      </p:tavLst>
                                    </p:anim>
                                  </p:childTnLst>
                                </p:cTn>
                              </p:par>
                            </p:childTnLst>
                          </p:cTn>
                        </p:par>
                        <p:par>
                          <p:cTn fill="hold" id="9" nodeType="afterGroup">
                            <p:stCondLst>
                              <p:cond delay="500"/>
                            </p:stCondLst>
                            <p:childTnLst>
                              <p:par>
                                <p:cTn fill="hold" grpId="0" id="10" nodeType="afterEffect" presetClass="entr" presetID="2" presetSubtype="2">
                                  <p:stCondLst>
                                    <p:cond delay="0"/>
                                  </p:stCondLst>
                                  <p:childTnLst>
                                    <p:set>
                                      <p:cBhvr>
                                        <p:cTn dur="1" fill="hold" id="11">
                                          <p:stCondLst>
                                            <p:cond delay="0"/>
                                          </p:stCondLst>
                                        </p:cTn>
                                        <p:tgtEl>
                                          <p:spTgt spid="30"/>
                                        </p:tgtEl>
                                        <p:attrNameLst>
                                          <p:attrName>style.visibility</p:attrName>
                                        </p:attrNameLst>
                                      </p:cBhvr>
                                      <p:to>
                                        <p:strVal val="visible"/>
                                      </p:to>
                                    </p:set>
                                    <p:anim calcmode="lin" valueType="num">
                                      <p:cBhvr additive="base">
                                        <p:cTn dur="750" fill="hold" id="12"/>
                                        <p:tgtEl>
                                          <p:spTgt spid="30"/>
                                        </p:tgtEl>
                                        <p:attrNameLst>
                                          <p:attrName>ppt_x</p:attrName>
                                        </p:attrNameLst>
                                      </p:cBhvr>
                                      <p:tavLst>
                                        <p:tav tm="0">
                                          <p:val>
                                            <p:strVal val="1+#ppt_w/2"/>
                                          </p:val>
                                        </p:tav>
                                        <p:tav tm="100000">
                                          <p:val>
                                            <p:strVal val="#ppt_x"/>
                                          </p:val>
                                        </p:tav>
                                      </p:tavLst>
                                    </p:anim>
                                    <p:anim calcmode="lin" valueType="num">
                                      <p:cBhvr additive="base">
                                        <p:cTn dur="750" fill="hold" id="13"/>
                                        <p:tgtEl>
                                          <p:spTgt spid="30"/>
                                        </p:tgtEl>
                                        <p:attrNameLst>
                                          <p:attrName>ppt_y</p:attrName>
                                        </p:attrNameLst>
                                      </p:cBhvr>
                                      <p:tavLst>
                                        <p:tav tm="0">
                                          <p:val>
                                            <p:strVal val="#ppt_y"/>
                                          </p:val>
                                        </p:tav>
                                        <p:tav tm="100000">
                                          <p:val>
                                            <p:strVal val="#ppt_y"/>
                                          </p:val>
                                        </p:tav>
                                      </p:tavLst>
                                    </p:anim>
                                  </p:childTnLst>
                                </p:cTn>
                              </p:par>
                            </p:childTnLst>
                          </p:cTn>
                        </p:par>
                        <p:par>
                          <p:cTn fill="hold" id="14" nodeType="afterGroup">
                            <p:stCondLst>
                              <p:cond delay="1250"/>
                            </p:stCondLst>
                            <p:childTnLst>
                              <p:par>
                                <p:cTn fill="hold" id="15" nodeType="afterEffect" presetClass="entr" presetID="22" presetSubtype="8">
                                  <p:stCondLst>
                                    <p:cond delay="0"/>
                                  </p:stCondLst>
                                  <p:childTnLst>
                                    <p:set>
                                      <p:cBhvr>
                                        <p:cTn dur="1" fill="hold" id="16">
                                          <p:stCondLst>
                                            <p:cond delay="0"/>
                                          </p:stCondLst>
                                        </p:cTn>
                                        <p:tgtEl>
                                          <p:spTgt spid="27"/>
                                        </p:tgtEl>
                                        <p:attrNameLst>
                                          <p:attrName>style.visibility</p:attrName>
                                        </p:attrNameLst>
                                      </p:cBhvr>
                                      <p:to>
                                        <p:strVal val="visible"/>
                                      </p:to>
                                    </p:set>
                                    <p:animEffect filter="wipe(left)" transition="in">
                                      <p:cBhvr>
                                        <p:cTn dur="500" id="17"/>
                                        <p:tgtEl>
                                          <p:spTgt spid="27"/>
                                        </p:tgtEl>
                                      </p:cBhvr>
                                    </p:animEffect>
                                  </p:childTnLst>
                                </p:cTn>
                              </p:par>
                            </p:childTnLst>
                          </p:cTn>
                        </p:par>
                        <p:par>
                          <p:cTn fill="hold" id="18" nodeType="afterGroup">
                            <p:stCondLst>
                              <p:cond delay="1750"/>
                            </p:stCondLst>
                            <p:childTnLst>
                              <p:par>
                                <p:cTn fill="hold" id="19" nodeType="afterEffect" presetClass="entr" presetID="1" presetSubtype="0">
                                  <p:stCondLst>
                                    <p:cond delay="0"/>
                                  </p:stCondLst>
                                  <p:childTnLst>
                                    <p:set>
                                      <p:cBhvr>
                                        <p:cTn dur="1" fill="hold" id="20">
                                          <p:stCondLst>
                                            <p:cond delay="0"/>
                                          </p:stCondLst>
                                        </p:cTn>
                                        <p:tgtEl>
                                          <p:spTgt spid="31"/>
                                        </p:tgtEl>
                                        <p:attrNameLst>
                                          <p:attrName>style.visibility</p:attrName>
                                        </p:attrNameLst>
                                      </p:cBhvr>
                                      <p:to>
                                        <p:strVal val="visible"/>
                                      </p:to>
                                    </p:set>
                                  </p:childTnLst>
                                </p:cTn>
                              </p:par>
                              <p:par>
                                <p:cTn fill="hold" id="21" nodeType="withEffect" presetClass="entr" presetID="1" presetSubtype="0">
                                  <p:stCondLst>
                                    <p:cond delay="0"/>
                                  </p:stCondLst>
                                  <p:childTnLst>
                                    <p:set>
                                      <p:cBhvr>
                                        <p:cTn dur="1" fill="hold" id="22">
                                          <p:stCondLst>
                                            <p:cond delay="0"/>
                                          </p:stCondLst>
                                        </p:cTn>
                                        <p:tgtEl>
                                          <p:spTgt spid="43"/>
                                        </p:tgtEl>
                                        <p:attrNameLst>
                                          <p:attrName>style.visibility</p:attrName>
                                        </p:attrNameLst>
                                      </p:cBhvr>
                                      <p:to>
                                        <p:strVal val="visible"/>
                                      </p:to>
                                    </p:set>
                                  </p:childTnLst>
                                </p:cTn>
                              </p:par>
                              <p:par>
                                <p:cTn fill="hold" id="23" nodeType="withEffect" presetClass="entr" presetID="1" presetSubtype="0">
                                  <p:stCondLst>
                                    <p:cond delay="0"/>
                                  </p:stCondLst>
                                  <p:childTnLst>
                                    <p:set>
                                      <p:cBhvr>
                                        <p:cTn dur="1" fill="hold" id="24">
                                          <p:stCondLst>
                                            <p:cond delay="0"/>
                                          </p:stCondLst>
                                        </p:cTn>
                                        <p:tgtEl>
                                          <p:spTgt spid="35"/>
                                        </p:tgtEl>
                                        <p:attrNameLst>
                                          <p:attrName>style.visibility</p:attrName>
                                        </p:attrNameLst>
                                      </p:cBhvr>
                                      <p:to>
                                        <p:strVal val="visible"/>
                                      </p:to>
                                    </p:set>
                                  </p:childTnLst>
                                </p:cTn>
                              </p:par>
                              <p:par>
                                <p:cTn fill="hold" id="25" nodeType="withEffect" presetClass="entr" presetID="1" presetSubtype="0">
                                  <p:stCondLst>
                                    <p:cond delay="0"/>
                                  </p:stCondLst>
                                  <p:childTnLst>
                                    <p:set>
                                      <p:cBhvr>
                                        <p:cTn dur="1" fill="hold" id="26">
                                          <p:stCondLst>
                                            <p:cond delay="0"/>
                                          </p:stCondLst>
                                        </p:cTn>
                                        <p:tgtEl>
                                          <p:spTgt spid="47"/>
                                        </p:tgtEl>
                                        <p:attrNameLst>
                                          <p:attrName>style.visibility</p:attrName>
                                        </p:attrNameLst>
                                      </p:cBhvr>
                                      <p:to>
                                        <p:strVal val="visible"/>
                                      </p:to>
                                    </p:set>
                                  </p:childTnLst>
                                </p:cTn>
                              </p:par>
                              <p:par>
                                <p:cTn fill="hold" id="27" nodeType="withEffect" presetClass="entr" presetID="1" presetSubtype="0">
                                  <p:stCondLst>
                                    <p:cond delay="0"/>
                                  </p:stCondLst>
                                  <p:childTnLst>
                                    <p:set>
                                      <p:cBhvr>
                                        <p:cTn dur="1" fill="hold" id="28">
                                          <p:stCondLst>
                                            <p:cond delay="0"/>
                                          </p:stCondLst>
                                        </p:cTn>
                                        <p:tgtEl>
                                          <p:spTgt spid="39"/>
                                        </p:tgtEl>
                                        <p:attrNameLst>
                                          <p:attrName>style.visibility</p:attrName>
                                        </p:attrNameLst>
                                      </p:cBhvr>
                                      <p:to>
                                        <p:strVal val="visible"/>
                                      </p:to>
                                    </p:set>
                                  </p:childTnLst>
                                </p:cTn>
                              </p:par>
                              <p:par>
                                <p:cTn fill="hold" id="29" nodeType="withEffect" presetClass="entr" presetID="1" presetSubtype="0">
                                  <p:stCondLst>
                                    <p:cond delay="0"/>
                                  </p:stCondLst>
                                  <p:childTnLst>
                                    <p:set>
                                      <p:cBhvr>
                                        <p:cTn dur="1" fill="hold" id="30">
                                          <p:stCondLst>
                                            <p:cond delay="0"/>
                                          </p:stCondLst>
                                        </p:cTn>
                                        <p:tgtEl>
                                          <p:spTgt spid="51"/>
                                        </p:tgtEl>
                                        <p:attrNameLst>
                                          <p:attrName>style.visibility</p:attrName>
                                        </p:attrNameLst>
                                      </p:cBhvr>
                                      <p:to>
                                        <p:strVal val="visible"/>
                                      </p:to>
                                    </p:set>
                                  </p:childTnLst>
                                </p:cTn>
                              </p:par>
                              <p:par>
                                <p:cTn fill="hold" id="31" nodeType="withEffect" presetClass="emph" presetID="32" presetSubtype="0">
                                  <p:stCondLst>
                                    <p:cond delay="0"/>
                                  </p:stCondLst>
                                  <p:childTnLst>
                                    <p:animRot by="120000">
                                      <p:cBhvr>
                                        <p:cTn dur="100" fill="hold" id="32">
                                          <p:stCondLst>
                                            <p:cond delay="0"/>
                                          </p:stCondLst>
                                        </p:cTn>
                                        <p:tgtEl>
                                          <p:spTgt spid="31"/>
                                        </p:tgtEl>
                                        <p:attrNameLst>
                                          <p:attrName>r</p:attrName>
                                        </p:attrNameLst>
                                      </p:cBhvr>
                                    </p:animRot>
                                    <p:animRot by="-240000">
                                      <p:cBhvr>
                                        <p:cTn dur="200" fill="hold" id="33">
                                          <p:stCondLst>
                                            <p:cond delay="200"/>
                                          </p:stCondLst>
                                        </p:cTn>
                                        <p:tgtEl>
                                          <p:spTgt spid="31"/>
                                        </p:tgtEl>
                                        <p:attrNameLst>
                                          <p:attrName>r</p:attrName>
                                        </p:attrNameLst>
                                      </p:cBhvr>
                                    </p:animRot>
                                    <p:animRot by="240000">
                                      <p:cBhvr>
                                        <p:cTn dur="200" fill="hold" id="34">
                                          <p:stCondLst>
                                            <p:cond delay="400"/>
                                          </p:stCondLst>
                                        </p:cTn>
                                        <p:tgtEl>
                                          <p:spTgt spid="31"/>
                                        </p:tgtEl>
                                        <p:attrNameLst>
                                          <p:attrName>r</p:attrName>
                                        </p:attrNameLst>
                                      </p:cBhvr>
                                    </p:animRot>
                                    <p:animRot by="-240000">
                                      <p:cBhvr>
                                        <p:cTn dur="200" fill="hold" id="35">
                                          <p:stCondLst>
                                            <p:cond delay="600"/>
                                          </p:stCondLst>
                                        </p:cTn>
                                        <p:tgtEl>
                                          <p:spTgt spid="31"/>
                                        </p:tgtEl>
                                        <p:attrNameLst>
                                          <p:attrName>r</p:attrName>
                                        </p:attrNameLst>
                                      </p:cBhvr>
                                    </p:animRot>
                                    <p:animRot by="120000">
                                      <p:cBhvr>
                                        <p:cTn dur="200" fill="hold" id="36">
                                          <p:stCondLst>
                                            <p:cond delay="800"/>
                                          </p:stCondLst>
                                        </p:cTn>
                                        <p:tgtEl>
                                          <p:spTgt spid="31"/>
                                        </p:tgtEl>
                                        <p:attrNameLst>
                                          <p:attrName>r</p:attrName>
                                        </p:attrNameLst>
                                      </p:cBhvr>
                                    </p:animRot>
                                  </p:childTnLst>
                                </p:cTn>
                              </p:par>
                              <p:par>
                                <p:cTn fill="hold" id="37" nodeType="withEffect" presetClass="emph" presetID="32" presetSubtype="0">
                                  <p:stCondLst>
                                    <p:cond delay="0"/>
                                  </p:stCondLst>
                                  <p:childTnLst>
                                    <p:animRot by="120000">
                                      <p:cBhvr>
                                        <p:cTn dur="100" fill="hold" id="38">
                                          <p:stCondLst>
                                            <p:cond delay="0"/>
                                          </p:stCondLst>
                                        </p:cTn>
                                        <p:tgtEl>
                                          <p:spTgt spid="43"/>
                                        </p:tgtEl>
                                        <p:attrNameLst>
                                          <p:attrName>r</p:attrName>
                                        </p:attrNameLst>
                                      </p:cBhvr>
                                    </p:animRot>
                                    <p:animRot by="-240000">
                                      <p:cBhvr>
                                        <p:cTn dur="200" fill="hold" id="39">
                                          <p:stCondLst>
                                            <p:cond delay="200"/>
                                          </p:stCondLst>
                                        </p:cTn>
                                        <p:tgtEl>
                                          <p:spTgt spid="43"/>
                                        </p:tgtEl>
                                        <p:attrNameLst>
                                          <p:attrName>r</p:attrName>
                                        </p:attrNameLst>
                                      </p:cBhvr>
                                    </p:animRot>
                                    <p:animRot by="240000">
                                      <p:cBhvr>
                                        <p:cTn dur="200" fill="hold" id="40">
                                          <p:stCondLst>
                                            <p:cond delay="400"/>
                                          </p:stCondLst>
                                        </p:cTn>
                                        <p:tgtEl>
                                          <p:spTgt spid="43"/>
                                        </p:tgtEl>
                                        <p:attrNameLst>
                                          <p:attrName>r</p:attrName>
                                        </p:attrNameLst>
                                      </p:cBhvr>
                                    </p:animRot>
                                    <p:animRot by="-240000">
                                      <p:cBhvr>
                                        <p:cTn dur="200" fill="hold" id="41">
                                          <p:stCondLst>
                                            <p:cond delay="600"/>
                                          </p:stCondLst>
                                        </p:cTn>
                                        <p:tgtEl>
                                          <p:spTgt spid="43"/>
                                        </p:tgtEl>
                                        <p:attrNameLst>
                                          <p:attrName>r</p:attrName>
                                        </p:attrNameLst>
                                      </p:cBhvr>
                                    </p:animRot>
                                    <p:animRot by="120000">
                                      <p:cBhvr>
                                        <p:cTn dur="200" fill="hold" id="42">
                                          <p:stCondLst>
                                            <p:cond delay="800"/>
                                          </p:stCondLst>
                                        </p:cTn>
                                        <p:tgtEl>
                                          <p:spTgt spid="43"/>
                                        </p:tgtEl>
                                        <p:attrNameLst>
                                          <p:attrName>r</p:attrName>
                                        </p:attrNameLst>
                                      </p:cBhvr>
                                    </p:animRot>
                                  </p:childTnLst>
                                </p:cTn>
                              </p:par>
                              <p:par>
                                <p:cTn fill="hold" id="43" nodeType="withEffect" presetClass="emph" presetID="32" presetSubtype="0">
                                  <p:stCondLst>
                                    <p:cond delay="0"/>
                                  </p:stCondLst>
                                  <p:childTnLst>
                                    <p:animRot by="120000">
                                      <p:cBhvr>
                                        <p:cTn dur="100" fill="hold" id="44">
                                          <p:stCondLst>
                                            <p:cond delay="0"/>
                                          </p:stCondLst>
                                        </p:cTn>
                                        <p:tgtEl>
                                          <p:spTgt spid="35"/>
                                        </p:tgtEl>
                                        <p:attrNameLst>
                                          <p:attrName>r</p:attrName>
                                        </p:attrNameLst>
                                      </p:cBhvr>
                                    </p:animRot>
                                    <p:animRot by="-240000">
                                      <p:cBhvr>
                                        <p:cTn dur="200" fill="hold" id="45">
                                          <p:stCondLst>
                                            <p:cond delay="200"/>
                                          </p:stCondLst>
                                        </p:cTn>
                                        <p:tgtEl>
                                          <p:spTgt spid="35"/>
                                        </p:tgtEl>
                                        <p:attrNameLst>
                                          <p:attrName>r</p:attrName>
                                        </p:attrNameLst>
                                      </p:cBhvr>
                                    </p:animRot>
                                    <p:animRot by="240000">
                                      <p:cBhvr>
                                        <p:cTn dur="200" fill="hold" id="46">
                                          <p:stCondLst>
                                            <p:cond delay="400"/>
                                          </p:stCondLst>
                                        </p:cTn>
                                        <p:tgtEl>
                                          <p:spTgt spid="35"/>
                                        </p:tgtEl>
                                        <p:attrNameLst>
                                          <p:attrName>r</p:attrName>
                                        </p:attrNameLst>
                                      </p:cBhvr>
                                    </p:animRot>
                                    <p:animRot by="-240000">
                                      <p:cBhvr>
                                        <p:cTn dur="200" fill="hold" id="47">
                                          <p:stCondLst>
                                            <p:cond delay="600"/>
                                          </p:stCondLst>
                                        </p:cTn>
                                        <p:tgtEl>
                                          <p:spTgt spid="35"/>
                                        </p:tgtEl>
                                        <p:attrNameLst>
                                          <p:attrName>r</p:attrName>
                                        </p:attrNameLst>
                                      </p:cBhvr>
                                    </p:animRot>
                                    <p:animRot by="120000">
                                      <p:cBhvr>
                                        <p:cTn dur="200" fill="hold" id="48">
                                          <p:stCondLst>
                                            <p:cond delay="800"/>
                                          </p:stCondLst>
                                        </p:cTn>
                                        <p:tgtEl>
                                          <p:spTgt spid="35"/>
                                        </p:tgtEl>
                                        <p:attrNameLst>
                                          <p:attrName>r</p:attrName>
                                        </p:attrNameLst>
                                      </p:cBhvr>
                                    </p:animRot>
                                  </p:childTnLst>
                                </p:cTn>
                              </p:par>
                              <p:par>
                                <p:cTn fill="hold" id="49" nodeType="withEffect" presetClass="emph" presetID="32" presetSubtype="0">
                                  <p:stCondLst>
                                    <p:cond delay="0"/>
                                  </p:stCondLst>
                                  <p:childTnLst>
                                    <p:animRot by="120000">
                                      <p:cBhvr>
                                        <p:cTn dur="100" fill="hold" id="50">
                                          <p:stCondLst>
                                            <p:cond delay="0"/>
                                          </p:stCondLst>
                                        </p:cTn>
                                        <p:tgtEl>
                                          <p:spTgt spid="47"/>
                                        </p:tgtEl>
                                        <p:attrNameLst>
                                          <p:attrName>r</p:attrName>
                                        </p:attrNameLst>
                                      </p:cBhvr>
                                    </p:animRot>
                                    <p:animRot by="-240000">
                                      <p:cBhvr>
                                        <p:cTn dur="200" fill="hold" id="51">
                                          <p:stCondLst>
                                            <p:cond delay="200"/>
                                          </p:stCondLst>
                                        </p:cTn>
                                        <p:tgtEl>
                                          <p:spTgt spid="47"/>
                                        </p:tgtEl>
                                        <p:attrNameLst>
                                          <p:attrName>r</p:attrName>
                                        </p:attrNameLst>
                                      </p:cBhvr>
                                    </p:animRot>
                                    <p:animRot by="240000">
                                      <p:cBhvr>
                                        <p:cTn dur="200" fill="hold" id="52">
                                          <p:stCondLst>
                                            <p:cond delay="400"/>
                                          </p:stCondLst>
                                        </p:cTn>
                                        <p:tgtEl>
                                          <p:spTgt spid="47"/>
                                        </p:tgtEl>
                                        <p:attrNameLst>
                                          <p:attrName>r</p:attrName>
                                        </p:attrNameLst>
                                      </p:cBhvr>
                                    </p:animRot>
                                    <p:animRot by="-240000">
                                      <p:cBhvr>
                                        <p:cTn dur="200" fill="hold" id="53">
                                          <p:stCondLst>
                                            <p:cond delay="600"/>
                                          </p:stCondLst>
                                        </p:cTn>
                                        <p:tgtEl>
                                          <p:spTgt spid="47"/>
                                        </p:tgtEl>
                                        <p:attrNameLst>
                                          <p:attrName>r</p:attrName>
                                        </p:attrNameLst>
                                      </p:cBhvr>
                                    </p:animRot>
                                    <p:animRot by="120000">
                                      <p:cBhvr>
                                        <p:cTn dur="200" fill="hold" id="54">
                                          <p:stCondLst>
                                            <p:cond delay="800"/>
                                          </p:stCondLst>
                                        </p:cTn>
                                        <p:tgtEl>
                                          <p:spTgt spid="47"/>
                                        </p:tgtEl>
                                        <p:attrNameLst>
                                          <p:attrName>r</p:attrName>
                                        </p:attrNameLst>
                                      </p:cBhvr>
                                    </p:animRot>
                                  </p:childTnLst>
                                </p:cTn>
                              </p:par>
                              <p:par>
                                <p:cTn fill="hold" id="55" nodeType="withEffect" presetClass="emph" presetID="32" presetSubtype="0">
                                  <p:stCondLst>
                                    <p:cond delay="0"/>
                                  </p:stCondLst>
                                  <p:childTnLst>
                                    <p:animRot by="120000">
                                      <p:cBhvr>
                                        <p:cTn dur="100" fill="hold" id="56">
                                          <p:stCondLst>
                                            <p:cond delay="0"/>
                                          </p:stCondLst>
                                        </p:cTn>
                                        <p:tgtEl>
                                          <p:spTgt spid="39"/>
                                        </p:tgtEl>
                                        <p:attrNameLst>
                                          <p:attrName>r</p:attrName>
                                        </p:attrNameLst>
                                      </p:cBhvr>
                                    </p:animRot>
                                    <p:animRot by="-240000">
                                      <p:cBhvr>
                                        <p:cTn dur="200" fill="hold" id="57">
                                          <p:stCondLst>
                                            <p:cond delay="200"/>
                                          </p:stCondLst>
                                        </p:cTn>
                                        <p:tgtEl>
                                          <p:spTgt spid="39"/>
                                        </p:tgtEl>
                                        <p:attrNameLst>
                                          <p:attrName>r</p:attrName>
                                        </p:attrNameLst>
                                      </p:cBhvr>
                                    </p:animRot>
                                    <p:animRot by="240000">
                                      <p:cBhvr>
                                        <p:cTn dur="200" fill="hold" id="58">
                                          <p:stCondLst>
                                            <p:cond delay="400"/>
                                          </p:stCondLst>
                                        </p:cTn>
                                        <p:tgtEl>
                                          <p:spTgt spid="39"/>
                                        </p:tgtEl>
                                        <p:attrNameLst>
                                          <p:attrName>r</p:attrName>
                                        </p:attrNameLst>
                                      </p:cBhvr>
                                    </p:animRot>
                                    <p:animRot by="-240000">
                                      <p:cBhvr>
                                        <p:cTn dur="200" fill="hold" id="59">
                                          <p:stCondLst>
                                            <p:cond delay="600"/>
                                          </p:stCondLst>
                                        </p:cTn>
                                        <p:tgtEl>
                                          <p:spTgt spid="39"/>
                                        </p:tgtEl>
                                        <p:attrNameLst>
                                          <p:attrName>r</p:attrName>
                                        </p:attrNameLst>
                                      </p:cBhvr>
                                    </p:animRot>
                                    <p:animRot by="120000">
                                      <p:cBhvr>
                                        <p:cTn dur="200" fill="hold" id="60">
                                          <p:stCondLst>
                                            <p:cond delay="800"/>
                                          </p:stCondLst>
                                        </p:cTn>
                                        <p:tgtEl>
                                          <p:spTgt spid="39"/>
                                        </p:tgtEl>
                                        <p:attrNameLst>
                                          <p:attrName>r</p:attrName>
                                        </p:attrNameLst>
                                      </p:cBhvr>
                                    </p:animRot>
                                  </p:childTnLst>
                                </p:cTn>
                              </p:par>
                              <p:par>
                                <p:cTn fill="hold" id="61" nodeType="withEffect" presetClass="emph" presetID="32" presetSubtype="0">
                                  <p:stCondLst>
                                    <p:cond delay="0"/>
                                  </p:stCondLst>
                                  <p:childTnLst>
                                    <p:animRot by="120000">
                                      <p:cBhvr>
                                        <p:cTn dur="100" fill="hold" id="62">
                                          <p:stCondLst>
                                            <p:cond delay="0"/>
                                          </p:stCondLst>
                                        </p:cTn>
                                        <p:tgtEl>
                                          <p:spTgt spid="51"/>
                                        </p:tgtEl>
                                        <p:attrNameLst>
                                          <p:attrName>r</p:attrName>
                                        </p:attrNameLst>
                                      </p:cBhvr>
                                    </p:animRot>
                                    <p:animRot by="-240000">
                                      <p:cBhvr>
                                        <p:cTn dur="200" fill="hold" id="63">
                                          <p:stCondLst>
                                            <p:cond delay="200"/>
                                          </p:stCondLst>
                                        </p:cTn>
                                        <p:tgtEl>
                                          <p:spTgt spid="51"/>
                                        </p:tgtEl>
                                        <p:attrNameLst>
                                          <p:attrName>r</p:attrName>
                                        </p:attrNameLst>
                                      </p:cBhvr>
                                    </p:animRot>
                                    <p:animRot by="240000">
                                      <p:cBhvr>
                                        <p:cTn dur="200" fill="hold" id="64">
                                          <p:stCondLst>
                                            <p:cond delay="400"/>
                                          </p:stCondLst>
                                        </p:cTn>
                                        <p:tgtEl>
                                          <p:spTgt spid="51"/>
                                        </p:tgtEl>
                                        <p:attrNameLst>
                                          <p:attrName>r</p:attrName>
                                        </p:attrNameLst>
                                      </p:cBhvr>
                                    </p:animRot>
                                    <p:animRot by="-240000">
                                      <p:cBhvr>
                                        <p:cTn dur="200" fill="hold" id="65">
                                          <p:stCondLst>
                                            <p:cond delay="600"/>
                                          </p:stCondLst>
                                        </p:cTn>
                                        <p:tgtEl>
                                          <p:spTgt spid="51"/>
                                        </p:tgtEl>
                                        <p:attrNameLst>
                                          <p:attrName>r</p:attrName>
                                        </p:attrNameLst>
                                      </p:cBhvr>
                                    </p:animRot>
                                    <p:animRot by="120000">
                                      <p:cBhvr>
                                        <p:cTn dur="200" fill="hold" id="66">
                                          <p:stCondLst>
                                            <p:cond delay="800"/>
                                          </p:stCondLst>
                                        </p:cTn>
                                        <p:tgtEl>
                                          <p:spTgt spid="51"/>
                                        </p:tgtEl>
                                        <p:attrNameLst>
                                          <p:attrName>r</p:attrName>
                                        </p:attrNameLst>
                                      </p:cBhvr>
                                    </p:animRot>
                                  </p:childTnLst>
                                </p:cTn>
                              </p:par>
                              <p:par>
                                <p:cTn fill="hold" id="67" nodeType="withEffect" presetClass="emph" presetID="8" presetSubtype="0">
                                  <p:stCondLst>
                                    <p:cond delay="0"/>
                                  </p:stCondLst>
                                  <p:childTnLst>
                                    <p:animRot by="21600000">
                                      <p:cBhvr>
                                        <p:cTn dur="1000" fill="hold" id="68"/>
                                        <p:tgtEl>
                                          <p:spTgt spid="31"/>
                                        </p:tgtEl>
                                        <p:attrNameLst>
                                          <p:attrName>r</p:attrName>
                                        </p:attrNameLst>
                                      </p:cBhvr>
                                    </p:animRot>
                                  </p:childTnLst>
                                </p:cTn>
                              </p:par>
                              <p:par>
                                <p:cTn fill="hold" id="69" nodeType="withEffect" presetClass="emph" presetID="8" presetSubtype="0">
                                  <p:stCondLst>
                                    <p:cond delay="0"/>
                                  </p:stCondLst>
                                  <p:childTnLst>
                                    <p:animRot by="21600000">
                                      <p:cBhvr>
                                        <p:cTn dur="1000" fill="hold" id="70"/>
                                        <p:tgtEl>
                                          <p:spTgt spid="43"/>
                                        </p:tgtEl>
                                        <p:attrNameLst>
                                          <p:attrName>r</p:attrName>
                                        </p:attrNameLst>
                                      </p:cBhvr>
                                    </p:animRot>
                                  </p:childTnLst>
                                </p:cTn>
                              </p:par>
                              <p:par>
                                <p:cTn fill="hold" id="71" nodeType="withEffect" presetClass="emph" presetID="8" presetSubtype="0">
                                  <p:stCondLst>
                                    <p:cond delay="0"/>
                                  </p:stCondLst>
                                  <p:childTnLst>
                                    <p:animRot by="21600000">
                                      <p:cBhvr>
                                        <p:cTn dur="1000" fill="hold" id="72"/>
                                        <p:tgtEl>
                                          <p:spTgt spid="35"/>
                                        </p:tgtEl>
                                        <p:attrNameLst>
                                          <p:attrName>r</p:attrName>
                                        </p:attrNameLst>
                                      </p:cBhvr>
                                    </p:animRot>
                                  </p:childTnLst>
                                </p:cTn>
                              </p:par>
                              <p:par>
                                <p:cTn fill="hold" id="73" nodeType="withEffect" presetClass="emph" presetID="8" presetSubtype="0">
                                  <p:stCondLst>
                                    <p:cond delay="0"/>
                                  </p:stCondLst>
                                  <p:childTnLst>
                                    <p:animRot by="21600000">
                                      <p:cBhvr>
                                        <p:cTn dur="1000" fill="hold" id="74"/>
                                        <p:tgtEl>
                                          <p:spTgt spid="47"/>
                                        </p:tgtEl>
                                        <p:attrNameLst>
                                          <p:attrName>r</p:attrName>
                                        </p:attrNameLst>
                                      </p:cBhvr>
                                    </p:animRot>
                                  </p:childTnLst>
                                </p:cTn>
                              </p:par>
                              <p:par>
                                <p:cTn fill="hold" id="75" nodeType="withEffect" presetClass="emph" presetID="8" presetSubtype="0">
                                  <p:stCondLst>
                                    <p:cond delay="0"/>
                                  </p:stCondLst>
                                  <p:childTnLst>
                                    <p:animRot by="21600000">
                                      <p:cBhvr>
                                        <p:cTn dur="1000" fill="hold" id="76"/>
                                        <p:tgtEl>
                                          <p:spTgt spid="39"/>
                                        </p:tgtEl>
                                        <p:attrNameLst>
                                          <p:attrName>r</p:attrName>
                                        </p:attrNameLst>
                                      </p:cBhvr>
                                    </p:animRot>
                                  </p:childTnLst>
                                </p:cTn>
                              </p:par>
                              <p:par>
                                <p:cTn fill="hold" id="77" nodeType="withEffect" presetClass="emph" presetID="8" presetSubtype="0">
                                  <p:stCondLst>
                                    <p:cond delay="0"/>
                                  </p:stCondLst>
                                  <p:childTnLst>
                                    <p:animRot by="21600000">
                                      <p:cBhvr>
                                        <p:cTn dur="1000" fill="hold" id="78"/>
                                        <p:tgtEl>
                                          <p:spTgt spid="51"/>
                                        </p:tgtEl>
                                        <p:attrNameLst>
                                          <p:attrName>r</p:attrName>
                                        </p:attrNameLst>
                                      </p:cBhvr>
                                    </p:animRot>
                                  </p:childTnLst>
                                </p:cTn>
                              </p:par>
                              <p:par>
                                <p:cTn accel="50000" fill="hold" id="79" nodeType="withEffect" presetClass="path" presetID="64" presetSubtype="0">
                                  <p:stCondLst>
                                    <p:cond delay="0"/>
                                  </p:stCondLst>
                                  <p:childTnLst>
                                    <p:animMotion origin="layout" path="M 0 0 L 0 -0.25 E" pathEditMode="relative" ptsTypes="">
                                      <p:cBhvr>
                                        <p:cTn dur="1000" fill="hold" id="80" spd="-100000"/>
                                        <p:tgtEl>
                                          <p:spTgt spid="31"/>
                                        </p:tgtEl>
                                        <p:attrNameLst>
                                          <p:attrName>ppt_x</p:attrName>
                                          <p:attrName>ppt_y</p:attrName>
                                        </p:attrNameLst>
                                      </p:cBhvr>
                                    </p:animMotion>
                                  </p:childTnLst>
                                </p:cTn>
                              </p:par>
                              <p:par>
                                <p:cTn accel="50000" fill="hold" id="81" nodeType="withEffect" presetClass="path" presetID="64" presetSubtype="0">
                                  <p:stCondLst>
                                    <p:cond delay="0"/>
                                  </p:stCondLst>
                                  <p:childTnLst>
                                    <p:animMotion origin="layout" path="M 0 0 L 0 -0.25 E" pathEditMode="relative" ptsTypes="">
                                      <p:cBhvr>
                                        <p:cTn dur="1000" fill="hold" id="82" spd="-100000"/>
                                        <p:tgtEl>
                                          <p:spTgt spid="43"/>
                                        </p:tgtEl>
                                        <p:attrNameLst>
                                          <p:attrName>ppt_x</p:attrName>
                                          <p:attrName>ppt_y</p:attrName>
                                        </p:attrNameLst>
                                      </p:cBhvr>
                                    </p:animMotion>
                                  </p:childTnLst>
                                </p:cTn>
                              </p:par>
                              <p:par>
                                <p:cTn accel="50000" fill="hold" id="83" nodeType="withEffect" presetClass="path" presetID="64" presetSubtype="0">
                                  <p:stCondLst>
                                    <p:cond delay="0"/>
                                  </p:stCondLst>
                                  <p:childTnLst>
                                    <p:animMotion origin="layout" path="M 0 0 L 0 -0.25 E" pathEditMode="relative" ptsTypes="">
                                      <p:cBhvr>
                                        <p:cTn dur="1000" fill="hold" id="84" spd="-100000"/>
                                        <p:tgtEl>
                                          <p:spTgt spid="35"/>
                                        </p:tgtEl>
                                        <p:attrNameLst>
                                          <p:attrName>ppt_x</p:attrName>
                                          <p:attrName>ppt_y</p:attrName>
                                        </p:attrNameLst>
                                      </p:cBhvr>
                                    </p:animMotion>
                                  </p:childTnLst>
                                </p:cTn>
                              </p:par>
                              <p:par>
                                <p:cTn accel="50000" fill="hold" id="85" nodeType="withEffect" presetClass="path" presetID="64" presetSubtype="0">
                                  <p:stCondLst>
                                    <p:cond delay="0"/>
                                  </p:stCondLst>
                                  <p:childTnLst>
                                    <p:animMotion origin="layout" path="M 0 0 L 0 -0.25 E" pathEditMode="relative" ptsTypes="">
                                      <p:cBhvr>
                                        <p:cTn dur="1000" fill="hold" id="86" spd="-100000"/>
                                        <p:tgtEl>
                                          <p:spTgt spid="47"/>
                                        </p:tgtEl>
                                        <p:attrNameLst>
                                          <p:attrName>ppt_x</p:attrName>
                                          <p:attrName>ppt_y</p:attrName>
                                        </p:attrNameLst>
                                      </p:cBhvr>
                                    </p:animMotion>
                                  </p:childTnLst>
                                </p:cTn>
                              </p:par>
                              <p:par>
                                <p:cTn accel="50000" fill="hold" id="87" nodeType="withEffect" presetClass="path" presetID="64" presetSubtype="0">
                                  <p:stCondLst>
                                    <p:cond delay="0"/>
                                  </p:stCondLst>
                                  <p:childTnLst>
                                    <p:animMotion origin="layout" path="M 0 0 L 0 -0.25 E" pathEditMode="relative" ptsTypes="">
                                      <p:cBhvr>
                                        <p:cTn dur="1000" fill="hold" id="88" spd="-100000"/>
                                        <p:tgtEl>
                                          <p:spTgt spid="39"/>
                                        </p:tgtEl>
                                        <p:attrNameLst>
                                          <p:attrName>ppt_x</p:attrName>
                                          <p:attrName>ppt_y</p:attrName>
                                        </p:attrNameLst>
                                      </p:cBhvr>
                                    </p:animMotion>
                                  </p:childTnLst>
                                </p:cTn>
                              </p:par>
                              <p:par>
                                <p:cTn accel="50000" fill="hold" id="89" nodeType="withEffect" presetClass="path" presetID="64" presetSubtype="0">
                                  <p:stCondLst>
                                    <p:cond delay="0"/>
                                  </p:stCondLst>
                                  <p:childTnLst>
                                    <p:animMotion origin="layout" path="M 0 0 L 0 -0.25 E" pathEditMode="relative" ptsTypes="">
                                      <p:cBhvr>
                                        <p:cTn dur="1000" fill="hold" id="90" spd="-100000"/>
                                        <p:tgtEl>
                                          <p:spTgt spid="51"/>
                                        </p:tgtEl>
                                        <p:attrNameLst>
                                          <p:attrName>ppt_x</p:attrName>
                                          <p:attrName>ppt_y</p:attrName>
                                        </p:attrNameLst>
                                      </p:cBhvr>
                                    </p:animMotion>
                                  </p:childTnLst>
                                </p:cTn>
                              </p:par>
                              <p:par>
                                <p:cTn fill="hold" grpId="0" id="91" nodeType="withEffect" presetClass="entr" presetID="12" presetSubtype="4">
                                  <p:stCondLst>
                                    <p:cond delay="1000"/>
                                  </p:stCondLst>
                                  <p:childTnLst>
                                    <p:set>
                                      <p:cBhvr>
                                        <p:cTn dur="1" fill="hold" id="92">
                                          <p:stCondLst>
                                            <p:cond delay="0"/>
                                          </p:stCondLst>
                                        </p:cTn>
                                        <p:tgtEl>
                                          <p:spTgt spid="29"/>
                                        </p:tgtEl>
                                        <p:attrNameLst>
                                          <p:attrName>style.visibility</p:attrName>
                                        </p:attrNameLst>
                                      </p:cBhvr>
                                      <p:to>
                                        <p:strVal val="visible"/>
                                      </p:to>
                                    </p:set>
                                    <p:anim calcmode="lin" valueType="num">
                                      <p:cBhvr additive="base">
                                        <p:cTn dur="750" id="93"/>
                                        <p:tgtEl>
                                          <p:spTgt spid="29"/>
                                        </p:tgtEl>
                                        <p:attrNameLst>
                                          <p:attrName>ppt_y</p:attrName>
                                        </p:attrNameLst>
                                      </p:cBhvr>
                                      <p:tavLst>
                                        <p:tav tm="0">
                                          <p:val>
                                            <p:strVal val="#ppt_y+#ppt_h*1.125000"/>
                                          </p:val>
                                        </p:tav>
                                        <p:tav tm="100000">
                                          <p:val>
                                            <p:strVal val="#ppt_y"/>
                                          </p:val>
                                        </p:tav>
                                      </p:tavLst>
                                    </p:anim>
                                    <p:animEffect filter="wipe(up)" transition="in">
                                      <p:cBhvr>
                                        <p:cTn dur="750" id="94"/>
                                        <p:tgtEl>
                                          <p:spTgt spid="29"/>
                                        </p:tgtEl>
                                      </p:cBhvr>
                                    </p:animEffect>
                                  </p:childTnLst>
                                </p:cTn>
                              </p:par>
                              <p:par>
                                <p:cTn fill="hold" grpId="0" id="95" nodeType="withEffect" presetClass="entr" presetID="12" presetSubtype="4">
                                  <p:stCondLst>
                                    <p:cond delay="1000"/>
                                  </p:stCondLst>
                                  <p:childTnLst>
                                    <p:set>
                                      <p:cBhvr>
                                        <p:cTn dur="1" fill="hold" id="96">
                                          <p:stCondLst>
                                            <p:cond delay="0"/>
                                          </p:stCondLst>
                                        </p:cTn>
                                        <p:tgtEl>
                                          <p:spTgt spid="28"/>
                                        </p:tgtEl>
                                        <p:attrNameLst>
                                          <p:attrName>style.visibility</p:attrName>
                                        </p:attrNameLst>
                                      </p:cBhvr>
                                      <p:to>
                                        <p:strVal val="visible"/>
                                      </p:to>
                                    </p:set>
                                    <p:anim calcmode="lin" valueType="num">
                                      <p:cBhvr additive="base">
                                        <p:cTn dur="750" id="97"/>
                                        <p:tgtEl>
                                          <p:spTgt spid="28"/>
                                        </p:tgtEl>
                                        <p:attrNameLst>
                                          <p:attrName>ppt_y</p:attrName>
                                        </p:attrNameLst>
                                      </p:cBhvr>
                                      <p:tavLst>
                                        <p:tav tm="0">
                                          <p:val>
                                            <p:strVal val="#ppt_y+#ppt_h*1.125000"/>
                                          </p:val>
                                        </p:tav>
                                        <p:tav tm="100000">
                                          <p:val>
                                            <p:strVal val="#ppt_y"/>
                                          </p:val>
                                        </p:tav>
                                      </p:tavLst>
                                    </p:anim>
                                    <p:animEffect filter="wipe(up)" transition="in">
                                      <p:cBhvr>
                                        <p:cTn dur="750" id="98"/>
                                        <p:tgtEl>
                                          <p:spTgt spid="28"/>
                                        </p:tgtEl>
                                      </p:cBhvr>
                                    </p:animEffect>
                                  </p:childTnLst>
                                </p:cTn>
                              </p:par>
                              <p:par>
                                <p:cTn fill="hold" grpId="0" id="99" nodeType="withEffect" presetClass="entr" presetID="12" presetSubtype="1">
                                  <p:stCondLst>
                                    <p:cond delay="1000"/>
                                  </p:stCondLst>
                                  <p:childTnLst>
                                    <p:set>
                                      <p:cBhvr>
                                        <p:cTn dur="1" fill="hold" id="100">
                                          <p:stCondLst>
                                            <p:cond delay="0"/>
                                          </p:stCondLst>
                                        </p:cTn>
                                        <p:tgtEl>
                                          <p:spTgt spid="21"/>
                                        </p:tgtEl>
                                        <p:attrNameLst>
                                          <p:attrName>style.visibility</p:attrName>
                                        </p:attrNameLst>
                                      </p:cBhvr>
                                      <p:to>
                                        <p:strVal val="visible"/>
                                      </p:to>
                                    </p:set>
                                    <p:anim calcmode="lin" valueType="num">
                                      <p:cBhvr additive="base">
                                        <p:cTn dur="750" id="101"/>
                                        <p:tgtEl>
                                          <p:spTgt spid="21"/>
                                        </p:tgtEl>
                                        <p:attrNameLst>
                                          <p:attrName>ppt_y</p:attrName>
                                        </p:attrNameLst>
                                      </p:cBhvr>
                                      <p:tavLst>
                                        <p:tav tm="0">
                                          <p:val>
                                            <p:strVal val="#ppt_y-#ppt_h*1.125000"/>
                                          </p:val>
                                        </p:tav>
                                        <p:tav tm="100000">
                                          <p:val>
                                            <p:strVal val="#ppt_y"/>
                                          </p:val>
                                        </p:tav>
                                      </p:tavLst>
                                    </p:anim>
                                    <p:animEffect filter="wipe(down)" transition="in">
                                      <p:cBhvr>
                                        <p:cTn dur="750" id="102"/>
                                        <p:tgtEl>
                                          <p:spTgt spid="21"/>
                                        </p:tgtEl>
                                      </p:cBhvr>
                                    </p:animEffect>
                                  </p:childTnLst>
                                </p:cTn>
                              </p:par>
                              <p:par>
                                <p:cTn fill="hold" grpId="0" id="103" nodeType="withEffect" presetClass="entr" presetID="12" presetSubtype="4">
                                  <p:stCondLst>
                                    <p:cond delay="1000"/>
                                  </p:stCondLst>
                                  <p:childTnLst>
                                    <p:set>
                                      <p:cBhvr>
                                        <p:cTn dur="1" fill="hold" id="104">
                                          <p:stCondLst>
                                            <p:cond delay="0"/>
                                          </p:stCondLst>
                                        </p:cTn>
                                        <p:tgtEl>
                                          <p:spTgt spid="23"/>
                                        </p:tgtEl>
                                        <p:attrNameLst>
                                          <p:attrName>style.visibility</p:attrName>
                                        </p:attrNameLst>
                                      </p:cBhvr>
                                      <p:to>
                                        <p:strVal val="visible"/>
                                      </p:to>
                                    </p:set>
                                    <p:anim calcmode="lin" valueType="num">
                                      <p:cBhvr additive="base">
                                        <p:cTn dur="750" id="105"/>
                                        <p:tgtEl>
                                          <p:spTgt spid="23"/>
                                        </p:tgtEl>
                                        <p:attrNameLst>
                                          <p:attrName>ppt_y</p:attrName>
                                        </p:attrNameLst>
                                      </p:cBhvr>
                                      <p:tavLst>
                                        <p:tav tm="0">
                                          <p:val>
                                            <p:strVal val="#ppt_y+#ppt_h*1.125000"/>
                                          </p:val>
                                        </p:tav>
                                        <p:tav tm="100000">
                                          <p:val>
                                            <p:strVal val="#ppt_y"/>
                                          </p:val>
                                        </p:tav>
                                      </p:tavLst>
                                    </p:anim>
                                    <p:animEffect filter="wipe(up)" transition="in">
                                      <p:cBhvr>
                                        <p:cTn dur="750" id="106"/>
                                        <p:tgtEl>
                                          <p:spTgt spid="23"/>
                                        </p:tgtEl>
                                      </p:cBhvr>
                                    </p:animEffect>
                                  </p:childTnLst>
                                </p:cTn>
                              </p:par>
                              <p:par>
                                <p:cTn fill="hold" grpId="0" id="107" nodeType="withEffect" presetClass="entr" presetID="12" presetSubtype="1">
                                  <p:stCondLst>
                                    <p:cond delay="1000"/>
                                  </p:stCondLst>
                                  <p:childTnLst>
                                    <p:set>
                                      <p:cBhvr>
                                        <p:cTn dur="1" fill="hold" id="108">
                                          <p:stCondLst>
                                            <p:cond delay="0"/>
                                          </p:stCondLst>
                                        </p:cTn>
                                        <p:tgtEl>
                                          <p:spTgt spid="22"/>
                                        </p:tgtEl>
                                        <p:attrNameLst>
                                          <p:attrName>style.visibility</p:attrName>
                                        </p:attrNameLst>
                                      </p:cBhvr>
                                      <p:to>
                                        <p:strVal val="visible"/>
                                      </p:to>
                                    </p:set>
                                    <p:anim calcmode="lin" valueType="num">
                                      <p:cBhvr additive="base">
                                        <p:cTn dur="750" id="109"/>
                                        <p:tgtEl>
                                          <p:spTgt spid="22"/>
                                        </p:tgtEl>
                                        <p:attrNameLst>
                                          <p:attrName>ppt_y</p:attrName>
                                        </p:attrNameLst>
                                      </p:cBhvr>
                                      <p:tavLst>
                                        <p:tav tm="0">
                                          <p:val>
                                            <p:strVal val="#ppt_y-#ppt_h*1.125000"/>
                                          </p:val>
                                        </p:tav>
                                        <p:tav tm="100000">
                                          <p:val>
                                            <p:strVal val="#ppt_y"/>
                                          </p:val>
                                        </p:tav>
                                      </p:tavLst>
                                    </p:anim>
                                    <p:animEffect filter="wipe(down)" transition="in">
                                      <p:cBhvr>
                                        <p:cTn dur="750" id="110"/>
                                        <p:tgtEl>
                                          <p:spTgt spid="22"/>
                                        </p:tgtEl>
                                      </p:cBhvr>
                                    </p:animEffect>
                                  </p:childTnLst>
                                </p:cTn>
                              </p:par>
                              <p:par>
                                <p:cTn fill="hold" grpId="0" id="111" nodeType="withEffect" presetClass="entr" presetID="12" presetSubtype="1">
                                  <p:stCondLst>
                                    <p:cond delay="1000"/>
                                  </p:stCondLst>
                                  <p:childTnLst>
                                    <p:set>
                                      <p:cBhvr>
                                        <p:cTn dur="1" fill="hold" id="112">
                                          <p:stCondLst>
                                            <p:cond delay="0"/>
                                          </p:stCondLst>
                                        </p:cTn>
                                        <p:tgtEl>
                                          <p:spTgt spid="20"/>
                                        </p:tgtEl>
                                        <p:attrNameLst>
                                          <p:attrName>style.visibility</p:attrName>
                                        </p:attrNameLst>
                                      </p:cBhvr>
                                      <p:to>
                                        <p:strVal val="visible"/>
                                      </p:to>
                                    </p:set>
                                    <p:anim calcmode="lin" valueType="num">
                                      <p:cBhvr additive="base">
                                        <p:cTn dur="750" id="113"/>
                                        <p:tgtEl>
                                          <p:spTgt spid="20"/>
                                        </p:tgtEl>
                                        <p:attrNameLst>
                                          <p:attrName>ppt_y</p:attrName>
                                        </p:attrNameLst>
                                      </p:cBhvr>
                                      <p:tavLst>
                                        <p:tav tm="0">
                                          <p:val>
                                            <p:strVal val="#ppt_y-#ppt_h*1.125000"/>
                                          </p:val>
                                        </p:tav>
                                        <p:tav tm="100000">
                                          <p:val>
                                            <p:strVal val="#ppt_y"/>
                                          </p:val>
                                        </p:tav>
                                      </p:tavLst>
                                    </p:anim>
                                    <p:animEffect filter="wipe(down)" transition="in">
                                      <p:cBhvr>
                                        <p:cTn dur="750" id="114"/>
                                        <p:tgtEl>
                                          <p:spTgt spid="20"/>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87"/>
      <p:bldP grpId="0" spid="20"/>
      <p:bldP grpId="0" spid="21"/>
      <p:bldP grpId="0" spid="22"/>
      <p:bldP grpId="0" spid="23"/>
      <p:bldP grpId="0" spid="28"/>
      <p:bldP grpId="0" spid="29"/>
      <p:bldP grpId="0" spid="30"/>
    </p:bldLst>
  </p:timing>
</p:sld>
</file>

<file path=ppt/slides/slide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chemeClr val="bg1"/>
        </a:solidFill>
        <a:effectLst/>
      </p:bgPr>
    </p:bg>
    <p:spTree>
      <p:nvGrpSpPr>
        <p:cNvPr id="1" name=""/>
        <p:cNvGrpSpPr/>
        <p:nvPr/>
      </p:nvGrpSpPr>
      <p:grpSpPr>
        <a:xfrm>
          <a:off x="0" y="0"/>
          <a:ext cx="0" cy="0"/>
        </a:xfrm>
      </p:grpSpPr>
      <p:sp>
        <p:nvSpPr>
          <p:cNvPr id="3" name="矩形 2">
            <a:extLst>
              <a:ext uri="{FF2B5EF4-FFF2-40B4-BE49-F238E27FC236}">
                <a16:creationId xmlns:a16="http://schemas.microsoft.com/office/drawing/2014/main" id="{10706784-A0D9-4125-8A74-1959A1566C50}"/>
              </a:ext>
            </a:extLst>
          </p:cNvPr>
          <p:cNvSpPr/>
          <p:nvPr/>
        </p:nvSpPr>
        <p:spPr>
          <a:xfrm>
            <a:off x="1" y="0"/>
            <a:ext cx="12192000" cy="6858000"/>
          </a:xfrm>
          <a:prstGeom prst="rect">
            <a:avLst/>
          </a:prstGeom>
          <a:solidFill>
            <a:srgbClr val="EBF6F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7" name="TextBox 72">
            <a:extLst>
              <a:ext uri="{FF2B5EF4-FFF2-40B4-BE49-F238E27FC236}">
                <a16:creationId xmlns:a16="http://schemas.microsoft.com/office/drawing/2014/main" id="{D85CEAB1-A015-45D8-9125-8E3B71FB237F}"/>
              </a:ext>
            </a:extLst>
          </p:cNvPr>
          <p:cNvSpPr txBox="1"/>
          <p:nvPr/>
        </p:nvSpPr>
        <p:spPr>
          <a:xfrm>
            <a:off x="1094282" y="193555"/>
            <a:ext cx="2495585" cy="457200"/>
          </a:xfrm>
          <a:prstGeom prst="rect">
            <a:avLst/>
          </a:prstGeom>
          <a:noFill/>
        </p:spPr>
        <p:txBody>
          <a:bodyPr rtlCol="0"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dist" defTabSz="432037">
              <a:defRPr/>
            </a:pPr>
            <a:r>
              <a:rPr altLang="en-US" kern="0" lang="zh-CN" sz="2400">
                <a:solidFill>
                  <a:sysClr lastClr="000000" val="windowText">
                    <a:lumMod val="65000"/>
                    <a:lumOff val="35000"/>
                  </a:sysClr>
                </a:solidFill>
                <a:latin charset="-122" panose="020b0503020204020204" pitchFamily="34" typeface="微软雅黑"/>
                <a:ea charset="-122" panose="020b0503020204020204" pitchFamily="34" typeface="微软雅黑"/>
                <a:cs charset="0" panose="020b0604020202020204" pitchFamily="34" typeface="Arial"/>
              </a:rPr>
              <a:t>客服沟通的障碍</a:t>
            </a:r>
          </a:p>
        </p:txBody>
      </p:sp>
      <p:grpSp>
        <p:nvGrpSpPr>
          <p:cNvPr id="5" name="组合 4">
            <a:extLst>
              <a:ext uri="{FF2B5EF4-FFF2-40B4-BE49-F238E27FC236}">
                <a16:creationId xmlns:a16="http://schemas.microsoft.com/office/drawing/2014/main" id="{D6894B82-68E8-45DF-BE57-D33A01A4B029}"/>
              </a:ext>
            </a:extLst>
          </p:cNvPr>
          <p:cNvGrpSpPr/>
          <p:nvPr/>
        </p:nvGrpSpPr>
        <p:grpSpPr>
          <a:xfrm>
            <a:off x="93570" y="132241"/>
            <a:ext cx="907141" cy="553998"/>
            <a:chOff x="93570" y="207191"/>
            <a:chExt cx="907141" cy="553998"/>
          </a:xfrm>
        </p:grpSpPr>
        <p:sp>
          <p:nvSpPr>
            <p:cNvPr id="2" name="矩形: 圆角 1">
              <a:extLst>
                <a:ext uri="{FF2B5EF4-FFF2-40B4-BE49-F238E27FC236}">
                  <a16:creationId xmlns:a16="http://schemas.microsoft.com/office/drawing/2014/main" id="{84531094-231B-42EA-B155-25F7A3A5F838}"/>
                </a:ext>
              </a:extLst>
            </p:cNvPr>
            <p:cNvSpPr/>
            <p:nvPr/>
          </p:nvSpPr>
          <p:spPr>
            <a:xfrm>
              <a:off x="187141" y="268190"/>
              <a:ext cx="720000" cy="432000"/>
            </a:xfrm>
            <a:prstGeom prst="roundRect">
              <a:avLst/>
            </a:prstGeom>
            <a:solidFill>
              <a:schemeClr val="accent2"/>
            </a:solidFill>
            <a:ln w="28575">
              <a:solidFill>
                <a:srgbClr val="F08247"/>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文本框 15">
              <a:extLst>
                <a:ext uri="{FF2B5EF4-FFF2-40B4-BE49-F238E27FC236}">
                  <a16:creationId xmlns:a16="http://schemas.microsoft.com/office/drawing/2014/main" id="{DF88DA1A-4F95-46DF-AB66-BCCA71DB9F9E}"/>
                </a:ext>
              </a:extLst>
            </p:cNvPr>
            <p:cNvSpPr txBox="1"/>
            <p:nvPr/>
          </p:nvSpPr>
          <p:spPr>
            <a:xfrm>
              <a:off x="93570" y="207191"/>
              <a:ext cx="907141" cy="548640"/>
            </a:xfrm>
            <a:prstGeom prst="rect">
              <a:avLst/>
            </a:prstGeom>
            <a:noFill/>
          </p:spPr>
          <p:txBody>
            <a:bodyPr rtlCol="0" wrap="square">
              <a:spAutoFit/>
            </a:bodyPr>
            <a:lstStyle/>
            <a:p>
              <a:pPr algn="ctr"/>
              <a:r>
                <a:rPr altLang="zh-CN" lang="en-US" sz="3000">
                  <a:solidFill>
                    <a:schemeClr val="bg1"/>
                  </a:solidFill>
                  <a:latin charset="-122" panose="020b0503020204020204" pitchFamily="34" typeface="微软雅黑"/>
                  <a:ea charset="-122" panose="020b0503020204020204" pitchFamily="34" typeface="微软雅黑"/>
                </a:rPr>
                <a:t>02</a:t>
              </a:r>
            </a:p>
          </p:txBody>
        </p:sp>
      </p:grpSp>
      <p:grpSp>
        <p:nvGrpSpPr>
          <p:cNvPr id="8" name="组合 7">
            <a:extLst>
              <a:ext uri="{FF2B5EF4-FFF2-40B4-BE49-F238E27FC236}">
                <a16:creationId xmlns:a16="http://schemas.microsoft.com/office/drawing/2014/main" id="{87C99E64-D4A2-4FE0-A3F9-76DCEC9302C8}"/>
              </a:ext>
            </a:extLst>
          </p:cNvPr>
          <p:cNvGrpSpPr/>
          <p:nvPr/>
        </p:nvGrpSpPr>
        <p:grpSpPr>
          <a:xfrm>
            <a:off x="11315548" y="66583"/>
            <a:ext cx="702039" cy="702039"/>
            <a:chOff x="5638800" y="2971800"/>
            <a:chExt cx="914400" cy="914400"/>
          </a:xfrm>
        </p:grpSpPr>
        <p:sp>
          <p:nvSpPr>
            <p:cNvPr id="6" name="椭圆 5">
              <a:extLst>
                <a:ext uri="{FF2B5EF4-FFF2-40B4-BE49-F238E27FC236}">
                  <a16:creationId xmlns:a16="http://schemas.microsoft.com/office/drawing/2014/main" id="{8F7CF43B-17AE-415A-AFF4-64B7A93905AE}"/>
                </a:ext>
              </a:extLst>
            </p:cNvPr>
            <p:cNvSpPr/>
            <p:nvPr/>
          </p:nvSpPr>
          <p:spPr>
            <a:xfrm>
              <a:off x="5638800" y="2971800"/>
              <a:ext cx="914400" cy="914400"/>
            </a:xfrm>
            <a:prstGeom prst="ellipse">
              <a:avLst/>
            </a:prstGeom>
            <a:solidFill>
              <a:schemeClr val="bg1"/>
            </a:solidFill>
            <a:ln>
              <a:solidFill>
                <a:srgbClr val="F08247"/>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 name="businessmen_47858">
              <a:extLst>
                <a:ext uri="{FF2B5EF4-FFF2-40B4-BE49-F238E27FC236}">
                  <a16:creationId xmlns:a16="http://schemas.microsoft.com/office/drawing/2014/main" id="{72635FD6-42D7-4313-A18C-126DC4150F59}"/>
                </a:ext>
              </a:extLst>
            </p:cNvPr>
            <p:cNvSpPr>
              <a:spLocks noChangeAspect="1"/>
            </p:cNvSpPr>
            <p:nvPr/>
          </p:nvSpPr>
          <p:spPr bwMode="auto">
            <a:xfrm>
              <a:off x="5791158" y="3124617"/>
              <a:ext cx="609685" cy="608767"/>
            </a:xfrm>
            <a:custGeom>
              <a:gdLst>
                <a:gd fmla="*/ 9608 w 10667" name="T0"/>
                <a:gd fmla="*/ 4056 h 10667" name="T1"/>
                <a:gd fmla="*/ 9642 w 10667" name="T2"/>
                <a:gd fmla="*/ 4561 h 10667" name="T3"/>
                <a:gd fmla="*/ 9398 w 10667" name="T4"/>
                <a:gd fmla="*/ 5365 h 10667" name="T5"/>
                <a:gd fmla="*/ 9237 w 10667" name="T6"/>
                <a:gd fmla="*/ 4433 h 10667" name="T7"/>
                <a:gd fmla="*/ 8869 w 10667" name="T8"/>
                <a:gd fmla="*/ 4582 h 10667" name="T9"/>
                <a:gd fmla="*/ 8709 w 10667" name="T10"/>
                <a:gd fmla="*/ 5514 h 10667" name="T11"/>
                <a:gd fmla="*/ 8952 w 10667" name="T12"/>
                <a:gd fmla="*/ 5395 h 10667" name="T13"/>
                <a:gd fmla="*/ 8998 w 10667" name="T14"/>
                <a:gd fmla="*/ 6944 h 10667" name="T15"/>
                <a:gd fmla="*/ 9239 w 10667" name="T16"/>
                <a:gd fmla="*/ 5720 h 10667" name="T17"/>
                <a:gd fmla="*/ 9377 w 10667" name="T18"/>
                <a:gd fmla="*/ 6807 h 10667" name="T19"/>
                <a:gd fmla="*/ 9687 w 10667" name="T20"/>
                <a:gd fmla="*/ 6787 h 10667" name="T21"/>
                <a:gd fmla="*/ 9559 w 10667" name="T22"/>
                <a:gd fmla="*/ 4821 h 10667" name="T23"/>
                <a:gd fmla="*/ 9939 w 10667" name="T24"/>
                <a:gd fmla="*/ 5391 h 10667" name="T25"/>
                <a:gd fmla="*/ 6566 w 10667" name="T26"/>
                <a:gd fmla="*/ 1130 h 10667" name="T27"/>
                <a:gd fmla="*/ 5448 w 10667" name="T28"/>
                <a:gd fmla="*/ 2261 h 10667" name="T29"/>
                <a:gd fmla="*/ 7197 w 10667" name="T30"/>
                <a:gd fmla="*/ 8282 h 10667" name="T31"/>
                <a:gd fmla="*/ 6553 w 10667" name="T32"/>
                <a:gd fmla="*/ 5860 h 10667" name="T33"/>
                <a:gd fmla="*/ 6867 w 10667" name="T34"/>
                <a:gd fmla="*/ 5540 h 10667" name="T35"/>
                <a:gd fmla="*/ 6677 w 10667" name="T36"/>
                <a:gd fmla="*/ 2794 h 10667" name="T37"/>
                <a:gd fmla="*/ 5875 w 10667" name="T38"/>
                <a:gd fmla="*/ 5440 h 10667" name="T39"/>
                <a:gd fmla="*/ 5344 w 10667" name="T40"/>
                <a:gd fmla="*/ 2372 h 10667" name="T41"/>
                <a:gd fmla="*/ 4134 w 10667" name="T42"/>
                <a:gd fmla="*/ 2863 h 10667" name="T43"/>
                <a:gd fmla="*/ 3606 w 10667" name="T44"/>
                <a:gd fmla="*/ 5931 h 10667" name="T45"/>
                <a:gd fmla="*/ 4406 w 10667" name="T46"/>
                <a:gd fmla="*/ 5536 h 10667" name="T47"/>
                <a:gd fmla="*/ 3036 w 10667" name="T48"/>
                <a:gd fmla="*/ 8836 h 10667" name="T49"/>
                <a:gd fmla="*/ 1301 w 10667" name="T50"/>
                <a:gd fmla="*/ 9187 h 10667" name="T51"/>
                <a:gd fmla="*/ 3942 w 10667" name="T52"/>
                <a:gd fmla="*/ 10566 h 10667" name="T53"/>
                <a:gd fmla="*/ 8368 w 10667" name="T54"/>
                <a:gd fmla="*/ 10227 h 10667" name="T55"/>
                <a:gd fmla="*/ 5409 w 10667" name="T56"/>
                <a:gd fmla="*/ 9687 h 10667" name="T57"/>
                <a:gd fmla="*/ 5462 w 10667" name="T58"/>
                <a:gd fmla="*/ 6588 h 10667" name="T59"/>
                <a:gd fmla="*/ 5409 w 10667" name="T60"/>
                <a:gd fmla="*/ 9687 h 10667" name="T61"/>
                <a:gd fmla="*/ 9674 w 10667" name="T62"/>
                <a:gd fmla="*/ 7185 h 10667" name="T63"/>
                <a:gd fmla="*/ 9255 w 10667" name="T64"/>
                <a:gd fmla="*/ 7228 h 10667" name="T65"/>
                <a:gd fmla="*/ 8691 w 10667" name="T66"/>
                <a:gd fmla="*/ 6602 h 10667" name="T67"/>
                <a:gd fmla="*/ 10667 w 10667" name="T68"/>
                <a:gd fmla="*/ 7058 h 10667" name="T69"/>
                <a:gd fmla="*/ 1068 w 10667" name="T70"/>
                <a:gd fmla="*/ 4056 h 10667" name="T71"/>
                <a:gd fmla="*/ 1407 w 10667" name="T72"/>
                <a:gd fmla="*/ 4399 h 10667" name="T73"/>
                <a:gd fmla="*/ 1620 w 10667" name="T74"/>
                <a:gd fmla="*/ 4469 h 10667" name="T75"/>
                <a:gd fmla="*/ 1410 w 10667" name="T76"/>
                <a:gd fmla="*/ 5515 h 10667" name="T77"/>
                <a:gd fmla="*/ 1189 w 10667" name="T78"/>
                <a:gd fmla="*/ 4467 h 10667" name="T79"/>
                <a:gd fmla="*/ 728 w 10667" name="T80"/>
                <a:gd fmla="*/ 5387 h 10667" name="T81"/>
                <a:gd fmla="*/ 967 w 10667" name="T82"/>
                <a:gd fmla="*/ 5399 h 10667" name="T83"/>
                <a:gd fmla="*/ 1088 w 10667" name="T84"/>
                <a:gd fmla="*/ 5407 h 10667" name="T85"/>
                <a:gd fmla="*/ 1148 w 10667" name="T86"/>
                <a:gd fmla="*/ 6944 h 10667" name="T87"/>
                <a:gd fmla="*/ 1411 w 10667" name="T88"/>
                <a:gd fmla="*/ 5714 h 10667" name="T89"/>
                <a:gd fmla="*/ 1671 w 10667" name="T90"/>
                <a:gd fmla="*/ 6954 h 10667" name="T91"/>
                <a:gd fmla="*/ 1743 w 10667" name="T92"/>
                <a:gd fmla="*/ 5493 h 10667" name="T93"/>
                <a:gd fmla="*/ 1838 w 10667" name="T94"/>
                <a:gd fmla="*/ 5396 h 10667" name="T95"/>
                <a:gd fmla="*/ 1780 w 10667" name="T96"/>
                <a:gd fmla="*/ 4561 h 10667" name="T97"/>
                <a:gd fmla="*/ 1813 w 10667" name="T98"/>
                <a:gd fmla="*/ 7185 h 10667" name="T99"/>
                <a:gd fmla="*/ 1394 w 10667" name="T100"/>
                <a:gd fmla="*/ 7228 h 10667" name="T101"/>
                <a:gd fmla="*/ 830 w 10667" name="T102"/>
                <a:gd fmla="*/ 6602 h 10667" name="T103"/>
                <a:gd fmla="*/ 2805 w 10667" name="T104"/>
                <a:gd fmla="*/ 7058 h 10667" name="T10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b="b" l="0" r="r" t="0"/>
              <a:pathLst>
                <a:path h="10667" w="10667">
                  <a:moveTo>
                    <a:pt x="8929" y="4056"/>
                  </a:moveTo>
                  <a:cubicBezTo>
                    <a:pt x="8929" y="3866"/>
                    <a:pt x="9081" y="3713"/>
                    <a:pt x="9268" y="3713"/>
                  </a:cubicBezTo>
                  <a:cubicBezTo>
                    <a:pt x="9456" y="3713"/>
                    <a:pt x="9608" y="3866"/>
                    <a:pt x="9608" y="4056"/>
                  </a:cubicBezTo>
                  <a:cubicBezTo>
                    <a:pt x="9608" y="4246"/>
                    <a:pt x="9456" y="4399"/>
                    <a:pt x="9268" y="4399"/>
                  </a:cubicBezTo>
                  <a:cubicBezTo>
                    <a:pt x="9081" y="4399"/>
                    <a:pt x="8929" y="4246"/>
                    <a:pt x="8929" y="4056"/>
                  </a:cubicBezTo>
                  <a:close/>
                  <a:moveTo>
                    <a:pt x="9642" y="4561"/>
                  </a:moveTo>
                  <a:cubicBezTo>
                    <a:pt x="9592" y="4523"/>
                    <a:pt x="9541" y="4489"/>
                    <a:pt x="9482" y="4469"/>
                  </a:cubicBezTo>
                  <a:cubicBezTo>
                    <a:pt x="9427" y="4449"/>
                    <a:pt x="9369" y="4439"/>
                    <a:pt x="9310" y="4434"/>
                  </a:cubicBezTo>
                  <a:lnTo>
                    <a:pt x="9398" y="5365"/>
                  </a:lnTo>
                  <a:lnTo>
                    <a:pt x="9272" y="5515"/>
                  </a:lnTo>
                  <a:lnTo>
                    <a:pt x="9127" y="5365"/>
                  </a:lnTo>
                  <a:lnTo>
                    <a:pt x="9237" y="4433"/>
                  </a:lnTo>
                  <a:cubicBezTo>
                    <a:pt x="9173" y="4435"/>
                    <a:pt x="9110" y="4446"/>
                    <a:pt x="9050" y="4467"/>
                  </a:cubicBezTo>
                  <a:cubicBezTo>
                    <a:pt x="9025" y="4476"/>
                    <a:pt x="9002" y="4487"/>
                    <a:pt x="8979" y="4500"/>
                  </a:cubicBezTo>
                  <a:cubicBezTo>
                    <a:pt x="8940" y="4523"/>
                    <a:pt x="8903" y="4551"/>
                    <a:pt x="8869" y="4582"/>
                  </a:cubicBezTo>
                  <a:cubicBezTo>
                    <a:pt x="8700" y="4734"/>
                    <a:pt x="8609" y="4997"/>
                    <a:pt x="8589" y="5387"/>
                  </a:cubicBezTo>
                  <a:cubicBezTo>
                    <a:pt x="8586" y="5454"/>
                    <a:pt x="8637" y="5511"/>
                    <a:pt x="8703" y="5514"/>
                  </a:cubicBezTo>
                  <a:cubicBezTo>
                    <a:pt x="8705" y="5514"/>
                    <a:pt x="8707" y="5514"/>
                    <a:pt x="8709" y="5514"/>
                  </a:cubicBezTo>
                  <a:cubicBezTo>
                    <a:pt x="8772" y="5514"/>
                    <a:pt x="8825" y="5464"/>
                    <a:pt x="8828" y="5399"/>
                  </a:cubicBezTo>
                  <a:cubicBezTo>
                    <a:pt x="8842" y="5135"/>
                    <a:pt x="8893" y="4938"/>
                    <a:pt x="8978" y="4821"/>
                  </a:cubicBezTo>
                  <a:cubicBezTo>
                    <a:pt x="8972" y="4944"/>
                    <a:pt x="8961" y="5167"/>
                    <a:pt x="8952" y="5395"/>
                  </a:cubicBezTo>
                  <a:cubicBezTo>
                    <a:pt x="8951" y="5399"/>
                    <a:pt x="8950" y="5403"/>
                    <a:pt x="8950" y="5407"/>
                  </a:cubicBezTo>
                  <a:lnTo>
                    <a:pt x="8854" y="6776"/>
                  </a:lnTo>
                  <a:cubicBezTo>
                    <a:pt x="8848" y="6863"/>
                    <a:pt x="8912" y="6938"/>
                    <a:pt x="8998" y="6944"/>
                  </a:cubicBezTo>
                  <a:cubicBezTo>
                    <a:pt x="9002" y="6944"/>
                    <a:pt x="9005" y="6944"/>
                    <a:pt x="9009" y="6944"/>
                  </a:cubicBezTo>
                  <a:cubicBezTo>
                    <a:pt x="9090" y="6944"/>
                    <a:pt x="9158" y="6881"/>
                    <a:pt x="9163" y="6798"/>
                  </a:cubicBezTo>
                  <a:lnTo>
                    <a:pt x="9239" y="5720"/>
                  </a:lnTo>
                  <a:cubicBezTo>
                    <a:pt x="9251" y="5717"/>
                    <a:pt x="9262" y="5714"/>
                    <a:pt x="9273" y="5714"/>
                  </a:cubicBezTo>
                  <a:cubicBezTo>
                    <a:pt x="9284" y="5714"/>
                    <a:pt x="9296" y="5716"/>
                    <a:pt x="9307" y="5717"/>
                  </a:cubicBezTo>
                  <a:lnTo>
                    <a:pt x="9377" y="6807"/>
                  </a:lnTo>
                  <a:cubicBezTo>
                    <a:pt x="9382" y="6890"/>
                    <a:pt x="9451" y="6954"/>
                    <a:pt x="9532" y="6954"/>
                  </a:cubicBezTo>
                  <a:cubicBezTo>
                    <a:pt x="9535" y="6954"/>
                    <a:pt x="9539" y="6954"/>
                    <a:pt x="9542" y="6954"/>
                  </a:cubicBezTo>
                  <a:cubicBezTo>
                    <a:pt x="9628" y="6948"/>
                    <a:pt x="9692" y="6873"/>
                    <a:pt x="9687" y="6787"/>
                  </a:cubicBezTo>
                  <a:lnTo>
                    <a:pt x="9604" y="5493"/>
                  </a:lnTo>
                  <a:cubicBezTo>
                    <a:pt x="9604" y="5486"/>
                    <a:pt x="9602" y="5479"/>
                    <a:pt x="9601" y="5472"/>
                  </a:cubicBezTo>
                  <a:cubicBezTo>
                    <a:pt x="9594" y="5274"/>
                    <a:pt x="9571" y="4981"/>
                    <a:pt x="9559" y="4821"/>
                  </a:cubicBezTo>
                  <a:cubicBezTo>
                    <a:pt x="9645" y="4939"/>
                    <a:pt x="9694" y="5134"/>
                    <a:pt x="9700" y="5396"/>
                  </a:cubicBezTo>
                  <a:cubicBezTo>
                    <a:pt x="9701" y="5462"/>
                    <a:pt x="9754" y="5514"/>
                    <a:pt x="9822" y="5514"/>
                  </a:cubicBezTo>
                  <a:cubicBezTo>
                    <a:pt x="9888" y="5513"/>
                    <a:pt x="9940" y="5458"/>
                    <a:pt x="9939" y="5391"/>
                  </a:cubicBezTo>
                  <a:cubicBezTo>
                    <a:pt x="9931" y="4988"/>
                    <a:pt x="9831" y="4709"/>
                    <a:pt x="9642" y="4561"/>
                  </a:cubicBezTo>
                  <a:close/>
                  <a:moveTo>
                    <a:pt x="5448" y="2261"/>
                  </a:moveTo>
                  <a:cubicBezTo>
                    <a:pt x="6065" y="2261"/>
                    <a:pt x="6566" y="1755"/>
                    <a:pt x="6566" y="1130"/>
                  </a:cubicBezTo>
                  <a:cubicBezTo>
                    <a:pt x="6566" y="506"/>
                    <a:pt x="6065" y="0"/>
                    <a:pt x="5448" y="0"/>
                  </a:cubicBezTo>
                  <a:cubicBezTo>
                    <a:pt x="4832" y="0"/>
                    <a:pt x="4332" y="506"/>
                    <a:pt x="4332" y="1130"/>
                  </a:cubicBezTo>
                  <a:cubicBezTo>
                    <a:pt x="4332" y="1755"/>
                    <a:pt x="4832" y="2261"/>
                    <a:pt x="5448" y="2261"/>
                  </a:cubicBezTo>
                  <a:close/>
                  <a:moveTo>
                    <a:pt x="9566" y="9187"/>
                  </a:moveTo>
                  <a:cubicBezTo>
                    <a:pt x="9566" y="8589"/>
                    <a:pt x="8569" y="8079"/>
                    <a:pt x="7146" y="7846"/>
                  </a:cubicBezTo>
                  <a:lnTo>
                    <a:pt x="7197" y="8282"/>
                  </a:lnTo>
                  <a:cubicBezTo>
                    <a:pt x="7559" y="8431"/>
                    <a:pt x="7781" y="8624"/>
                    <a:pt x="7781" y="8836"/>
                  </a:cubicBezTo>
                  <a:cubicBezTo>
                    <a:pt x="7781" y="9120"/>
                    <a:pt x="7386" y="9369"/>
                    <a:pt x="6788" y="9523"/>
                  </a:cubicBezTo>
                  <a:lnTo>
                    <a:pt x="6553" y="5860"/>
                  </a:lnTo>
                  <a:cubicBezTo>
                    <a:pt x="6552" y="5836"/>
                    <a:pt x="6547" y="5814"/>
                    <a:pt x="6542" y="5791"/>
                  </a:cubicBezTo>
                  <a:cubicBezTo>
                    <a:pt x="6519" y="5139"/>
                    <a:pt x="6446" y="4174"/>
                    <a:pt x="6403" y="3649"/>
                  </a:cubicBezTo>
                  <a:cubicBezTo>
                    <a:pt x="6689" y="4036"/>
                    <a:pt x="6850" y="4677"/>
                    <a:pt x="6867" y="5540"/>
                  </a:cubicBezTo>
                  <a:cubicBezTo>
                    <a:pt x="6872" y="5758"/>
                    <a:pt x="7047" y="5931"/>
                    <a:pt x="7269" y="5931"/>
                  </a:cubicBezTo>
                  <a:cubicBezTo>
                    <a:pt x="7487" y="5926"/>
                    <a:pt x="7660" y="5744"/>
                    <a:pt x="7655" y="5524"/>
                  </a:cubicBezTo>
                  <a:cubicBezTo>
                    <a:pt x="7628" y="4200"/>
                    <a:pt x="7299" y="3281"/>
                    <a:pt x="6677" y="2794"/>
                  </a:cubicBezTo>
                  <a:cubicBezTo>
                    <a:pt x="6515" y="2666"/>
                    <a:pt x="6346" y="2557"/>
                    <a:pt x="6150" y="2489"/>
                  </a:cubicBezTo>
                  <a:cubicBezTo>
                    <a:pt x="5969" y="2425"/>
                    <a:pt x="5778" y="2390"/>
                    <a:pt x="5587" y="2376"/>
                  </a:cubicBezTo>
                  <a:lnTo>
                    <a:pt x="5875" y="5440"/>
                  </a:lnTo>
                  <a:lnTo>
                    <a:pt x="5459" y="5934"/>
                  </a:lnTo>
                  <a:lnTo>
                    <a:pt x="4983" y="5440"/>
                  </a:lnTo>
                  <a:lnTo>
                    <a:pt x="5344" y="2372"/>
                  </a:lnTo>
                  <a:cubicBezTo>
                    <a:pt x="5135" y="2379"/>
                    <a:pt x="4926" y="2413"/>
                    <a:pt x="4729" y="2484"/>
                  </a:cubicBezTo>
                  <a:cubicBezTo>
                    <a:pt x="4648" y="2513"/>
                    <a:pt x="4570" y="2548"/>
                    <a:pt x="4496" y="2592"/>
                  </a:cubicBezTo>
                  <a:cubicBezTo>
                    <a:pt x="4366" y="2669"/>
                    <a:pt x="4247" y="2762"/>
                    <a:pt x="4134" y="2863"/>
                  </a:cubicBezTo>
                  <a:cubicBezTo>
                    <a:pt x="3578" y="3362"/>
                    <a:pt x="3276" y="4228"/>
                    <a:pt x="3213" y="5512"/>
                  </a:cubicBezTo>
                  <a:cubicBezTo>
                    <a:pt x="3202" y="5732"/>
                    <a:pt x="3369" y="5919"/>
                    <a:pt x="3586" y="5930"/>
                  </a:cubicBezTo>
                  <a:cubicBezTo>
                    <a:pt x="3593" y="5931"/>
                    <a:pt x="3600" y="5931"/>
                    <a:pt x="3606" y="5931"/>
                  </a:cubicBezTo>
                  <a:cubicBezTo>
                    <a:pt x="3815" y="5931"/>
                    <a:pt x="3989" y="5765"/>
                    <a:pt x="4000" y="5552"/>
                  </a:cubicBezTo>
                  <a:cubicBezTo>
                    <a:pt x="4043" y="4683"/>
                    <a:pt x="4213" y="4034"/>
                    <a:pt x="4493" y="3649"/>
                  </a:cubicBezTo>
                  <a:cubicBezTo>
                    <a:pt x="4473" y="4053"/>
                    <a:pt x="4437" y="4787"/>
                    <a:pt x="4406" y="5536"/>
                  </a:cubicBezTo>
                  <a:cubicBezTo>
                    <a:pt x="4404" y="5550"/>
                    <a:pt x="4400" y="5563"/>
                    <a:pt x="4399" y="5577"/>
                  </a:cubicBezTo>
                  <a:lnTo>
                    <a:pt x="4121" y="9550"/>
                  </a:lnTo>
                  <a:cubicBezTo>
                    <a:pt x="3469" y="9398"/>
                    <a:pt x="3036" y="9136"/>
                    <a:pt x="3036" y="8836"/>
                  </a:cubicBezTo>
                  <a:cubicBezTo>
                    <a:pt x="3036" y="8606"/>
                    <a:pt x="3298" y="8398"/>
                    <a:pt x="3715" y="8245"/>
                  </a:cubicBezTo>
                  <a:lnTo>
                    <a:pt x="3745" y="7843"/>
                  </a:lnTo>
                  <a:cubicBezTo>
                    <a:pt x="2309" y="8075"/>
                    <a:pt x="1301" y="8586"/>
                    <a:pt x="1301" y="9187"/>
                  </a:cubicBezTo>
                  <a:cubicBezTo>
                    <a:pt x="1301" y="9666"/>
                    <a:pt x="1867" y="9963"/>
                    <a:pt x="2241" y="10125"/>
                  </a:cubicBezTo>
                  <a:cubicBezTo>
                    <a:pt x="2579" y="10272"/>
                    <a:pt x="2936" y="10374"/>
                    <a:pt x="3295" y="10452"/>
                  </a:cubicBezTo>
                  <a:cubicBezTo>
                    <a:pt x="3509" y="10498"/>
                    <a:pt x="3725" y="10536"/>
                    <a:pt x="3942" y="10566"/>
                  </a:cubicBezTo>
                  <a:cubicBezTo>
                    <a:pt x="4438" y="10635"/>
                    <a:pt x="4931" y="10667"/>
                    <a:pt x="5434" y="10667"/>
                  </a:cubicBezTo>
                  <a:cubicBezTo>
                    <a:pt x="5609" y="10667"/>
                    <a:pt x="5784" y="10662"/>
                    <a:pt x="5959" y="10654"/>
                  </a:cubicBezTo>
                  <a:cubicBezTo>
                    <a:pt x="6767" y="10615"/>
                    <a:pt x="7596" y="10506"/>
                    <a:pt x="8368" y="10227"/>
                  </a:cubicBezTo>
                  <a:cubicBezTo>
                    <a:pt x="8794" y="10073"/>
                    <a:pt x="9463" y="9799"/>
                    <a:pt x="9557" y="9286"/>
                  </a:cubicBezTo>
                  <a:cubicBezTo>
                    <a:pt x="9563" y="9253"/>
                    <a:pt x="9566" y="9220"/>
                    <a:pt x="9566" y="9187"/>
                  </a:cubicBezTo>
                  <a:close/>
                  <a:moveTo>
                    <a:pt x="5409" y="9687"/>
                  </a:moveTo>
                  <a:cubicBezTo>
                    <a:pt x="5316" y="9687"/>
                    <a:pt x="5226" y="9685"/>
                    <a:pt x="5136" y="9681"/>
                  </a:cubicBezTo>
                  <a:lnTo>
                    <a:pt x="5351" y="6608"/>
                  </a:lnTo>
                  <a:cubicBezTo>
                    <a:pt x="5390" y="6597"/>
                    <a:pt x="5429" y="6588"/>
                    <a:pt x="5462" y="6588"/>
                  </a:cubicBezTo>
                  <a:cubicBezTo>
                    <a:pt x="5501" y="6588"/>
                    <a:pt x="5539" y="6595"/>
                    <a:pt x="5577" y="6599"/>
                  </a:cubicBezTo>
                  <a:lnTo>
                    <a:pt x="5773" y="9671"/>
                  </a:lnTo>
                  <a:cubicBezTo>
                    <a:pt x="5653" y="9678"/>
                    <a:pt x="5535" y="9687"/>
                    <a:pt x="5409" y="9687"/>
                  </a:cubicBezTo>
                  <a:close/>
                  <a:moveTo>
                    <a:pt x="9863" y="6751"/>
                  </a:moveTo>
                  <a:cubicBezTo>
                    <a:pt x="9985" y="6801"/>
                    <a:pt x="10061" y="6867"/>
                    <a:pt x="10061" y="6939"/>
                  </a:cubicBezTo>
                  <a:cubicBezTo>
                    <a:pt x="10061" y="7043"/>
                    <a:pt x="9905" y="7134"/>
                    <a:pt x="9674" y="7185"/>
                  </a:cubicBezTo>
                  <a:cubicBezTo>
                    <a:pt x="9657" y="7190"/>
                    <a:pt x="9638" y="7195"/>
                    <a:pt x="9619" y="7197"/>
                  </a:cubicBezTo>
                  <a:cubicBezTo>
                    <a:pt x="9614" y="7198"/>
                    <a:pt x="9609" y="7198"/>
                    <a:pt x="9605" y="7198"/>
                  </a:cubicBezTo>
                  <a:cubicBezTo>
                    <a:pt x="9499" y="7217"/>
                    <a:pt x="9382" y="7228"/>
                    <a:pt x="9255" y="7228"/>
                  </a:cubicBezTo>
                  <a:cubicBezTo>
                    <a:pt x="8811" y="7228"/>
                    <a:pt x="8451" y="7098"/>
                    <a:pt x="8451" y="6939"/>
                  </a:cubicBezTo>
                  <a:cubicBezTo>
                    <a:pt x="8451" y="6861"/>
                    <a:pt x="8539" y="6790"/>
                    <a:pt x="8681" y="6739"/>
                  </a:cubicBezTo>
                  <a:lnTo>
                    <a:pt x="8691" y="6602"/>
                  </a:lnTo>
                  <a:cubicBezTo>
                    <a:pt x="8203" y="6681"/>
                    <a:pt x="7861" y="6854"/>
                    <a:pt x="7861" y="7058"/>
                  </a:cubicBezTo>
                  <a:cubicBezTo>
                    <a:pt x="7861" y="7335"/>
                    <a:pt x="8489" y="7560"/>
                    <a:pt x="9264" y="7560"/>
                  </a:cubicBezTo>
                  <a:cubicBezTo>
                    <a:pt x="10039" y="7560"/>
                    <a:pt x="10667" y="7335"/>
                    <a:pt x="10667" y="7058"/>
                  </a:cubicBezTo>
                  <a:cubicBezTo>
                    <a:pt x="10667" y="6855"/>
                    <a:pt x="10328" y="6682"/>
                    <a:pt x="9845" y="6603"/>
                  </a:cubicBezTo>
                  <a:lnTo>
                    <a:pt x="9863" y="6751"/>
                  </a:lnTo>
                  <a:close/>
                  <a:moveTo>
                    <a:pt x="1068" y="4056"/>
                  </a:moveTo>
                  <a:cubicBezTo>
                    <a:pt x="1068" y="3866"/>
                    <a:pt x="1220" y="3713"/>
                    <a:pt x="1407" y="3713"/>
                  </a:cubicBezTo>
                  <a:cubicBezTo>
                    <a:pt x="1594" y="3713"/>
                    <a:pt x="1747" y="3866"/>
                    <a:pt x="1747" y="4056"/>
                  </a:cubicBezTo>
                  <a:cubicBezTo>
                    <a:pt x="1747" y="4246"/>
                    <a:pt x="1594" y="4399"/>
                    <a:pt x="1407" y="4399"/>
                  </a:cubicBezTo>
                  <a:cubicBezTo>
                    <a:pt x="1220" y="4399"/>
                    <a:pt x="1068" y="4246"/>
                    <a:pt x="1068" y="4056"/>
                  </a:cubicBezTo>
                  <a:close/>
                  <a:moveTo>
                    <a:pt x="1780" y="4561"/>
                  </a:moveTo>
                  <a:cubicBezTo>
                    <a:pt x="1731" y="4523"/>
                    <a:pt x="1680" y="4489"/>
                    <a:pt x="1620" y="4469"/>
                  </a:cubicBezTo>
                  <a:cubicBezTo>
                    <a:pt x="1565" y="4449"/>
                    <a:pt x="1507" y="4439"/>
                    <a:pt x="1449" y="4434"/>
                  </a:cubicBezTo>
                  <a:lnTo>
                    <a:pt x="1537" y="5365"/>
                  </a:lnTo>
                  <a:lnTo>
                    <a:pt x="1410" y="5515"/>
                  </a:lnTo>
                  <a:lnTo>
                    <a:pt x="1266" y="5365"/>
                  </a:lnTo>
                  <a:lnTo>
                    <a:pt x="1376" y="4433"/>
                  </a:lnTo>
                  <a:cubicBezTo>
                    <a:pt x="1312" y="4435"/>
                    <a:pt x="1248" y="4446"/>
                    <a:pt x="1189" y="4467"/>
                  </a:cubicBezTo>
                  <a:cubicBezTo>
                    <a:pt x="1164" y="4476"/>
                    <a:pt x="1140" y="4487"/>
                    <a:pt x="1118" y="4500"/>
                  </a:cubicBezTo>
                  <a:cubicBezTo>
                    <a:pt x="1078" y="4523"/>
                    <a:pt x="1042" y="4551"/>
                    <a:pt x="1008" y="4582"/>
                  </a:cubicBezTo>
                  <a:cubicBezTo>
                    <a:pt x="839" y="4734"/>
                    <a:pt x="747" y="4997"/>
                    <a:pt x="728" y="5387"/>
                  </a:cubicBezTo>
                  <a:cubicBezTo>
                    <a:pt x="725" y="5454"/>
                    <a:pt x="775" y="5511"/>
                    <a:pt x="841" y="5514"/>
                  </a:cubicBezTo>
                  <a:cubicBezTo>
                    <a:pt x="843" y="5514"/>
                    <a:pt x="845" y="5514"/>
                    <a:pt x="848" y="5514"/>
                  </a:cubicBezTo>
                  <a:cubicBezTo>
                    <a:pt x="911" y="5514"/>
                    <a:pt x="964" y="5464"/>
                    <a:pt x="967" y="5399"/>
                  </a:cubicBezTo>
                  <a:cubicBezTo>
                    <a:pt x="980" y="5135"/>
                    <a:pt x="1032" y="4938"/>
                    <a:pt x="1117" y="4821"/>
                  </a:cubicBezTo>
                  <a:cubicBezTo>
                    <a:pt x="1111" y="4944"/>
                    <a:pt x="1100" y="5167"/>
                    <a:pt x="1090" y="5395"/>
                  </a:cubicBezTo>
                  <a:cubicBezTo>
                    <a:pt x="1090" y="5399"/>
                    <a:pt x="1089" y="5403"/>
                    <a:pt x="1088" y="5407"/>
                  </a:cubicBezTo>
                  <a:lnTo>
                    <a:pt x="993" y="6776"/>
                  </a:lnTo>
                  <a:cubicBezTo>
                    <a:pt x="987" y="6863"/>
                    <a:pt x="1051" y="6938"/>
                    <a:pt x="1136" y="6944"/>
                  </a:cubicBezTo>
                  <a:cubicBezTo>
                    <a:pt x="1140" y="6944"/>
                    <a:pt x="1144" y="6944"/>
                    <a:pt x="1148" y="6944"/>
                  </a:cubicBezTo>
                  <a:cubicBezTo>
                    <a:pt x="1228" y="6944"/>
                    <a:pt x="1296" y="6881"/>
                    <a:pt x="1302" y="6798"/>
                  </a:cubicBezTo>
                  <a:lnTo>
                    <a:pt x="1378" y="5720"/>
                  </a:lnTo>
                  <a:cubicBezTo>
                    <a:pt x="1389" y="5717"/>
                    <a:pt x="1401" y="5714"/>
                    <a:pt x="1411" y="5714"/>
                  </a:cubicBezTo>
                  <a:cubicBezTo>
                    <a:pt x="1423" y="5714"/>
                    <a:pt x="1435" y="5716"/>
                    <a:pt x="1446" y="5717"/>
                  </a:cubicBezTo>
                  <a:lnTo>
                    <a:pt x="1516" y="6807"/>
                  </a:lnTo>
                  <a:cubicBezTo>
                    <a:pt x="1521" y="6890"/>
                    <a:pt x="1589" y="6954"/>
                    <a:pt x="1671" y="6954"/>
                  </a:cubicBezTo>
                  <a:cubicBezTo>
                    <a:pt x="1674" y="6954"/>
                    <a:pt x="1677" y="6954"/>
                    <a:pt x="1681" y="6954"/>
                  </a:cubicBezTo>
                  <a:cubicBezTo>
                    <a:pt x="1766" y="6948"/>
                    <a:pt x="1831" y="6873"/>
                    <a:pt x="1826" y="6787"/>
                  </a:cubicBezTo>
                  <a:lnTo>
                    <a:pt x="1743" y="5493"/>
                  </a:lnTo>
                  <a:cubicBezTo>
                    <a:pt x="1742" y="5486"/>
                    <a:pt x="1741" y="5479"/>
                    <a:pt x="1739" y="5472"/>
                  </a:cubicBezTo>
                  <a:cubicBezTo>
                    <a:pt x="1732" y="5274"/>
                    <a:pt x="1710" y="4981"/>
                    <a:pt x="1697" y="4821"/>
                  </a:cubicBezTo>
                  <a:cubicBezTo>
                    <a:pt x="1784" y="4939"/>
                    <a:pt x="1833" y="5134"/>
                    <a:pt x="1838" y="5396"/>
                  </a:cubicBezTo>
                  <a:cubicBezTo>
                    <a:pt x="1840" y="5462"/>
                    <a:pt x="1893" y="5514"/>
                    <a:pt x="1960" y="5514"/>
                  </a:cubicBezTo>
                  <a:cubicBezTo>
                    <a:pt x="2027" y="5513"/>
                    <a:pt x="2079" y="5458"/>
                    <a:pt x="2078" y="5391"/>
                  </a:cubicBezTo>
                  <a:cubicBezTo>
                    <a:pt x="2069" y="4988"/>
                    <a:pt x="1969" y="4709"/>
                    <a:pt x="1780" y="4561"/>
                  </a:cubicBezTo>
                  <a:close/>
                  <a:moveTo>
                    <a:pt x="2002" y="6751"/>
                  </a:moveTo>
                  <a:cubicBezTo>
                    <a:pt x="2124" y="6801"/>
                    <a:pt x="2200" y="6867"/>
                    <a:pt x="2200" y="6939"/>
                  </a:cubicBezTo>
                  <a:cubicBezTo>
                    <a:pt x="2200" y="7043"/>
                    <a:pt x="2044" y="7134"/>
                    <a:pt x="1813" y="7185"/>
                  </a:cubicBezTo>
                  <a:cubicBezTo>
                    <a:pt x="1795" y="7190"/>
                    <a:pt x="1777" y="7195"/>
                    <a:pt x="1758" y="7197"/>
                  </a:cubicBezTo>
                  <a:cubicBezTo>
                    <a:pt x="1753" y="7198"/>
                    <a:pt x="1748" y="7198"/>
                    <a:pt x="1743" y="7198"/>
                  </a:cubicBezTo>
                  <a:cubicBezTo>
                    <a:pt x="1637" y="7217"/>
                    <a:pt x="1520" y="7228"/>
                    <a:pt x="1394" y="7228"/>
                  </a:cubicBezTo>
                  <a:cubicBezTo>
                    <a:pt x="950" y="7228"/>
                    <a:pt x="589" y="7098"/>
                    <a:pt x="589" y="6939"/>
                  </a:cubicBezTo>
                  <a:cubicBezTo>
                    <a:pt x="589" y="6861"/>
                    <a:pt x="678" y="6790"/>
                    <a:pt x="820" y="6739"/>
                  </a:cubicBezTo>
                  <a:lnTo>
                    <a:pt x="830" y="6602"/>
                  </a:lnTo>
                  <a:cubicBezTo>
                    <a:pt x="342" y="6681"/>
                    <a:pt x="0" y="6854"/>
                    <a:pt x="0" y="7058"/>
                  </a:cubicBezTo>
                  <a:cubicBezTo>
                    <a:pt x="0" y="7335"/>
                    <a:pt x="628" y="7560"/>
                    <a:pt x="1403" y="7560"/>
                  </a:cubicBezTo>
                  <a:cubicBezTo>
                    <a:pt x="2177" y="7560"/>
                    <a:pt x="2805" y="7335"/>
                    <a:pt x="2805" y="7058"/>
                  </a:cubicBezTo>
                  <a:cubicBezTo>
                    <a:pt x="2805" y="6855"/>
                    <a:pt x="2467" y="6682"/>
                    <a:pt x="1984" y="6603"/>
                  </a:cubicBezTo>
                  <a:lnTo>
                    <a:pt x="2002" y="6751"/>
                  </a:lnTo>
                  <a:close/>
                </a:path>
              </a:pathLst>
            </a:custGeom>
            <a:solidFill>
              <a:srgbClr val="F08247"/>
            </a:solidFill>
            <a:ln>
              <a:noFill/>
            </a:ln>
          </p:spPr>
          <p:txBody>
            <a:bodyPr/>
            <a:lstStyle/>
            <a:p/>
          </p:txBody>
        </p:sp>
      </p:grpSp>
      <p:sp>
        <p:nvSpPr>
          <p:cNvPr id="59" name="Rectangle 28">
            <a:extLst>
              <a:ext uri="{FF2B5EF4-FFF2-40B4-BE49-F238E27FC236}">
                <a16:creationId xmlns:a16="http://schemas.microsoft.com/office/drawing/2014/main" id="{6BB9B8A6-710B-4D01-AF04-51B95DCBF087}"/>
              </a:ext>
            </a:extLst>
          </p:cNvPr>
          <p:cNvSpPr>
            <a:spLocks noChangeArrowheads="1"/>
          </p:cNvSpPr>
          <p:nvPr/>
        </p:nvSpPr>
        <p:spPr bwMode="auto">
          <a:xfrm>
            <a:off x="1254917" y="3887986"/>
            <a:ext cx="1862064" cy="107899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p>
            <a:pPr>
              <a:lnSpc>
                <a:spcPct val="120000"/>
              </a:lnSpc>
            </a:pPr>
            <a:r>
              <a:rPr altLang="en-US" lang="zh-CN">
                <a:solidFill>
                  <a:schemeClr val="tx1">
                    <a:lumMod val="95000"/>
                    <a:lumOff val="5000"/>
                  </a:schemeClr>
                </a:solidFill>
                <a:latin charset="-122" panose="020b0503020204020204" pitchFamily="34" typeface="微软雅黑"/>
                <a:ea charset="-122" panose="020b0503020204020204" pitchFamily="34" typeface="微软雅黑"/>
              </a:rPr>
              <a:t>选择适当的媒介（书面、口头、非语言）</a:t>
            </a:r>
          </a:p>
        </p:txBody>
      </p:sp>
      <p:sp>
        <p:nvSpPr>
          <p:cNvPr id="60" name="Rectangle 28">
            <a:extLst>
              <a:ext uri="{FF2B5EF4-FFF2-40B4-BE49-F238E27FC236}">
                <a16:creationId xmlns:a16="http://schemas.microsoft.com/office/drawing/2014/main" id="{DE7DFD83-0FC5-43FC-A524-439F9EB1DBB9}"/>
              </a:ext>
            </a:extLst>
          </p:cNvPr>
          <p:cNvSpPr>
            <a:spLocks noChangeArrowheads="1"/>
          </p:cNvSpPr>
          <p:nvPr/>
        </p:nvSpPr>
        <p:spPr bwMode="auto">
          <a:xfrm>
            <a:off x="1254917" y="2175148"/>
            <a:ext cx="1862064" cy="74980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p>
            <a:pPr>
              <a:lnSpc>
                <a:spcPct val="120000"/>
              </a:lnSpc>
            </a:pPr>
            <a:r>
              <a:rPr altLang="en-US" lang="zh-CN">
                <a:solidFill>
                  <a:schemeClr val="tx1">
                    <a:lumMod val="95000"/>
                    <a:lumOff val="5000"/>
                  </a:schemeClr>
                </a:solidFill>
                <a:latin charset="-122" panose="020b0503020204020204" pitchFamily="34" typeface="微软雅黑"/>
                <a:ea charset="-122" panose="020b0503020204020204" pitchFamily="34" typeface="微软雅黑"/>
              </a:rPr>
              <a:t>选择适当的时间和地点</a:t>
            </a:r>
          </a:p>
        </p:txBody>
      </p:sp>
      <p:sp>
        <p:nvSpPr>
          <p:cNvPr id="62" name="Rectangle 28">
            <a:extLst>
              <a:ext uri="{FF2B5EF4-FFF2-40B4-BE49-F238E27FC236}">
                <a16:creationId xmlns:a16="http://schemas.microsoft.com/office/drawing/2014/main" id="{77C99771-522A-4423-A0A1-1BDACD9DD84E}"/>
              </a:ext>
            </a:extLst>
          </p:cNvPr>
          <p:cNvSpPr>
            <a:spLocks noChangeArrowheads="1"/>
          </p:cNvSpPr>
          <p:nvPr/>
        </p:nvSpPr>
        <p:spPr bwMode="auto">
          <a:xfrm>
            <a:off x="9056182" y="2210202"/>
            <a:ext cx="1623559" cy="74980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p>
            <a:pPr>
              <a:lnSpc>
                <a:spcPct val="120000"/>
              </a:lnSpc>
            </a:pPr>
            <a:r>
              <a:rPr altLang="en-US" lang="zh-CN">
                <a:solidFill>
                  <a:schemeClr val="tx1">
                    <a:lumMod val="95000"/>
                    <a:lumOff val="5000"/>
                  </a:schemeClr>
                </a:solidFill>
                <a:latin charset="-122" panose="020b0503020204020204" pitchFamily="34" typeface="微软雅黑"/>
                <a:ea charset="-122" panose="020b0503020204020204" pitchFamily="34" typeface="微软雅黑"/>
              </a:rPr>
              <a:t>选择双方都能明白的字眼</a:t>
            </a:r>
          </a:p>
        </p:txBody>
      </p:sp>
      <p:sp>
        <p:nvSpPr>
          <p:cNvPr id="64" name="Rectangle 28">
            <a:extLst>
              <a:ext uri="{FF2B5EF4-FFF2-40B4-BE49-F238E27FC236}">
                <a16:creationId xmlns:a16="http://schemas.microsoft.com/office/drawing/2014/main" id="{90699FF0-436A-49C6-A8C4-8847A2D772C1}"/>
              </a:ext>
            </a:extLst>
          </p:cNvPr>
          <p:cNvSpPr>
            <a:spLocks noChangeArrowheads="1"/>
          </p:cNvSpPr>
          <p:nvPr/>
        </p:nvSpPr>
        <p:spPr bwMode="auto">
          <a:xfrm>
            <a:off x="9043331" y="3847103"/>
            <a:ext cx="1943250" cy="42062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p>
            <a:pPr>
              <a:lnSpc>
                <a:spcPct val="120000"/>
              </a:lnSpc>
            </a:pPr>
            <a:r>
              <a:rPr altLang="en-US" lang="zh-CN">
                <a:solidFill>
                  <a:schemeClr val="tx1">
                    <a:lumMod val="95000"/>
                    <a:lumOff val="5000"/>
                  </a:schemeClr>
                </a:solidFill>
                <a:latin charset="-122" panose="020b0503020204020204" pitchFamily="34" typeface="微软雅黑"/>
                <a:ea charset="-122" panose="020b0503020204020204" pitchFamily="34" typeface="微软雅黑"/>
              </a:rPr>
              <a:t>做积极的聆听者</a:t>
            </a:r>
          </a:p>
        </p:txBody>
      </p:sp>
      <p:grpSp>
        <p:nvGrpSpPr>
          <p:cNvPr id="14" name="组合 13">
            <a:extLst>
              <a:ext uri="{FF2B5EF4-FFF2-40B4-BE49-F238E27FC236}">
                <a16:creationId xmlns:a16="http://schemas.microsoft.com/office/drawing/2014/main" id="{434188FC-04E0-4C84-A009-12BC71BF5183}"/>
              </a:ext>
            </a:extLst>
          </p:cNvPr>
          <p:cNvGrpSpPr/>
          <p:nvPr/>
        </p:nvGrpSpPr>
        <p:grpSpPr>
          <a:xfrm>
            <a:off x="5507962" y="4949367"/>
            <a:ext cx="1169299" cy="1197433"/>
            <a:chOff x="5507962" y="4949367"/>
            <a:chExt cx="1169299" cy="1197433"/>
          </a:xfrm>
        </p:grpSpPr>
        <p:sp>
          <p:nvSpPr>
            <p:cNvPr id="15" name="iṩḻîḑe">
              <a:extLst>
                <a:ext uri="{FF2B5EF4-FFF2-40B4-BE49-F238E27FC236}">
                  <a16:creationId xmlns:a16="http://schemas.microsoft.com/office/drawing/2014/main" id="{F8F04F60-125A-4378-99EA-42985B773954}"/>
                </a:ext>
              </a:extLst>
            </p:cNvPr>
            <p:cNvSpPr/>
            <p:nvPr/>
          </p:nvSpPr>
          <p:spPr>
            <a:xfrm>
              <a:off x="5507962" y="5860087"/>
              <a:ext cx="1169299" cy="286713"/>
            </a:xfrm>
            <a:prstGeom prst="ellipse">
              <a:avLst/>
            </a:prstGeom>
            <a:solidFill>
              <a:schemeClr val="bg1">
                <a:lumMod val="65000"/>
              </a:schemeClr>
            </a:solidFill>
            <a:ln cap="flat" w="12700">
              <a:noFill/>
              <a:miter lim="400000"/>
            </a:ln>
            <a:effectLst/>
          </p:spPr>
          <p:txBody>
            <a:bodyPr anchor="ctr" bIns="19050" lIns="19050" numCol="1" rIns="19050" tIns="19050" wrap="square">
              <a:no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defRPr sz="8000">
                  <a:solidFill>
                    <a:srgbClr val="53585F"/>
                  </a:solidFill>
                </a:defRPr>
              </a:pPr>
              <a:endParaRPr sz="4000"/>
            </a:p>
          </p:txBody>
        </p:sp>
        <p:sp>
          <p:nvSpPr>
            <p:cNvPr id="17" name="îṩlide">
              <a:extLst>
                <a:ext uri="{FF2B5EF4-FFF2-40B4-BE49-F238E27FC236}">
                  <a16:creationId xmlns:a16="http://schemas.microsoft.com/office/drawing/2014/main" id="{77CC04B2-DDE5-49A2-B711-451606EDEC46}"/>
                </a:ext>
              </a:extLst>
            </p:cNvPr>
            <p:cNvSpPr/>
            <p:nvPr/>
          </p:nvSpPr>
          <p:spPr>
            <a:xfrm>
              <a:off x="5507962" y="5809491"/>
              <a:ext cx="1169299" cy="286713"/>
            </a:xfrm>
            <a:prstGeom prst="ellipse">
              <a:avLst/>
            </a:prstGeom>
            <a:solidFill>
              <a:schemeClr val="bg1">
                <a:lumMod val="95000"/>
              </a:schemeClr>
            </a:solidFill>
            <a:ln cap="flat" w="12700">
              <a:noFill/>
              <a:miter lim="400000"/>
            </a:ln>
            <a:effectLst/>
          </p:spPr>
          <p:txBody>
            <a:bodyPr anchor="ctr" bIns="19050" lIns="19050" numCol="1" rIns="19050" tIns="19050" wrap="square">
              <a:no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defRPr sz="8000">
                  <a:solidFill>
                    <a:srgbClr val="53585F"/>
                  </a:solidFill>
                </a:defRPr>
              </a:pPr>
              <a:endParaRPr sz="4000"/>
            </a:p>
          </p:txBody>
        </p:sp>
        <p:sp>
          <p:nvSpPr>
            <p:cNvPr id="18" name="íŝḷíďe">
              <a:extLst>
                <a:ext uri="{FF2B5EF4-FFF2-40B4-BE49-F238E27FC236}">
                  <a16:creationId xmlns:a16="http://schemas.microsoft.com/office/drawing/2014/main" id="{F037FA51-0240-4737-ABBC-7766D745CC94}"/>
                </a:ext>
              </a:extLst>
            </p:cNvPr>
            <p:cNvSpPr/>
            <p:nvPr/>
          </p:nvSpPr>
          <p:spPr>
            <a:xfrm>
              <a:off x="5822465" y="4949367"/>
              <a:ext cx="540104" cy="998718"/>
            </a:xfrm>
            <a:custGeom>
              <a:cxnLst>
                <a:cxn ang="0">
                  <a:pos x="wd2" y="hd2"/>
                </a:cxn>
                <a:cxn ang="5400000">
                  <a:pos x="wd2" y="hd2"/>
                </a:cxn>
                <a:cxn ang="10800000">
                  <a:pos x="wd2" y="hd2"/>
                </a:cxn>
                <a:cxn ang="16200000">
                  <a:pos x="wd2" y="hd2"/>
                </a:cxn>
              </a:cxnLst>
              <a:rect b="b" l="0" r="r" t="0"/>
              <a:pathLst>
                <a:path extrusionOk="0" h="21600" w="21600">
                  <a:moveTo>
                    <a:pt x="20899" y="0"/>
                  </a:moveTo>
                  <a:lnTo>
                    <a:pt x="624" y="90"/>
                  </a:lnTo>
                  <a:lnTo>
                    <a:pt x="0" y="21600"/>
                  </a:lnTo>
                  <a:lnTo>
                    <a:pt x="21600" y="21547"/>
                  </a:lnTo>
                  <a:lnTo>
                    <a:pt x="20899" y="0"/>
                  </a:lnTo>
                  <a:cubicBezTo>
                    <a:pt x="20899" y="0"/>
                    <a:pt x="20899" y="0"/>
                    <a:pt x="20899" y="0"/>
                  </a:cubicBezTo>
                  <a:close/>
                </a:path>
              </a:pathLst>
            </a:custGeom>
            <a:solidFill>
              <a:schemeClr val="bg1">
                <a:lumMod val="75000"/>
              </a:schemeClr>
            </a:solidFill>
            <a:ln cap="flat" w="12700">
              <a:noFill/>
              <a:miter lim="400000"/>
            </a:ln>
            <a:effectLst/>
          </p:spPr>
          <p:txBody>
            <a:bodyPr anchor="ctr" bIns="19050" lIns="19050" numCol="1" rIns="19050" tIns="19050" wrap="square">
              <a:no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defRPr sz="8000">
                  <a:solidFill>
                    <a:srgbClr val="53585F"/>
                  </a:solidFill>
                </a:defRPr>
              </a:pPr>
              <a:endParaRPr sz="4000"/>
            </a:p>
          </p:txBody>
        </p:sp>
      </p:grpSp>
      <p:grpSp>
        <p:nvGrpSpPr>
          <p:cNvPr id="7" name="组合 6">
            <a:extLst>
              <a:ext uri="{FF2B5EF4-FFF2-40B4-BE49-F238E27FC236}">
                <a16:creationId xmlns:a16="http://schemas.microsoft.com/office/drawing/2014/main" id="{49519814-03F8-4330-B9E3-5D84D3252F15}"/>
              </a:ext>
            </a:extLst>
          </p:cNvPr>
          <p:cNvGrpSpPr/>
          <p:nvPr/>
        </p:nvGrpSpPr>
        <p:grpSpPr>
          <a:xfrm>
            <a:off x="6097658" y="2048004"/>
            <a:ext cx="2284864" cy="1828266"/>
            <a:chOff x="6097658" y="2048004"/>
            <a:chExt cx="2284864" cy="1828266"/>
          </a:xfrm>
          <a:solidFill>
            <a:srgbClr val="BAE0E4"/>
          </a:solidFill>
        </p:grpSpPr>
        <p:sp>
          <p:nvSpPr>
            <p:cNvPr id="19" name="íślïdè">
              <a:extLst>
                <a:ext uri="{FF2B5EF4-FFF2-40B4-BE49-F238E27FC236}">
                  <a16:creationId xmlns:a16="http://schemas.microsoft.com/office/drawing/2014/main" id="{1AB5C01E-B085-48D6-A910-1BBC41F1A28D}"/>
                </a:ext>
              </a:extLst>
            </p:cNvPr>
            <p:cNvSpPr/>
            <p:nvPr/>
          </p:nvSpPr>
          <p:spPr>
            <a:xfrm>
              <a:off x="6097658" y="2048004"/>
              <a:ext cx="2284864" cy="1828266"/>
            </a:xfrm>
            <a:custGeom>
              <a:cxnLst>
                <a:cxn ang="0">
                  <a:pos x="wd2" y="hd2"/>
                </a:cxn>
                <a:cxn ang="5400000">
                  <a:pos x="wd2" y="hd2"/>
                </a:cxn>
                <a:cxn ang="10800000">
                  <a:pos x="wd2" y="hd2"/>
                </a:cxn>
                <a:cxn ang="16200000">
                  <a:pos x="wd2" y="hd2"/>
                </a:cxn>
              </a:cxnLst>
              <a:rect b="b" l="0" r="r" t="0"/>
              <a:pathLst>
                <a:path extrusionOk="0" h="21600" w="21600">
                  <a:moveTo>
                    <a:pt x="12704" y="16733"/>
                  </a:moveTo>
                  <a:cubicBezTo>
                    <a:pt x="15668" y="16735"/>
                    <a:pt x="18634" y="16736"/>
                    <a:pt x="21600" y="16740"/>
                  </a:cubicBezTo>
                  <a:cubicBezTo>
                    <a:pt x="21337" y="11169"/>
                    <a:pt x="21075" y="5598"/>
                    <a:pt x="20813" y="27"/>
                  </a:cubicBezTo>
                  <a:cubicBezTo>
                    <a:pt x="13874" y="17"/>
                    <a:pt x="6938" y="10"/>
                    <a:pt x="0" y="0"/>
                  </a:cubicBezTo>
                  <a:cubicBezTo>
                    <a:pt x="0" y="0"/>
                    <a:pt x="14" y="3708"/>
                    <a:pt x="26" y="6178"/>
                  </a:cubicBezTo>
                  <a:cubicBezTo>
                    <a:pt x="406" y="5843"/>
                    <a:pt x="866" y="5646"/>
                    <a:pt x="1361" y="5646"/>
                  </a:cubicBezTo>
                  <a:cubicBezTo>
                    <a:pt x="2677" y="5649"/>
                    <a:pt x="3764" y="7032"/>
                    <a:pt x="3784" y="8732"/>
                  </a:cubicBezTo>
                  <a:cubicBezTo>
                    <a:pt x="3804" y="10432"/>
                    <a:pt x="2736" y="11812"/>
                    <a:pt x="1405" y="11812"/>
                  </a:cubicBezTo>
                  <a:cubicBezTo>
                    <a:pt x="904" y="11811"/>
                    <a:pt x="435" y="11613"/>
                    <a:pt x="46" y="11277"/>
                  </a:cubicBezTo>
                  <a:cubicBezTo>
                    <a:pt x="56" y="13457"/>
                    <a:pt x="60" y="14547"/>
                    <a:pt x="69" y="16726"/>
                  </a:cubicBezTo>
                  <a:cubicBezTo>
                    <a:pt x="3100" y="16728"/>
                    <a:pt x="6133" y="16732"/>
                    <a:pt x="9163" y="16732"/>
                  </a:cubicBezTo>
                  <a:cubicBezTo>
                    <a:pt x="9234" y="16732"/>
                    <a:pt x="9272" y="16732"/>
                    <a:pt x="9345" y="16732"/>
                  </a:cubicBezTo>
                  <a:cubicBezTo>
                    <a:pt x="9422" y="16732"/>
                    <a:pt x="9463" y="16732"/>
                    <a:pt x="9539" y="16732"/>
                  </a:cubicBezTo>
                  <a:cubicBezTo>
                    <a:pt x="9446" y="16831"/>
                    <a:pt x="9363" y="16943"/>
                    <a:pt x="9285" y="17062"/>
                  </a:cubicBezTo>
                  <a:cubicBezTo>
                    <a:pt x="8971" y="17542"/>
                    <a:pt x="8786" y="18164"/>
                    <a:pt x="8801" y="18845"/>
                  </a:cubicBezTo>
                  <a:cubicBezTo>
                    <a:pt x="8833" y="20364"/>
                    <a:pt x="9847" y="21600"/>
                    <a:pt x="11059" y="21600"/>
                  </a:cubicBezTo>
                  <a:cubicBezTo>
                    <a:pt x="12271" y="21600"/>
                    <a:pt x="13222" y="20366"/>
                    <a:pt x="13175" y="18848"/>
                  </a:cubicBezTo>
                  <a:cubicBezTo>
                    <a:pt x="13155" y="18167"/>
                    <a:pt x="12937" y="17544"/>
                    <a:pt x="12597" y="17062"/>
                  </a:cubicBezTo>
                  <a:cubicBezTo>
                    <a:pt x="12514" y="16944"/>
                    <a:pt x="12423" y="16833"/>
                    <a:pt x="12325" y="16733"/>
                  </a:cubicBezTo>
                  <a:cubicBezTo>
                    <a:pt x="12405" y="16733"/>
                    <a:pt x="12442" y="16733"/>
                    <a:pt x="12521" y="16733"/>
                  </a:cubicBezTo>
                  <a:cubicBezTo>
                    <a:pt x="12593" y="16733"/>
                    <a:pt x="12630" y="16733"/>
                    <a:pt x="12704" y="16733"/>
                  </a:cubicBezTo>
                  <a:close/>
                </a:path>
              </a:pathLst>
            </a:custGeom>
            <a:grpFill/>
            <a:ln cap="flat" w="12700">
              <a:noFill/>
              <a:miter lim="400000"/>
            </a:ln>
            <a:effectLst/>
          </p:spPr>
          <p:txBody>
            <a:bodyPr anchor="ctr" bIns="19050" lIns="19050" numCol="1" rIns="19050" tIns="19050" wrap="square">
              <a:no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endParaRPr sz="4000">
                <a:solidFill>
                  <a:srgbClr val="53585F"/>
                </a:solidFill>
              </a:endParaRPr>
            </a:p>
          </p:txBody>
        </p:sp>
        <p:sp>
          <p:nvSpPr>
            <p:cNvPr id="29" name="iṥľîďê">
              <a:extLst>
                <a:ext uri="{FF2B5EF4-FFF2-40B4-BE49-F238E27FC236}">
                  <a16:creationId xmlns:a16="http://schemas.microsoft.com/office/drawing/2014/main" id="{8D224504-28ED-47DF-B767-B73977437EB5}"/>
                </a:ext>
              </a:extLst>
            </p:cNvPr>
            <p:cNvSpPr/>
            <p:nvPr/>
          </p:nvSpPr>
          <p:spPr bwMode="auto">
            <a:xfrm>
              <a:off x="7098226" y="2374976"/>
              <a:ext cx="381261" cy="469052"/>
            </a:xfrm>
            <a:custGeom>
              <a:gdLst>
                <a:gd fmla="*/ 100435 w 494311" name="connsiteX0"/>
                <a:gd fmla="*/ 438000 h 608133" name="connsiteY0"/>
                <a:gd fmla="*/ 310256 w 494311" name="connsiteX1"/>
                <a:gd fmla="*/ 438000 h 608133" name="connsiteY1"/>
                <a:gd fmla="*/ 328694 w 494311" name="connsiteX2"/>
                <a:gd fmla="*/ 456417 h 608133" name="connsiteY2"/>
                <a:gd fmla="*/ 310256 w 494311" name="connsiteX3"/>
                <a:gd fmla="*/ 474835 h 608133" name="connsiteY3"/>
                <a:gd fmla="*/ 100435 w 494311" name="connsiteX4"/>
                <a:gd fmla="*/ 474835 h 608133" name="connsiteY4"/>
                <a:gd fmla="*/ 81997 w 494311" name="connsiteX5"/>
                <a:gd fmla="*/ 456417 h 608133" name="connsiteY5"/>
                <a:gd fmla="*/ 100435 w 494311" name="connsiteX6"/>
                <a:gd fmla="*/ 438000 h 608133" name="connsiteY6"/>
                <a:gd fmla="*/ 100435 w 494311" name="connsiteX7"/>
                <a:gd fmla="*/ 355156 h 608133" name="connsiteY7"/>
                <a:gd fmla="*/ 310256 w 494311" name="connsiteX8"/>
                <a:gd fmla="*/ 355156 h 608133" name="connsiteY8"/>
                <a:gd fmla="*/ 328694 w 494311" name="connsiteX9"/>
                <a:gd fmla="*/ 373573 h 608133" name="connsiteY9"/>
                <a:gd fmla="*/ 310256 w 494311" name="connsiteX10"/>
                <a:gd fmla="*/ 391991 h 608133" name="connsiteY10"/>
                <a:gd fmla="*/ 100435 w 494311" name="connsiteX11"/>
                <a:gd fmla="*/ 391991 h 608133" name="connsiteY11"/>
                <a:gd fmla="*/ 81997 w 494311" name="connsiteX12"/>
                <a:gd fmla="*/ 373573 h 608133" name="connsiteY12"/>
                <a:gd fmla="*/ 100435 w 494311" name="connsiteX13"/>
                <a:gd fmla="*/ 355156 h 608133" name="connsiteY13"/>
                <a:gd fmla="*/ 100435 w 494311" name="connsiteX14"/>
                <a:gd fmla="*/ 272312 h 608133" name="connsiteY14"/>
                <a:gd fmla="*/ 310256 w 494311" name="connsiteX15"/>
                <a:gd fmla="*/ 272312 h 608133" name="connsiteY15"/>
                <a:gd fmla="*/ 328694 w 494311" name="connsiteX16"/>
                <a:gd fmla="*/ 290729 h 608133" name="connsiteY16"/>
                <a:gd fmla="*/ 310256 w 494311" name="connsiteX17"/>
                <a:gd fmla="*/ 309147 h 608133" name="connsiteY17"/>
                <a:gd fmla="*/ 100435 w 494311" name="connsiteX18"/>
                <a:gd fmla="*/ 309147 h 608133" name="connsiteY18"/>
                <a:gd fmla="*/ 81997 w 494311" name="connsiteX19"/>
                <a:gd fmla="*/ 290729 h 608133" name="connsiteY19"/>
                <a:gd fmla="*/ 100435 w 494311" name="connsiteX20"/>
                <a:gd fmla="*/ 272312 h 608133" name="connsiteY20"/>
                <a:gd fmla="*/ 100435 w 494311" name="connsiteX21"/>
                <a:gd fmla="*/ 189257 h 608133" name="connsiteY21"/>
                <a:gd fmla="*/ 310256 w 494311" name="connsiteX22"/>
                <a:gd fmla="*/ 189257 h 608133" name="connsiteY22"/>
                <a:gd fmla="*/ 328694 w 494311" name="connsiteX23"/>
                <a:gd fmla="*/ 207675 h 608133" name="connsiteY23"/>
                <a:gd fmla="*/ 310256 w 494311" name="connsiteX24"/>
                <a:gd fmla="*/ 226092 h 608133" name="connsiteY24"/>
                <a:gd fmla="*/ 100435 w 494311" name="connsiteX25"/>
                <a:gd fmla="*/ 226092 h 608133" name="connsiteY25"/>
                <a:gd fmla="*/ 81997 w 494311" name="connsiteX26"/>
                <a:gd fmla="*/ 207675 h 608133" name="connsiteY26"/>
                <a:gd fmla="*/ 100435 w 494311" name="connsiteX27"/>
                <a:gd fmla="*/ 189257 h 608133" name="connsiteY27"/>
                <a:gd fmla="*/ 43144 w 494311" name="connsiteX28"/>
                <a:gd fmla="*/ 131274 h 608133" name="connsiteY28"/>
                <a:gd fmla="*/ 36875 w 494311" name="connsiteX29"/>
                <a:gd fmla="*/ 137534 h 608133" name="connsiteY29"/>
                <a:gd fmla="*/ 36875 w 494311" name="connsiteX30"/>
                <a:gd fmla="*/ 565234 h 608133" name="connsiteY30"/>
                <a:gd fmla="*/ 43144 w 494311" name="connsiteX31"/>
                <a:gd fmla="*/ 571310 h 608133" name="connsiteY31"/>
                <a:gd fmla="*/ 367829 w 494311" name="connsiteX32"/>
                <a:gd fmla="*/ 571310 h 608133" name="connsiteY32"/>
                <a:gd fmla="*/ 373914 w 494311" name="connsiteX33"/>
                <a:gd fmla="*/ 565234 h 608133" name="connsiteY33"/>
                <a:gd fmla="*/ 373914 w 494311" name="connsiteX34"/>
                <a:gd fmla="*/ 137534 h 608133" name="connsiteY34"/>
                <a:gd fmla="*/ 367829 w 494311" name="connsiteX35"/>
                <a:gd fmla="*/ 131274 h 608133" name="connsiteY35"/>
                <a:gd fmla="*/ 126666 w 494311" name="connsiteX36"/>
                <a:gd fmla="*/ 36823 h 608133" name="connsiteY36"/>
                <a:gd fmla="*/ 120397 w 494311" name="connsiteX37"/>
                <a:gd fmla="*/ 42899 h 608133" name="connsiteY37"/>
                <a:gd fmla="*/ 120397 w 494311" name="connsiteX38"/>
                <a:gd fmla="*/ 94451 h 608133" name="connsiteY38"/>
                <a:gd fmla="*/ 367829 w 494311" name="connsiteX39"/>
                <a:gd fmla="*/ 94451 h 608133" name="connsiteY39"/>
                <a:gd fmla="*/ 410789 w 494311" name="connsiteX40"/>
                <a:gd fmla="*/ 137534 h 608133" name="connsiteY40"/>
                <a:gd fmla="*/ 410789 w 494311" name="connsiteX41"/>
                <a:gd fmla="*/ 476859 h 608133" name="connsiteY41"/>
                <a:gd fmla="*/ 451351 w 494311" name="connsiteX42"/>
                <a:gd fmla="*/ 476859 h 608133" name="connsiteY42"/>
                <a:gd fmla="*/ 457436 w 494311" name="connsiteX43"/>
                <a:gd fmla="*/ 470783 h 608133" name="connsiteY43"/>
                <a:gd fmla="*/ 457436 w 494311" name="connsiteX44"/>
                <a:gd fmla="*/ 42899 h 608133" name="connsiteY44"/>
                <a:gd fmla="*/ 451351 w 494311" name="connsiteX45"/>
                <a:gd fmla="*/ 36823 h 608133" name="connsiteY45"/>
                <a:gd fmla="*/ 126666 w 494311" name="connsiteX46"/>
                <a:gd fmla="*/ 0 h 608133" name="connsiteY46"/>
                <a:gd fmla="*/ 451351 w 494311" name="connsiteX47"/>
                <a:gd fmla="*/ 0 h 608133" name="connsiteY47"/>
                <a:gd fmla="*/ 494311 w 494311" name="connsiteX48"/>
                <a:gd fmla="*/ 42899 h 608133" name="connsiteY48"/>
                <a:gd fmla="*/ 494311 w 494311" name="connsiteX49"/>
                <a:gd fmla="*/ 470783 h 608133" name="connsiteY49"/>
                <a:gd fmla="*/ 451351 w 494311" name="connsiteX50"/>
                <a:gd fmla="*/ 513682 h 608133" name="connsiteY50"/>
                <a:gd fmla="*/ 410789 w 494311" name="connsiteX51"/>
                <a:gd fmla="*/ 513682 h 608133" name="connsiteY51"/>
                <a:gd fmla="*/ 410789 w 494311" name="connsiteX52"/>
                <a:gd fmla="*/ 565234 h 608133" name="connsiteY52"/>
                <a:gd fmla="*/ 367829 w 494311" name="connsiteX53"/>
                <a:gd fmla="*/ 608133 h 608133" name="connsiteY53"/>
                <a:gd fmla="*/ 43144 w 494311" name="connsiteX54"/>
                <a:gd fmla="*/ 608133 h 608133" name="connsiteY54"/>
                <a:gd fmla="*/ 0 w 494311" name="connsiteX55"/>
                <a:gd fmla="*/ 565234 h 608133" name="connsiteY55"/>
                <a:gd fmla="*/ 0 w 494311" name="connsiteX56"/>
                <a:gd fmla="*/ 137534 h 608133" name="connsiteY56"/>
                <a:gd fmla="*/ 43144 w 494311" name="connsiteX57"/>
                <a:gd fmla="*/ 94451 h 608133" name="connsiteY57"/>
                <a:gd fmla="*/ 83522 w 494311" name="connsiteX58"/>
                <a:gd fmla="*/ 94451 h 608133" name="connsiteY58"/>
                <a:gd fmla="*/ 83522 w 494311" name="connsiteX59"/>
                <a:gd fmla="*/ 42899 h 608133" name="connsiteY59"/>
                <a:gd fmla="*/ 126666 w 494311" name="connsiteX60"/>
                <a:gd fmla="*/ 0 h 608133" name="connsiteY6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Lst>
              <a:rect b="b" l="l" r="r" t="t"/>
              <a:pathLst>
                <a:path h="608133" w="494311">
                  <a:moveTo>
                    <a:pt x="100435" y="438000"/>
                  </a:moveTo>
                  <a:lnTo>
                    <a:pt x="310256" y="438000"/>
                  </a:lnTo>
                  <a:cubicBezTo>
                    <a:pt x="320397" y="438000"/>
                    <a:pt x="328694" y="446288"/>
                    <a:pt x="328694" y="456417"/>
                  </a:cubicBezTo>
                  <a:cubicBezTo>
                    <a:pt x="328694" y="466731"/>
                    <a:pt x="320397" y="474835"/>
                    <a:pt x="310256" y="474835"/>
                  </a:cubicBezTo>
                  <a:lnTo>
                    <a:pt x="100435" y="474835"/>
                  </a:lnTo>
                  <a:cubicBezTo>
                    <a:pt x="90294" y="474835"/>
                    <a:pt x="81997" y="466731"/>
                    <a:pt x="81997" y="456417"/>
                  </a:cubicBezTo>
                  <a:cubicBezTo>
                    <a:pt x="81997" y="446288"/>
                    <a:pt x="90294" y="438000"/>
                    <a:pt x="100435" y="438000"/>
                  </a:cubicBezTo>
                  <a:close/>
                  <a:moveTo>
                    <a:pt x="100435" y="355156"/>
                  </a:moveTo>
                  <a:lnTo>
                    <a:pt x="310256" y="355156"/>
                  </a:lnTo>
                  <a:cubicBezTo>
                    <a:pt x="320397" y="355156"/>
                    <a:pt x="328694" y="363444"/>
                    <a:pt x="328694" y="373573"/>
                  </a:cubicBezTo>
                  <a:cubicBezTo>
                    <a:pt x="328694" y="383703"/>
                    <a:pt x="320397" y="391991"/>
                    <a:pt x="310256" y="391991"/>
                  </a:cubicBezTo>
                  <a:lnTo>
                    <a:pt x="100435" y="391991"/>
                  </a:lnTo>
                  <a:cubicBezTo>
                    <a:pt x="90294" y="391991"/>
                    <a:pt x="81997" y="383703"/>
                    <a:pt x="81997" y="373573"/>
                  </a:cubicBezTo>
                  <a:cubicBezTo>
                    <a:pt x="81997" y="363444"/>
                    <a:pt x="90294" y="355156"/>
                    <a:pt x="100435" y="355156"/>
                  </a:cubicBezTo>
                  <a:close/>
                  <a:moveTo>
                    <a:pt x="100435" y="272312"/>
                  </a:moveTo>
                  <a:lnTo>
                    <a:pt x="310256" y="272312"/>
                  </a:lnTo>
                  <a:cubicBezTo>
                    <a:pt x="320397" y="272312"/>
                    <a:pt x="328694" y="280416"/>
                    <a:pt x="328694" y="290729"/>
                  </a:cubicBezTo>
                  <a:cubicBezTo>
                    <a:pt x="328694" y="300859"/>
                    <a:pt x="320397" y="309147"/>
                    <a:pt x="310256" y="309147"/>
                  </a:cubicBezTo>
                  <a:lnTo>
                    <a:pt x="100435" y="309147"/>
                  </a:lnTo>
                  <a:cubicBezTo>
                    <a:pt x="90294" y="309147"/>
                    <a:pt x="81997" y="300859"/>
                    <a:pt x="81997" y="290729"/>
                  </a:cubicBezTo>
                  <a:cubicBezTo>
                    <a:pt x="81997" y="280416"/>
                    <a:pt x="90294" y="272312"/>
                    <a:pt x="100435" y="272312"/>
                  </a:cubicBezTo>
                  <a:close/>
                  <a:moveTo>
                    <a:pt x="100435" y="189257"/>
                  </a:moveTo>
                  <a:lnTo>
                    <a:pt x="310256" y="189257"/>
                  </a:lnTo>
                  <a:cubicBezTo>
                    <a:pt x="320397" y="189257"/>
                    <a:pt x="328694" y="197545"/>
                    <a:pt x="328694" y="207675"/>
                  </a:cubicBezTo>
                  <a:cubicBezTo>
                    <a:pt x="328694" y="217988"/>
                    <a:pt x="320397" y="226092"/>
                    <a:pt x="310256" y="226092"/>
                  </a:cubicBezTo>
                  <a:lnTo>
                    <a:pt x="100435" y="226092"/>
                  </a:lnTo>
                  <a:cubicBezTo>
                    <a:pt x="90294" y="226092"/>
                    <a:pt x="81997" y="217988"/>
                    <a:pt x="81997" y="207675"/>
                  </a:cubicBezTo>
                  <a:cubicBezTo>
                    <a:pt x="81997" y="197545"/>
                    <a:pt x="90294" y="189257"/>
                    <a:pt x="100435" y="189257"/>
                  </a:cubicBezTo>
                  <a:close/>
                  <a:moveTo>
                    <a:pt x="43144" y="131274"/>
                  </a:moveTo>
                  <a:cubicBezTo>
                    <a:pt x="39825" y="131274"/>
                    <a:pt x="36875" y="134220"/>
                    <a:pt x="36875" y="137534"/>
                  </a:cubicBezTo>
                  <a:lnTo>
                    <a:pt x="36875" y="565234"/>
                  </a:lnTo>
                  <a:cubicBezTo>
                    <a:pt x="36875" y="568548"/>
                    <a:pt x="39825" y="571310"/>
                    <a:pt x="43144" y="571310"/>
                  </a:cubicBezTo>
                  <a:lnTo>
                    <a:pt x="367829" y="571310"/>
                  </a:lnTo>
                  <a:cubicBezTo>
                    <a:pt x="371148" y="571310"/>
                    <a:pt x="373914" y="568548"/>
                    <a:pt x="373914" y="565234"/>
                  </a:cubicBezTo>
                  <a:lnTo>
                    <a:pt x="373914" y="137534"/>
                  </a:lnTo>
                  <a:cubicBezTo>
                    <a:pt x="373914" y="134220"/>
                    <a:pt x="371148" y="131274"/>
                    <a:pt x="367829" y="131274"/>
                  </a:cubicBezTo>
                  <a:close/>
                  <a:moveTo>
                    <a:pt x="126666" y="36823"/>
                  </a:moveTo>
                  <a:cubicBezTo>
                    <a:pt x="123347" y="36823"/>
                    <a:pt x="120397" y="39585"/>
                    <a:pt x="120397" y="42899"/>
                  </a:cubicBezTo>
                  <a:lnTo>
                    <a:pt x="120397" y="94451"/>
                  </a:lnTo>
                  <a:lnTo>
                    <a:pt x="367829" y="94451"/>
                  </a:lnTo>
                  <a:cubicBezTo>
                    <a:pt x="391429" y="94451"/>
                    <a:pt x="410789" y="113783"/>
                    <a:pt x="410789" y="137534"/>
                  </a:cubicBezTo>
                  <a:lnTo>
                    <a:pt x="410789" y="476859"/>
                  </a:lnTo>
                  <a:lnTo>
                    <a:pt x="451351" y="476859"/>
                  </a:lnTo>
                  <a:cubicBezTo>
                    <a:pt x="454670" y="476859"/>
                    <a:pt x="457436" y="474097"/>
                    <a:pt x="457436" y="470783"/>
                  </a:cubicBezTo>
                  <a:lnTo>
                    <a:pt x="457436" y="42899"/>
                  </a:lnTo>
                  <a:cubicBezTo>
                    <a:pt x="457436" y="39585"/>
                    <a:pt x="454670" y="36823"/>
                    <a:pt x="451351" y="36823"/>
                  </a:cubicBezTo>
                  <a:close/>
                  <a:moveTo>
                    <a:pt x="126666" y="0"/>
                  </a:moveTo>
                  <a:lnTo>
                    <a:pt x="451351" y="0"/>
                  </a:lnTo>
                  <a:cubicBezTo>
                    <a:pt x="474952" y="0"/>
                    <a:pt x="494311" y="19332"/>
                    <a:pt x="494311" y="42899"/>
                  </a:cubicBezTo>
                  <a:lnTo>
                    <a:pt x="494311" y="470783"/>
                  </a:lnTo>
                  <a:cubicBezTo>
                    <a:pt x="494311" y="494350"/>
                    <a:pt x="474952" y="513682"/>
                    <a:pt x="451351" y="513682"/>
                  </a:cubicBezTo>
                  <a:lnTo>
                    <a:pt x="410789" y="513682"/>
                  </a:lnTo>
                  <a:lnTo>
                    <a:pt x="410789" y="565234"/>
                  </a:lnTo>
                  <a:cubicBezTo>
                    <a:pt x="410789" y="588985"/>
                    <a:pt x="391429" y="608133"/>
                    <a:pt x="367829" y="608133"/>
                  </a:cubicBezTo>
                  <a:lnTo>
                    <a:pt x="43144" y="608133"/>
                  </a:lnTo>
                  <a:cubicBezTo>
                    <a:pt x="19359" y="608133"/>
                    <a:pt x="0" y="588985"/>
                    <a:pt x="0" y="565234"/>
                  </a:cubicBezTo>
                  <a:lnTo>
                    <a:pt x="0" y="137534"/>
                  </a:lnTo>
                  <a:cubicBezTo>
                    <a:pt x="0" y="113783"/>
                    <a:pt x="19359" y="94451"/>
                    <a:pt x="43144" y="94451"/>
                  </a:cubicBezTo>
                  <a:lnTo>
                    <a:pt x="83522" y="94451"/>
                  </a:lnTo>
                  <a:lnTo>
                    <a:pt x="83522" y="42899"/>
                  </a:lnTo>
                  <a:cubicBezTo>
                    <a:pt x="83522" y="19332"/>
                    <a:pt x="102882" y="0"/>
                    <a:pt x="126666" y="0"/>
                  </a:cubicBezTo>
                  <a:close/>
                </a:path>
              </a:pathLst>
            </a:custGeom>
            <a:solidFill>
              <a:schemeClr val="bg1"/>
            </a:solidFill>
            <a:ln>
              <a:noFill/>
            </a:ln>
          </p:spPr>
          <p:txBody>
            <a:bodyPr bIns="45720" lIns="91440" rIns="91440" tIns="45720" wrap="square">
              <a:norm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endParaRPr altLang="en-US" lang="zh-CN"/>
            </a:p>
          </p:txBody>
        </p:sp>
      </p:grpSp>
      <p:grpSp>
        <p:nvGrpSpPr>
          <p:cNvPr id="11" name="组合 10">
            <a:extLst>
              <a:ext uri="{FF2B5EF4-FFF2-40B4-BE49-F238E27FC236}">
                <a16:creationId xmlns:a16="http://schemas.microsoft.com/office/drawing/2014/main" id="{F8FF8084-FC8D-4FF3-B8F1-1E5FBD8188F6}"/>
              </a:ext>
            </a:extLst>
          </p:cNvPr>
          <p:cNvGrpSpPr/>
          <p:nvPr/>
        </p:nvGrpSpPr>
        <p:grpSpPr>
          <a:xfrm>
            <a:off x="5700963" y="3499865"/>
            <a:ext cx="2767590" cy="1415577"/>
            <a:chOff x="5700963" y="3499865"/>
            <a:chExt cx="2767590" cy="1415577"/>
          </a:xfrm>
        </p:grpSpPr>
        <p:sp>
          <p:nvSpPr>
            <p:cNvPr id="22" name="íślíḋè">
              <a:extLst>
                <a:ext uri="{FF2B5EF4-FFF2-40B4-BE49-F238E27FC236}">
                  <a16:creationId xmlns:a16="http://schemas.microsoft.com/office/drawing/2014/main" id="{988A9B2C-AD22-43C9-AEE5-C0377E04D750}"/>
                </a:ext>
              </a:extLst>
            </p:cNvPr>
            <p:cNvSpPr/>
            <p:nvPr/>
          </p:nvSpPr>
          <p:spPr>
            <a:xfrm>
              <a:off x="5700963" y="3499865"/>
              <a:ext cx="2767590" cy="1415577"/>
            </a:xfrm>
            <a:custGeom>
              <a:cxnLst>
                <a:cxn ang="0">
                  <a:pos x="wd2" y="hd2"/>
                </a:cxn>
                <a:cxn ang="5400000">
                  <a:pos x="wd2" y="hd2"/>
                </a:cxn>
                <a:cxn ang="10800000">
                  <a:pos x="wd2" y="hd2"/>
                </a:cxn>
                <a:cxn ang="16200000">
                  <a:pos x="wd2" y="hd2"/>
                </a:cxn>
              </a:cxnLst>
              <a:rect b="b" l="0" r="r" t="0"/>
              <a:pathLst>
                <a:path extrusionOk="0" h="21600" w="21595">
                  <a:moveTo>
                    <a:pt x="13772" y="9"/>
                  </a:moveTo>
                  <a:cubicBezTo>
                    <a:pt x="14021" y="660"/>
                    <a:pt x="14176" y="1455"/>
                    <a:pt x="14193" y="2314"/>
                  </a:cubicBezTo>
                  <a:cubicBezTo>
                    <a:pt x="14237" y="4510"/>
                    <a:pt x="13360" y="6292"/>
                    <a:pt x="12238" y="6292"/>
                  </a:cubicBezTo>
                  <a:cubicBezTo>
                    <a:pt x="11117" y="6291"/>
                    <a:pt x="10182" y="4505"/>
                    <a:pt x="10151" y="2310"/>
                  </a:cubicBezTo>
                  <a:cubicBezTo>
                    <a:pt x="10139" y="1450"/>
                    <a:pt x="10270" y="655"/>
                    <a:pt x="10496" y="5"/>
                  </a:cubicBezTo>
                  <a:cubicBezTo>
                    <a:pt x="8052" y="2"/>
                    <a:pt x="5606" y="0"/>
                    <a:pt x="3162" y="0"/>
                  </a:cubicBezTo>
                  <a:cubicBezTo>
                    <a:pt x="3169" y="2963"/>
                    <a:pt x="3174" y="4446"/>
                    <a:pt x="3181" y="7409"/>
                  </a:cubicBezTo>
                  <a:cubicBezTo>
                    <a:pt x="3181" y="7523"/>
                    <a:pt x="3181" y="7579"/>
                    <a:pt x="3181" y="7693"/>
                  </a:cubicBezTo>
                  <a:cubicBezTo>
                    <a:pt x="3183" y="7819"/>
                    <a:pt x="3183" y="7883"/>
                    <a:pt x="3183" y="8010"/>
                  </a:cubicBezTo>
                  <a:cubicBezTo>
                    <a:pt x="3115" y="7861"/>
                    <a:pt x="3042" y="7725"/>
                    <a:pt x="2964" y="7601"/>
                  </a:cubicBezTo>
                  <a:cubicBezTo>
                    <a:pt x="2651" y="7111"/>
                    <a:pt x="2256" y="6818"/>
                    <a:pt x="1826" y="6815"/>
                  </a:cubicBezTo>
                  <a:cubicBezTo>
                    <a:pt x="823" y="6815"/>
                    <a:pt x="4" y="8410"/>
                    <a:pt x="0" y="10372"/>
                  </a:cubicBezTo>
                  <a:cubicBezTo>
                    <a:pt x="-5" y="12334"/>
                    <a:pt x="816" y="13929"/>
                    <a:pt x="1830" y="13932"/>
                  </a:cubicBezTo>
                  <a:cubicBezTo>
                    <a:pt x="2265" y="13932"/>
                    <a:pt x="2664" y="13636"/>
                    <a:pt x="2976" y="13148"/>
                  </a:cubicBezTo>
                  <a:cubicBezTo>
                    <a:pt x="3056" y="13025"/>
                    <a:pt x="3129" y="12889"/>
                    <a:pt x="3196" y="12742"/>
                  </a:cubicBezTo>
                  <a:cubicBezTo>
                    <a:pt x="3196" y="12869"/>
                    <a:pt x="3196" y="12929"/>
                    <a:pt x="3196" y="13056"/>
                  </a:cubicBezTo>
                  <a:cubicBezTo>
                    <a:pt x="3196" y="13168"/>
                    <a:pt x="3196" y="13226"/>
                    <a:pt x="3197" y="13340"/>
                  </a:cubicBezTo>
                  <a:cubicBezTo>
                    <a:pt x="3207" y="16645"/>
                    <a:pt x="3210" y="18296"/>
                    <a:pt x="3218" y="21600"/>
                  </a:cubicBezTo>
                  <a:cubicBezTo>
                    <a:pt x="9346" y="21600"/>
                    <a:pt x="15469" y="21600"/>
                    <a:pt x="21595" y="21600"/>
                  </a:cubicBezTo>
                  <a:cubicBezTo>
                    <a:pt x="21379" y="14406"/>
                    <a:pt x="21161" y="7210"/>
                    <a:pt x="20944" y="15"/>
                  </a:cubicBezTo>
                  <a:cubicBezTo>
                    <a:pt x="18555" y="14"/>
                    <a:pt x="16164" y="11"/>
                    <a:pt x="13772" y="9"/>
                  </a:cubicBezTo>
                  <a:close/>
                </a:path>
              </a:pathLst>
            </a:custGeom>
            <a:solidFill>
              <a:srgbClr val="F08247"/>
            </a:solidFill>
            <a:ln cap="flat" w="12700">
              <a:noFill/>
              <a:miter lim="400000"/>
            </a:ln>
            <a:effectLst/>
          </p:spPr>
          <p:txBody>
            <a:bodyPr anchor="ctr" bIns="19050" lIns="19050" numCol="1" rIns="19050" tIns="19050" wrap="square">
              <a:no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endParaRPr sz="4000">
                <a:solidFill>
                  <a:srgbClr val="53585F"/>
                </a:solidFill>
              </a:endParaRPr>
            </a:p>
          </p:txBody>
        </p:sp>
        <p:sp>
          <p:nvSpPr>
            <p:cNvPr id="28" name="isḷîďe">
              <a:extLst>
                <a:ext uri="{FF2B5EF4-FFF2-40B4-BE49-F238E27FC236}">
                  <a16:creationId xmlns:a16="http://schemas.microsoft.com/office/drawing/2014/main" id="{320C1A2D-719D-4351-84EA-B079DB953F21}"/>
                </a:ext>
              </a:extLst>
            </p:cNvPr>
            <p:cNvSpPr/>
            <p:nvPr/>
          </p:nvSpPr>
          <p:spPr bwMode="auto">
            <a:xfrm>
              <a:off x="7110391" y="4091538"/>
              <a:ext cx="356933" cy="469051"/>
            </a:xfrm>
            <a:custGeom>
              <a:gdLst>
                <a:gd fmla="*/ 230952 w 462556" name="connsiteX0"/>
                <a:gd fmla="*/ 438776 h 607851" name="connsiteY0"/>
                <a:gd fmla="*/ 231571 w 462556" name="connsiteX1"/>
                <a:gd fmla="*/ 438776 h 607851" name="connsiteY1"/>
                <a:gd fmla="*/ 231725 w 462556" name="connsiteX2"/>
                <a:gd fmla="*/ 438776 h 607851" name="connsiteY2"/>
                <a:gd fmla="*/ 245426 w 462556" name="connsiteX3"/>
                <a:gd fmla="*/ 452389 h 607851" name="connsiteY3"/>
                <a:gd fmla="*/ 231777 w 462556" name="connsiteX4"/>
                <a:gd fmla="*/ 466155 h 607851" name="connsiteY4"/>
                <a:gd fmla="*/ 230952 w 462556" name="connsiteX5"/>
                <a:gd fmla="*/ 466155 h 607851" name="connsiteY5"/>
                <a:gd fmla="*/ 217200 w 462556" name="connsiteX6"/>
                <a:gd fmla="*/ 452440 h 607851" name="connsiteY6"/>
                <a:gd fmla="*/ 230952 w 462556" name="connsiteX7"/>
                <a:gd fmla="*/ 438776 h 607851" name="connsiteY7"/>
                <a:gd fmla="*/ 135486 w 462556" name="connsiteX8"/>
                <a:gd fmla="*/ 437001 h 607851" name="connsiteY8"/>
                <a:gd fmla="*/ 153020 w 462556" name="connsiteX9"/>
                <a:gd fmla="*/ 449789 h 607851" name="connsiteY9"/>
                <a:gd fmla="*/ 231227 w 462556" name="connsiteX10"/>
                <a:gd fmla="*/ 560058 h 607851" name="connsiteY10"/>
                <a:gd fmla="*/ 309485 w 462556" name="connsiteX11"/>
                <a:gd fmla="*/ 449789 h 607851" name="connsiteY11"/>
                <a:gd fmla="*/ 348665 w 462556" name="connsiteX12"/>
                <a:gd fmla="*/ 437264 h 607851" name="connsiteY12"/>
                <a:gd fmla="*/ 439932 w 462556" name="connsiteX13"/>
                <a:gd fmla="*/ 468886 h 607851" name="connsiteY13"/>
                <a:gd fmla="*/ 462556 w 462556" name="connsiteX14"/>
                <a:gd fmla="*/ 500612 h 607851" name="connsiteY14"/>
                <a:gd fmla="*/ 462556 w 462556" name="connsiteX15"/>
                <a:gd fmla="*/ 573610 h 607851" name="connsiteY15"/>
                <a:gd fmla="*/ 428260 w 462556" name="connsiteX16"/>
                <a:gd fmla="*/ 607851 h 607851" name="connsiteY16"/>
                <a:gd fmla="*/ 231638 w 462556" name="connsiteX17"/>
                <a:gd fmla="*/ 607851 h 607851" name="connsiteY17"/>
                <a:gd fmla="*/ 230918 w 462556" name="connsiteX18"/>
                <a:gd fmla="*/ 607851 h 607851" name="connsiteY18"/>
                <a:gd fmla="*/ 34296 w 462556" name="connsiteX19"/>
                <a:gd fmla="*/ 607851 h 607851" name="connsiteY19"/>
                <a:gd fmla="*/ 0 w 462556" name="connsiteX20"/>
                <a:gd fmla="*/ 573610 h 607851" name="connsiteY20"/>
                <a:gd fmla="*/ 0 w 462556" name="connsiteX21"/>
                <a:gd fmla="*/ 500612 h 607851" name="connsiteY21"/>
                <a:gd fmla="*/ 22572 w 462556" name="connsiteX22"/>
                <a:gd fmla="*/ 468886 h 607851" name="connsiteY22"/>
                <a:gd fmla="*/ 113788 w 462556" name="connsiteX23"/>
                <a:gd fmla="*/ 437264 h 607851" name="connsiteY23"/>
                <a:gd fmla="*/ 135486 w 462556" name="connsiteX24"/>
                <a:gd fmla="*/ 437001 h 607851" name="connsiteY24"/>
                <a:gd fmla="*/ 196209 w 462556" name="connsiteX25"/>
                <a:gd fmla="*/ 432748 h 607851" name="connsiteY25"/>
                <a:gd fmla="*/ 196826 w 462556" name="connsiteX26"/>
                <a:gd fmla="*/ 432953 h 607851" name="connsiteY26"/>
                <a:gd fmla="*/ 204790 w 462556" name="connsiteX27"/>
                <a:gd fmla="*/ 450619 h 607851" name="connsiteY27"/>
                <a:gd fmla="*/ 191945 w 462556" name="connsiteX28"/>
                <a:gd fmla="*/ 459452 h 607851" name="connsiteY28"/>
                <a:gd fmla="*/ 187115 w 462556" name="connsiteX29"/>
                <a:gd fmla="*/ 458579 h 607851" name="connsiteY29"/>
                <a:gd fmla="*/ 186293 w 462556" name="connsiteX30"/>
                <a:gd fmla="*/ 458322 h 607851" name="connsiteY30"/>
                <a:gd fmla="*/ 178483 w 462556" name="connsiteX31"/>
                <a:gd fmla="*/ 440554 h 607851" name="connsiteY31"/>
                <a:gd fmla="*/ 196209 w 462556" name="connsiteX32"/>
                <a:gd fmla="*/ 432748 h 607851" name="connsiteY32"/>
                <a:gd fmla="*/ 266171 w 462556" name="connsiteX33"/>
                <a:gd fmla="*/ 432493 h 607851" name="connsiteY33"/>
                <a:gd fmla="*/ 284019 w 462556" name="connsiteX34"/>
                <a:gd fmla="*/ 440080 h 607851" name="connsiteY34"/>
                <a:gd fmla="*/ 276407 w 462556" name="connsiteX35"/>
                <a:gd fmla="*/ 457869 h 607851" name="connsiteY35"/>
                <a:gd fmla="*/ 275635 w 462556" name="connsiteX36"/>
                <a:gd fmla="*/ 458125 h 607851" name="connsiteY36"/>
                <a:gd fmla="*/ 270646 w 462556" name="connsiteX37"/>
                <a:gd fmla="*/ 459099 h 607851" name="connsiteY37"/>
                <a:gd fmla="*/ 257890 w 462556" name="connsiteX38"/>
                <a:gd fmla="*/ 450384 h 607851" name="connsiteY38"/>
                <a:gd fmla="*/ 265657 w 462556" name="connsiteX39"/>
                <a:gd fmla="*/ 432698 h 607851" name="connsiteY39"/>
                <a:gd fmla="*/ 156294 w 462556" name="connsiteX40"/>
                <a:gd fmla="*/ 407657 h 607851" name="connsiteY40"/>
                <a:gd fmla="*/ 174061 w 462556" name="connsiteX41"/>
                <a:gd fmla="*/ 415408 h 607851" name="connsiteY41"/>
                <a:gd fmla="*/ 174164 w 462556" name="connsiteX42"/>
                <a:gd fmla="*/ 415614 h 607851" name="connsiteY42"/>
                <a:gd fmla="*/ 166594 w 462556" name="connsiteX43"/>
                <a:gd fmla="*/ 433374 h 607851" name="connsiteY43"/>
                <a:gd fmla="*/ 161444 w 462556" name="connsiteX44"/>
                <a:gd fmla="*/ 434401 h 607851" name="connsiteY44"/>
                <a:gd fmla="*/ 148723 w 462556" name="connsiteX45"/>
                <a:gd fmla="*/ 425880 h 607851" name="connsiteY45"/>
                <a:gd fmla="*/ 148517 w 462556" name="connsiteX46"/>
                <a:gd fmla="*/ 425367 h 607851" name="connsiteY46"/>
                <a:gd fmla="*/ 156294 w 462556" name="connsiteX47"/>
                <a:gd fmla="*/ 407657 h 607851" name="connsiteY47"/>
                <a:gd fmla="*/ 305217 w 462556" name="connsiteX48"/>
                <a:gd fmla="*/ 406489 h 607851" name="connsiteY48"/>
                <a:gd fmla="*/ 313661 w 462556" name="connsiteX49"/>
                <a:gd fmla="*/ 423937 h 607851" name="connsiteY49"/>
                <a:gd fmla="*/ 313455 w 462556" name="connsiteX50"/>
                <a:gd fmla="*/ 424502 h 607851" name="connsiteY50"/>
                <a:gd fmla="*/ 300531 w 462556" name="connsiteX51"/>
                <a:gd fmla="*/ 433483 h 607851" name="connsiteY51"/>
                <a:gd fmla="*/ 295794 w 462556" name="connsiteX52"/>
                <a:gd fmla="*/ 432662 h 607851" name="connsiteY52"/>
                <a:gd fmla="*/ 287710 w 462556" name="connsiteX53"/>
                <a:gd fmla="*/ 415059 h 607851" name="connsiteY53"/>
                <a:gd fmla="*/ 287710 w 462556" name="connsiteX54"/>
                <a:gd fmla="*/ 415008 h 607851" name="connsiteY54"/>
                <a:gd fmla="*/ 305217 w 462556" name="connsiteX55"/>
                <a:gd fmla="*/ 406489 h 607851" name="connsiteY55"/>
                <a:gd fmla="*/ 161459 w 462556" name="connsiteX56"/>
                <a:gd fmla="*/ 144929 h 607851" name="connsiteY56"/>
                <a:gd fmla="*/ 104029 w 462556" name="connsiteX57"/>
                <a:gd fmla="*/ 204071 h 607851" name="connsiteY57"/>
                <a:gd fmla="*/ 99351 w 462556" name="connsiteX58"/>
                <a:gd fmla="*/ 238468 h 607851" name="connsiteY58"/>
                <a:gd fmla="*/ 136163 w 462556" name="connsiteX59"/>
                <a:gd fmla="*/ 329184 h 607851" name="connsiteY59"/>
                <a:gd fmla="*/ 230096 w 462556" name="connsiteX60"/>
                <a:gd fmla="*/ 369023 h 607851" name="connsiteY60"/>
                <a:gd fmla="*/ 324286 w 462556" name="connsiteX61"/>
                <a:gd fmla="*/ 329184 h 607851" name="connsiteY61"/>
                <a:gd fmla="*/ 360944 w 462556" name="connsiteX62"/>
                <a:gd fmla="*/ 238571 h 607851" name="connsiteY62"/>
                <a:gd fmla="*/ 360790 w 462556" name="connsiteX63"/>
                <a:gd fmla="*/ 232205 h 607851" name="connsiteY63"/>
                <a:gd fmla="*/ 249222 w 462556" name="connsiteX64"/>
                <a:gd fmla="*/ 205612 h 607851" name="connsiteY64"/>
                <a:gd fmla="*/ 221716 w 462556" name="connsiteX65"/>
                <a:gd fmla="*/ 191647 h 607851" name="connsiteY65"/>
                <a:gd fmla="*/ 161459 w 462556" name="connsiteX66"/>
                <a:gd fmla="*/ 144929 h 607851" name="connsiteY66"/>
                <a:gd fmla="*/ 225572 w 462556" name="connsiteX67"/>
                <a:gd fmla="*/ 0 h 607851" name="connsiteY67"/>
                <a:gd fmla="*/ 227628 w 462556" name="connsiteX68"/>
                <a:gd fmla="*/ 0 h 607851" name="connsiteY68"/>
                <a:gd fmla="*/ 430661 w 462556" name="connsiteX69"/>
                <a:gd fmla="*/ 202737 h 607851" name="connsiteY69"/>
                <a:gd fmla="*/ 430661 w 462556" name="connsiteX70"/>
                <a:gd fmla="*/ 407065 h 607851" name="connsiteY70"/>
                <a:gd fmla="*/ 336728 w 462556" name="connsiteX71"/>
                <a:gd fmla="*/ 364248 h 607851" name="connsiteY71"/>
                <a:gd fmla="*/ 230096 w 462556" name="connsiteX72"/>
                <a:gd fmla="*/ 403266 h 607851" name="connsiteY72"/>
                <a:gd fmla="*/ 120122 w 462556" name="connsiteX73"/>
                <a:gd fmla="*/ 361373 h 607851" name="connsiteY73"/>
                <a:gd fmla="*/ 24698 w 462556" name="connsiteX74"/>
                <a:gd fmla="*/ 406603 h 607851" name="connsiteY74"/>
                <a:gd fmla="*/ 24698 w 462556" name="connsiteX75"/>
                <a:gd fmla="*/ 192982 h 607851" name="connsiteY75"/>
                <a:gd fmla="*/ 113901 w 462556" name="connsiteX76"/>
                <a:gd fmla="*/ 61350 h 607851" name="connsiteY76"/>
                <a:gd fmla="*/ 225572 w 462556" name="connsiteX77"/>
                <a:gd fmla="*/ 0 h 607851" name="connsiteY7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Lst>
              <a:rect b="b" l="l" r="r" t="t"/>
              <a:pathLst>
                <a:path h="607851" w="462555">
                  <a:moveTo>
                    <a:pt x="230952" y="438776"/>
                  </a:moveTo>
                  <a:lnTo>
                    <a:pt x="231571" y="438776"/>
                  </a:lnTo>
                  <a:lnTo>
                    <a:pt x="231725" y="438776"/>
                  </a:lnTo>
                  <a:cubicBezTo>
                    <a:pt x="239245" y="438776"/>
                    <a:pt x="245374" y="444838"/>
                    <a:pt x="245426" y="452389"/>
                  </a:cubicBezTo>
                  <a:cubicBezTo>
                    <a:pt x="245426" y="459940"/>
                    <a:pt x="239348" y="466104"/>
                    <a:pt x="231777" y="466155"/>
                  </a:cubicBezTo>
                  <a:lnTo>
                    <a:pt x="230952" y="466155"/>
                  </a:lnTo>
                  <a:cubicBezTo>
                    <a:pt x="223381" y="466155"/>
                    <a:pt x="217200" y="459991"/>
                    <a:pt x="217200" y="452440"/>
                  </a:cubicBezTo>
                  <a:cubicBezTo>
                    <a:pt x="217200" y="444940"/>
                    <a:pt x="223381" y="438776"/>
                    <a:pt x="230952" y="438776"/>
                  </a:cubicBezTo>
                  <a:close/>
                  <a:moveTo>
                    <a:pt x="135486" y="437001"/>
                  </a:moveTo>
                  <a:cubicBezTo>
                    <a:pt x="142389" y="439202"/>
                    <a:pt x="148598" y="443578"/>
                    <a:pt x="153020" y="449789"/>
                  </a:cubicBezTo>
                  <a:lnTo>
                    <a:pt x="231227" y="560058"/>
                  </a:lnTo>
                  <a:lnTo>
                    <a:pt x="309485" y="449789"/>
                  </a:lnTo>
                  <a:cubicBezTo>
                    <a:pt x="318329" y="437418"/>
                    <a:pt x="334268" y="432284"/>
                    <a:pt x="348665" y="437264"/>
                  </a:cubicBezTo>
                  <a:lnTo>
                    <a:pt x="439932" y="468886"/>
                  </a:lnTo>
                  <a:cubicBezTo>
                    <a:pt x="453506" y="473609"/>
                    <a:pt x="462556" y="486340"/>
                    <a:pt x="462556" y="500612"/>
                  </a:cubicBezTo>
                  <a:lnTo>
                    <a:pt x="462556" y="573610"/>
                  </a:lnTo>
                  <a:cubicBezTo>
                    <a:pt x="462556" y="592502"/>
                    <a:pt x="447182" y="607851"/>
                    <a:pt x="428260" y="607851"/>
                  </a:cubicBezTo>
                  <a:lnTo>
                    <a:pt x="231638" y="607851"/>
                  </a:lnTo>
                  <a:lnTo>
                    <a:pt x="230918" y="607851"/>
                  </a:lnTo>
                  <a:lnTo>
                    <a:pt x="34296" y="607851"/>
                  </a:lnTo>
                  <a:cubicBezTo>
                    <a:pt x="15374" y="607851"/>
                    <a:pt x="0" y="592502"/>
                    <a:pt x="0" y="573610"/>
                  </a:cubicBezTo>
                  <a:lnTo>
                    <a:pt x="0" y="500612"/>
                  </a:lnTo>
                  <a:cubicBezTo>
                    <a:pt x="0" y="486289"/>
                    <a:pt x="9050" y="473558"/>
                    <a:pt x="22572" y="468886"/>
                  </a:cubicBezTo>
                  <a:lnTo>
                    <a:pt x="113788" y="437264"/>
                  </a:lnTo>
                  <a:cubicBezTo>
                    <a:pt x="120987" y="434774"/>
                    <a:pt x="128584" y="434800"/>
                    <a:pt x="135486" y="437001"/>
                  </a:cubicBezTo>
                  <a:close/>
                  <a:moveTo>
                    <a:pt x="196209" y="432748"/>
                  </a:moveTo>
                  <a:lnTo>
                    <a:pt x="196826" y="432953"/>
                  </a:lnTo>
                  <a:cubicBezTo>
                    <a:pt x="203865" y="435624"/>
                    <a:pt x="207462" y="443584"/>
                    <a:pt x="204790" y="450619"/>
                  </a:cubicBezTo>
                  <a:cubicBezTo>
                    <a:pt x="202735" y="456114"/>
                    <a:pt x="197494" y="459452"/>
                    <a:pt x="191945" y="459452"/>
                  </a:cubicBezTo>
                  <a:cubicBezTo>
                    <a:pt x="190300" y="459452"/>
                    <a:pt x="188656" y="459195"/>
                    <a:pt x="187115" y="458579"/>
                  </a:cubicBezTo>
                  <a:cubicBezTo>
                    <a:pt x="186806" y="458528"/>
                    <a:pt x="186550" y="458425"/>
                    <a:pt x="186293" y="458322"/>
                  </a:cubicBezTo>
                  <a:cubicBezTo>
                    <a:pt x="179202" y="455549"/>
                    <a:pt x="175708" y="447641"/>
                    <a:pt x="178483" y="440554"/>
                  </a:cubicBezTo>
                  <a:cubicBezTo>
                    <a:pt x="181206" y="433518"/>
                    <a:pt x="189170" y="430026"/>
                    <a:pt x="196209" y="432748"/>
                  </a:cubicBezTo>
                  <a:close/>
                  <a:moveTo>
                    <a:pt x="266171" y="432493"/>
                  </a:moveTo>
                  <a:cubicBezTo>
                    <a:pt x="273166" y="429673"/>
                    <a:pt x="281190" y="433057"/>
                    <a:pt x="284019" y="440080"/>
                  </a:cubicBezTo>
                  <a:cubicBezTo>
                    <a:pt x="286848" y="447052"/>
                    <a:pt x="283453" y="455049"/>
                    <a:pt x="276407" y="457869"/>
                  </a:cubicBezTo>
                  <a:lnTo>
                    <a:pt x="275635" y="458125"/>
                  </a:lnTo>
                  <a:cubicBezTo>
                    <a:pt x="273989" y="458792"/>
                    <a:pt x="272292" y="459099"/>
                    <a:pt x="270646" y="459099"/>
                  </a:cubicBezTo>
                  <a:cubicBezTo>
                    <a:pt x="265142" y="459099"/>
                    <a:pt x="259999" y="455818"/>
                    <a:pt x="257890" y="450384"/>
                  </a:cubicBezTo>
                  <a:cubicBezTo>
                    <a:pt x="255164" y="443361"/>
                    <a:pt x="258559" y="435415"/>
                    <a:pt x="265657" y="432698"/>
                  </a:cubicBezTo>
                  <a:close/>
                  <a:moveTo>
                    <a:pt x="156294" y="407657"/>
                  </a:moveTo>
                  <a:cubicBezTo>
                    <a:pt x="163349" y="404834"/>
                    <a:pt x="171332" y="408324"/>
                    <a:pt x="174061" y="415408"/>
                  </a:cubicBezTo>
                  <a:lnTo>
                    <a:pt x="174164" y="415614"/>
                  </a:lnTo>
                  <a:cubicBezTo>
                    <a:pt x="177048" y="422595"/>
                    <a:pt x="173598" y="430602"/>
                    <a:pt x="166594" y="433374"/>
                  </a:cubicBezTo>
                  <a:cubicBezTo>
                    <a:pt x="164894" y="434093"/>
                    <a:pt x="163143" y="434401"/>
                    <a:pt x="161444" y="434401"/>
                  </a:cubicBezTo>
                  <a:cubicBezTo>
                    <a:pt x="156036" y="434401"/>
                    <a:pt x="150938" y="431218"/>
                    <a:pt x="148723" y="425880"/>
                  </a:cubicBezTo>
                  <a:lnTo>
                    <a:pt x="148517" y="425367"/>
                  </a:lnTo>
                  <a:cubicBezTo>
                    <a:pt x="145788" y="418334"/>
                    <a:pt x="149238" y="410378"/>
                    <a:pt x="156294" y="407657"/>
                  </a:cubicBezTo>
                  <a:close/>
                  <a:moveTo>
                    <a:pt x="305217" y="406489"/>
                  </a:moveTo>
                  <a:cubicBezTo>
                    <a:pt x="312426" y="409055"/>
                    <a:pt x="316133" y="416855"/>
                    <a:pt x="313661" y="423937"/>
                  </a:cubicBezTo>
                  <a:cubicBezTo>
                    <a:pt x="313610" y="424143"/>
                    <a:pt x="313507" y="424297"/>
                    <a:pt x="313455" y="424502"/>
                  </a:cubicBezTo>
                  <a:cubicBezTo>
                    <a:pt x="311396" y="430044"/>
                    <a:pt x="306092" y="433483"/>
                    <a:pt x="300531" y="433483"/>
                  </a:cubicBezTo>
                  <a:cubicBezTo>
                    <a:pt x="298987" y="433483"/>
                    <a:pt x="297390" y="433175"/>
                    <a:pt x="295794" y="432662"/>
                  </a:cubicBezTo>
                  <a:cubicBezTo>
                    <a:pt x="288740" y="430044"/>
                    <a:pt x="285084" y="422192"/>
                    <a:pt x="287710" y="415059"/>
                  </a:cubicBezTo>
                  <a:lnTo>
                    <a:pt x="287710" y="415008"/>
                  </a:lnTo>
                  <a:cubicBezTo>
                    <a:pt x="290182" y="407874"/>
                    <a:pt x="298008" y="404128"/>
                    <a:pt x="305217" y="406489"/>
                  </a:cubicBezTo>
                  <a:close/>
                  <a:moveTo>
                    <a:pt x="161459" y="144929"/>
                  </a:moveTo>
                  <a:cubicBezTo>
                    <a:pt x="149531" y="173165"/>
                    <a:pt x="122641" y="193034"/>
                    <a:pt x="104029" y="204071"/>
                  </a:cubicBezTo>
                  <a:cubicBezTo>
                    <a:pt x="100996" y="215007"/>
                    <a:pt x="99351" y="226558"/>
                    <a:pt x="99351" y="238468"/>
                  </a:cubicBezTo>
                  <a:cubicBezTo>
                    <a:pt x="99351" y="273687"/>
                    <a:pt x="113387" y="305722"/>
                    <a:pt x="136163" y="329184"/>
                  </a:cubicBezTo>
                  <a:cubicBezTo>
                    <a:pt x="159968" y="353775"/>
                    <a:pt x="193284" y="369023"/>
                    <a:pt x="230096" y="369023"/>
                  </a:cubicBezTo>
                  <a:cubicBezTo>
                    <a:pt x="266960" y="369023"/>
                    <a:pt x="300327" y="353672"/>
                    <a:pt x="324286" y="329184"/>
                  </a:cubicBezTo>
                  <a:cubicBezTo>
                    <a:pt x="346959" y="305619"/>
                    <a:pt x="360944" y="273738"/>
                    <a:pt x="360944" y="238571"/>
                  </a:cubicBezTo>
                  <a:cubicBezTo>
                    <a:pt x="360944" y="236415"/>
                    <a:pt x="360893" y="234310"/>
                    <a:pt x="360790" y="232205"/>
                  </a:cubicBezTo>
                  <a:cubicBezTo>
                    <a:pt x="316368" y="229843"/>
                    <a:pt x="279093" y="218960"/>
                    <a:pt x="249222" y="205612"/>
                  </a:cubicBezTo>
                  <a:cubicBezTo>
                    <a:pt x="239196" y="201196"/>
                    <a:pt x="229993" y="196473"/>
                    <a:pt x="221716" y="191647"/>
                  </a:cubicBezTo>
                  <a:cubicBezTo>
                    <a:pt x="182024" y="168802"/>
                    <a:pt x="161459" y="144929"/>
                    <a:pt x="161459" y="144929"/>
                  </a:cubicBezTo>
                  <a:close/>
                  <a:moveTo>
                    <a:pt x="225572" y="0"/>
                  </a:moveTo>
                  <a:lnTo>
                    <a:pt x="227628" y="0"/>
                  </a:lnTo>
                  <a:cubicBezTo>
                    <a:pt x="339761" y="0"/>
                    <a:pt x="430661" y="90767"/>
                    <a:pt x="430661" y="202737"/>
                  </a:cubicBezTo>
                  <a:lnTo>
                    <a:pt x="430661" y="407065"/>
                  </a:lnTo>
                  <a:cubicBezTo>
                    <a:pt x="430661" y="407065"/>
                    <a:pt x="353952" y="410504"/>
                    <a:pt x="336728" y="364248"/>
                  </a:cubicBezTo>
                  <a:cubicBezTo>
                    <a:pt x="307011" y="389507"/>
                    <a:pt x="269582" y="403266"/>
                    <a:pt x="230096" y="403266"/>
                  </a:cubicBezTo>
                  <a:cubicBezTo>
                    <a:pt x="189068" y="403266"/>
                    <a:pt x="150405" y="388377"/>
                    <a:pt x="120122" y="361373"/>
                  </a:cubicBezTo>
                  <a:cubicBezTo>
                    <a:pt x="109582" y="381498"/>
                    <a:pt x="83772" y="411326"/>
                    <a:pt x="24698" y="406603"/>
                  </a:cubicBezTo>
                  <a:lnTo>
                    <a:pt x="24698" y="192982"/>
                  </a:lnTo>
                  <a:cubicBezTo>
                    <a:pt x="24698" y="192982"/>
                    <a:pt x="27526" y="91023"/>
                    <a:pt x="113901" y="61350"/>
                  </a:cubicBezTo>
                  <a:cubicBezTo>
                    <a:pt x="113901" y="61350"/>
                    <a:pt x="130970" y="0"/>
                    <a:pt x="225572" y="0"/>
                  </a:cubicBezTo>
                  <a:close/>
                </a:path>
              </a:pathLst>
            </a:custGeom>
            <a:solidFill>
              <a:schemeClr val="bg1"/>
            </a:solidFill>
            <a:ln>
              <a:noFill/>
            </a:ln>
          </p:spPr>
          <p:txBody>
            <a:bodyPr bIns="45720" lIns="91440" rIns="91440" tIns="45720" wrap="square">
              <a:norm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endParaRPr altLang="en-US" lang="zh-CN"/>
            </a:p>
          </p:txBody>
        </p:sp>
      </p:grpSp>
      <p:grpSp>
        <p:nvGrpSpPr>
          <p:cNvPr id="4" name="组合 3">
            <a:extLst>
              <a:ext uri="{FF2B5EF4-FFF2-40B4-BE49-F238E27FC236}">
                <a16:creationId xmlns:a16="http://schemas.microsoft.com/office/drawing/2014/main" id="{7A267581-43CF-4529-AFB3-0DD23818A2FA}"/>
              </a:ext>
            </a:extLst>
          </p:cNvPr>
          <p:cNvGrpSpPr/>
          <p:nvPr/>
        </p:nvGrpSpPr>
        <p:grpSpPr>
          <a:xfrm>
            <a:off x="3800437" y="2048004"/>
            <a:ext cx="2670845" cy="1417935"/>
            <a:chOff x="3800437" y="2048004"/>
            <a:chExt cx="2670845" cy="1417935"/>
          </a:xfrm>
        </p:grpSpPr>
        <p:sp>
          <p:nvSpPr>
            <p:cNvPr id="21" name="i$1iḍe">
              <a:extLst>
                <a:ext uri="{FF2B5EF4-FFF2-40B4-BE49-F238E27FC236}">
                  <a16:creationId xmlns:a16="http://schemas.microsoft.com/office/drawing/2014/main" id="{D988420C-1E24-4671-B11D-8E8AC9B00E25}"/>
                </a:ext>
              </a:extLst>
            </p:cNvPr>
            <p:cNvSpPr/>
            <p:nvPr/>
          </p:nvSpPr>
          <p:spPr>
            <a:xfrm>
              <a:off x="3800437" y="2048004"/>
              <a:ext cx="2670845" cy="1417935"/>
            </a:xfrm>
            <a:custGeom>
              <a:cxnLst>
                <a:cxn ang="0">
                  <a:pos x="wd2" y="hd2"/>
                </a:cxn>
                <a:cxn ang="5400000">
                  <a:pos x="wd2" y="hd2"/>
                </a:cxn>
                <a:cxn ang="10800000">
                  <a:pos x="wd2" y="hd2"/>
                </a:cxn>
                <a:cxn ang="16200000">
                  <a:pos x="wd2" y="hd2"/>
                </a:cxn>
              </a:cxnLst>
              <a:rect b="b" l="0" r="r" t="0"/>
              <a:pathLst>
                <a:path extrusionOk="0" h="21600" w="21586">
                  <a:moveTo>
                    <a:pt x="19736" y="7739"/>
                  </a:moveTo>
                  <a:cubicBezTo>
                    <a:pt x="19303" y="7738"/>
                    <a:pt x="18906" y="8035"/>
                    <a:pt x="18594" y="8532"/>
                  </a:cubicBezTo>
                  <a:cubicBezTo>
                    <a:pt x="18516" y="8654"/>
                    <a:pt x="18443" y="8791"/>
                    <a:pt x="18376" y="8938"/>
                  </a:cubicBezTo>
                  <a:cubicBezTo>
                    <a:pt x="18376" y="8814"/>
                    <a:pt x="18376" y="8748"/>
                    <a:pt x="18374" y="8623"/>
                  </a:cubicBezTo>
                  <a:cubicBezTo>
                    <a:pt x="18374" y="8508"/>
                    <a:pt x="18374" y="8454"/>
                    <a:pt x="18374" y="8338"/>
                  </a:cubicBezTo>
                  <a:cubicBezTo>
                    <a:pt x="18367" y="5018"/>
                    <a:pt x="18355" y="34"/>
                    <a:pt x="18355" y="34"/>
                  </a:cubicBezTo>
                  <a:cubicBezTo>
                    <a:pt x="12424" y="22"/>
                    <a:pt x="6494" y="11"/>
                    <a:pt x="563" y="0"/>
                  </a:cubicBezTo>
                  <a:cubicBezTo>
                    <a:pt x="376" y="7193"/>
                    <a:pt x="188" y="14389"/>
                    <a:pt x="0" y="21583"/>
                  </a:cubicBezTo>
                  <a:cubicBezTo>
                    <a:pt x="2540" y="21584"/>
                    <a:pt x="5080" y="21588"/>
                    <a:pt x="7619" y="21589"/>
                  </a:cubicBezTo>
                  <a:cubicBezTo>
                    <a:pt x="7371" y="20928"/>
                    <a:pt x="7230" y="20113"/>
                    <a:pt x="7244" y="19227"/>
                  </a:cubicBezTo>
                  <a:cubicBezTo>
                    <a:pt x="7276" y="17034"/>
                    <a:pt x="8228" y="15251"/>
                    <a:pt x="9368" y="15251"/>
                  </a:cubicBezTo>
                  <a:cubicBezTo>
                    <a:pt x="10505" y="15254"/>
                    <a:pt x="11416" y="17038"/>
                    <a:pt x="11398" y="19232"/>
                  </a:cubicBezTo>
                  <a:cubicBezTo>
                    <a:pt x="11390" y="20118"/>
                    <a:pt x="11230" y="20932"/>
                    <a:pt x="10965" y="21594"/>
                  </a:cubicBezTo>
                  <a:cubicBezTo>
                    <a:pt x="13446" y="21595"/>
                    <a:pt x="15927" y="21598"/>
                    <a:pt x="18406" y="21600"/>
                  </a:cubicBezTo>
                  <a:cubicBezTo>
                    <a:pt x="18399" y="18654"/>
                    <a:pt x="18396" y="17183"/>
                    <a:pt x="18389" y="14238"/>
                  </a:cubicBezTo>
                  <a:cubicBezTo>
                    <a:pt x="18389" y="14124"/>
                    <a:pt x="18389" y="14066"/>
                    <a:pt x="18388" y="13954"/>
                  </a:cubicBezTo>
                  <a:cubicBezTo>
                    <a:pt x="18388" y="13826"/>
                    <a:pt x="18388" y="13764"/>
                    <a:pt x="18388" y="13637"/>
                  </a:cubicBezTo>
                  <a:cubicBezTo>
                    <a:pt x="18455" y="13785"/>
                    <a:pt x="18530" y="13922"/>
                    <a:pt x="18608" y="14046"/>
                  </a:cubicBezTo>
                  <a:cubicBezTo>
                    <a:pt x="18927" y="14543"/>
                    <a:pt x="19331" y="14840"/>
                    <a:pt x="19769" y="14840"/>
                  </a:cubicBezTo>
                  <a:cubicBezTo>
                    <a:pt x="20786" y="14842"/>
                    <a:pt x="21600" y="13249"/>
                    <a:pt x="21586" y="11294"/>
                  </a:cubicBezTo>
                  <a:cubicBezTo>
                    <a:pt x="21571" y="9335"/>
                    <a:pt x="20742" y="7739"/>
                    <a:pt x="19736" y="7739"/>
                  </a:cubicBezTo>
                  <a:close/>
                </a:path>
              </a:pathLst>
            </a:custGeom>
            <a:solidFill>
              <a:srgbClr val="F08247"/>
            </a:solidFill>
            <a:ln cap="flat" w="12700">
              <a:noFill/>
              <a:miter lim="400000"/>
            </a:ln>
            <a:effectLst/>
          </p:spPr>
          <p:txBody>
            <a:bodyPr anchor="ctr" bIns="19050" lIns="19050" numCol="1" rIns="19050" tIns="19050" wrap="square">
              <a:no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defRPr sz="8000">
                  <a:solidFill>
                    <a:srgbClr val="53585F"/>
                  </a:solidFill>
                </a:defRPr>
              </a:pPr>
              <a:endParaRPr sz="4000"/>
            </a:p>
          </p:txBody>
        </p:sp>
        <p:sp>
          <p:nvSpPr>
            <p:cNvPr id="27" name="íṡlîḓé">
              <a:extLst>
                <a:ext uri="{FF2B5EF4-FFF2-40B4-BE49-F238E27FC236}">
                  <a16:creationId xmlns:a16="http://schemas.microsoft.com/office/drawing/2014/main" id="{F0930AE6-2817-4D11-9363-3722E0B52FD0}"/>
                </a:ext>
              </a:extLst>
            </p:cNvPr>
            <p:cNvSpPr/>
            <p:nvPr/>
          </p:nvSpPr>
          <p:spPr bwMode="auto">
            <a:xfrm>
              <a:off x="4731109" y="2397361"/>
              <a:ext cx="447194" cy="416907"/>
            </a:xfrm>
            <a:custGeom>
              <a:gdLst>
                <a:gd fmla="*/ 479658 w 607427" name="connsiteX0"/>
                <a:gd fmla="*/ 479210 h 566288" name="connsiteY0"/>
                <a:gd fmla="*/ 531595 w 607427" name="connsiteX1"/>
                <a:gd fmla="*/ 499389 h 566288" name="connsiteY1"/>
                <a:gd fmla="*/ 583480 w 607427" name="connsiteX2"/>
                <a:gd fmla="*/ 479210 h 566288" name="connsiteY2"/>
                <a:gd fmla="*/ 607427 w 607427" name="connsiteX3"/>
                <a:gd fmla="*/ 534416 h 566288" name="connsiteY3"/>
                <a:gd fmla="*/ 607427 w 607427" name="connsiteX4"/>
                <a:gd fmla="*/ 566288 h 566288" name="connsiteY4"/>
                <a:gd fmla="*/ 455711 w 607427" name="connsiteX5"/>
                <a:gd fmla="*/ 566288 h 566288" name="connsiteY5"/>
                <a:gd fmla="*/ 455711 w 607427" name="connsiteX6"/>
                <a:gd fmla="*/ 534416 h 566288" name="connsiteY6"/>
                <a:gd fmla="*/ 479658 w 607427" name="connsiteX7"/>
                <a:gd fmla="*/ 479210 h 566288" name="connsiteY7"/>
                <a:gd fmla="*/ 251759 w 607427" name="connsiteX8"/>
                <a:gd fmla="*/ 479210 h 566288" name="connsiteY8"/>
                <a:gd fmla="*/ 303714 w 607427" name="connsiteX9"/>
                <a:gd fmla="*/ 499389 h 566288" name="connsiteY9"/>
                <a:gd fmla="*/ 355669 w 607427" name="connsiteX10"/>
                <a:gd fmla="*/ 479210 h 566288" name="connsiteY10"/>
                <a:gd fmla="*/ 379572 w 607427" name="connsiteX11"/>
                <a:gd fmla="*/ 534416 h 566288" name="connsiteY11"/>
                <a:gd fmla="*/ 379572 w 607427" name="connsiteX12"/>
                <a:gd fmla="*/ 566288 h 566288" name="connsiteY12"/>
                <a:gd fmla="*/ 227856 w 607427" name="connsiteX13"/>
                <a:gd fmla="*/ 566288 h 566288" name="connsiteY13"/>
                <a:gd fmla="*/ 227856 w 607427" name="connsiteX14"/>
                <a:gd fmla="*/ 534416 h 566288" name="connsiteY14"/>
                <a:gd fmla="*/ 251759 w 607427" name="connsiteX15"/>
                <a:gd fmla="*/ 479210 h 566288" name="connsiteY15"/>
                <a:gd fmla="*/ 23947 w 607427" name="connsiteX16"/>
                <a:gd fmla="*/ 479210 h 566288" name="connsiteY16"/>
                <a:gd fmla="*/ 75832 w 607427" name="connsiteX17"/>
                <a:gd fmla="*/ 499389 h 566288" name="connsiteY17"/>
                <a:gd fmla="*/ 127769 w 607427" name="connsiteX18"/>
                <a:gd fmla="*/ 479210 h 566288" name="connsiteY18"/>
                <a:gd fmla="*/ 151716 w 607427" name="connsiteX19"/>
                <a:gd fmla="*/ 534416 h 566288" name="connsiteY19"/>
                <a:gd fmla="*/ 151716 w 607427" name="connsiteX20"/>
                <a:gd fmla="*/ 566288 h 566288" name="connsiteY20"/>
                <a:gd fmla="*/ 0 w 607427" name="connsiteX21"/>
                <a:gd fmla="*/ 566288 h 566288" name="connsiteY21"/>
                <a:gd fmla="*/ 0 w 607427" name="connsiteX22"/>
                <a:gd fmla="*/ 534416 h 566288" name="connsiteY22"/>
                <a:gd fmla="*/ 23947 w 607427" name="connsiteX23"/>
                <a:gd fmla="*/ 479210 h 566288" name="connsiteY23"/>
                <a:gd fmla="*/ 531595 w 607427" name="connsiteX24"/>
                <a:gd fmla="*/ 370187 h 566288" name="connsiteY24"/>
                <a:gd fmla="*/ 584140 w 607427" name="connsiteX25"/>
                <a:gd fmla="*/ 422713 h 566288" name="connsiteY25"/>
                <a:gd fmla="*/ 562428 w 607427" name="connsiteX26"/>
                <a:gd fmla="*/ 465200 h 566288" name="connsiteY26"/>
                <a:gd fmla="*/ 531595 w 607427" name="connsiteX27"/>
                <a:gd fmla="*/ 475188 h 566288" name="connsiteY27"/>
                <a:gd fmla="*/ 500710 w 607427" name="connsiteX28"/>
                <a:gd fmla="*/ 465200 h 566288" name="connsiteY28"/>
                <a:gd fmla="*/ 478998 w 607427" name="connsiteX29"/>
                <a:gd fmla="*/ 422713 h 566288" name="connsiteY29"/>
                <a:gd fmla="*/ 531595 w 607427" name="connsiteX30"/>
                <a:gd fmla="*/ 370187 h 566288" name="connsiteY30"/>
                <a:gd fmla="*/ 303679 w 607427" name="connsiteX31"/>
                <a:gd fmla="*/ 370187 h 566288" name="connsiteY31"/>
                <a:gd fmla="*/ 356285 w 607427" name="connsiteX32"/>
                <a:gd fmla="*/ 422713 h 566288" name="connsiteY32"/>
                <a:gd fmla="*/ 334569 w 607427" name="connsiteX33"/>
                <a:gd fmla="*/ 465200 h 566288" name="connsiteY33"/>
                <a:gd fmla="*/ 303679 w 607427" name="connsiteX34"/>
                <a:gd fmla="*/ 475188 h 566288" name="connsiteY34"/>
                <a:gd fmla="*/ 272788 w 607427" name="connsiteX35"/>
                <a:gd fmla="*/ 465200 h 566288" name="connsiteY35"/>
                <a:gd fmla="*/ 251072 w 607427" name="connsiteX36"/>
                <a:gd fmla="*/ 422713 h 566288" name="connsiteY36"/>
                <a:gd fmla="*/ 303679 w 607427" name="connsiteX37"/>
                <a:gd fmla="*/ 370187 h 566288" name="connsiteY37"/>
                <a:gd fmla="*/ 75832 w 607427" name="connsiteX38"/>
                <a:gd fmla="*/ 370187 h 566288" name="connsiteY38"/>
                <a:gd fmla="*/ 128429 w 607427" name="connsiteX39"/>
                <a:gd fmla="*/ 422713 h 566288" name="connsiteY39"/>
                <a:gd fmla="*/ 106717 w 607427" name="connsiteX40"/>
                <a:gd fmla="*/ 465200 h 566288" name="connsiteY40"/>
                <a:gd fmla="*/ 75832 w 607427" name="connsiteX41"/>
                <a:gd fmla="*/ 475188 h 566288" name="connsiteY41"/>
                <a:gd fmla="*/ 44999 w 607427" name="connsiteX42"/>
                <a:gd fmla="*/ 465200 h 566288" name="connsiteY42"/>
                <a:gd fmla="*/ 23287 w 607427" name="connsiteX43"/>
                <a:gd fmla="*/ 422713 h 566288" name="connsiteY43"/>
                <a:gd fmla="*/ 75832 w 607427" name="connsiteX44"/>
                <a:gd fmla="*/ 370187 h 566288" name="connsiteY44"/>
                <a:gd fmla="*/ 607427 w 607427" name="connsiteX45"/>
                <a:gd fmla="*/ 0 h 566288" name="connsiteY45"/>
                <a:gd fmla="*/ 607427 w 607427" name="connsiteX46"/>
                <a:gd fmla="*/ 356003 h 566288" name="connsiteY46"/>
                <a:gd fmla="*/ 303040 w 607427" name="connsiteX47"/>
                <a:gd fmla="*/ 333957 h 566288" name="connsiteY47"/>
                <a:gd fmla="*/ 0 w 607427" name="connsiteX48"/>
                <a:gd fmla="*/ 355744 h 566288" name="connsiteY48"/>
                <a:gd fmla="*/ 0 w 607427" name="connsiteX49"/>
                <a:gd fmla="*/ 311 h 566288" name="connsiteY49"/>
                <a:gd fmla="*/ 303040 w 607427" name="connsiteX50"/>
                <a:gd fmla="*/ 22098 h 566288" name="connsiteY50"/>
                <a:gd fmla="*/ 607427 w 607427" name="connsiteX51"/>
                <a:gd fmla="*/ 0 h 566288" name="connsiteY51"/>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b="b" l="l" r="r" t="t"/>
              <a:pathLst>
                <a:path h="566288" w="607427">
                  <a:moveTo>
                    <a:pt x="479658" y="479210"/>
                  </a:moveTo>
                  <a:cubicBezTo>
                    <a:pt x="493860" y="492248"/>
                    <a:pt x="512157" y="499389"/>
                    <a:pt x="531595" y="499389"/>
                  </a:cubicBezTo>
                  <a:cubicBezTo>
                    <a:pt x="550981" y="499389"/>
                    <a:pt x="569278" y="492248"/>
                    <a:pt x="583480" y="479210"/>
                  </a:cubicBezTo>
                  <a:cubicBezTo>
                    <a:pt x="598201" y="493025"/>
                    <a:pt x="607427" y="512634"/>
                    <a:pt x="607427" y="534416"/>
                  </a:cubicBezTo>
                  <a:lnTo>
                    <a:pt x="607427" y="566288"/>
                  </a:lnTo>
                  <a:lnTo>
                    <a:pt x="455711" y="566288"/>
                  </a:lnTo>
                  <a:lnTo>
                    <a:pt x="455711" y="534416"/>
                  </a:lnTo>
                  <a:cubicBezTo>
                    <a:pt x="455711" y="512634"/>
                    <a:pt x="464937" y="493025"/>
                    <a:pt x="479658" y="479210"/>
                  </a:cubicBezTo>
                  <a:close/>
                  <a:moveTo>
                    <a:pt x="251759" y="479210"/>
                  </a:moveTo>
                  <a:cubicBezTo>
                    <a:pt x="265966" y="492248"/>
                    <a:pt x="284270" y="499389"/>
                    <a:pt x="303714" y="499389"/>
                  </a:cubicBezTo>
                  <a:cubicBezTo>
                    <a:pt x="323106" y="499389"/>
                    <a:pt x="341462" y="492248"/>
                    <a:pt x="355669" y="479210"/>
                  </a:cubicBezTo>
                  <a:cubicBezTo>
                    <a:pt x="370394" y="493025"/>
                    <a:pt x="379572" y="512634"/>
                    <a:pt x="379572" y="534416"/>
                  </a:cubicBezTo>
                  <a:lnTo>
                    <a:pt x="379572" y="566288"/>
                  </a:lnTo>
                  <a:lnTo>
                    <a:pt x="227856" y="566288"/>
                  </a:lnTo>
                  <a:lnTo>
                    <a:pt x="227856" y="534416"/>
                  </a:lnTo>
                  <a:cubicBezTo>
                    <a:pt x="227856" y="512634"/>
                    <a:pt x="237034" y="493025"/>
                    <a:pt x="251759" y="479210"/>
                  </a:cubicBezTo>
                  <a:close/>
                  <a:moveTo>
                    <a:pt x="23947" y="479210"/>
                  </a:moveTo>
                  <a:cubicBezTo>
                    <a:pt x="38149" y="492248"/>
                    <a:pt x="56446" y="499389"/>
                    <a:pt x="75832" y="499389"/>
                  </a:cubicBezTo>
                  <a:cubicBezTo>
                    <a:pt x="95270" y="499389"/>
                    <a:pt x="113567" y="492248"/>
                    <a:pt x="127769" y="479210"/>
                  </a:cubicBezTo>
                  <a:cubicBezTo>
                    <a:pt x="142490" y="493025"/>
                    <a:pt x="151716" y="512634"/>
                    <a:pt x="151716" y="534416"/>
                  </a:cubicBezTo>
                  <a:lnTo>
                    <a:pt x="151716" y="566288"/>
                  </a:lnTo>
                  <a:lnTo>
                    <a:pt x="0" y="566288"/>
                  </a:lnTo>
                  <a:lnTo>
                    <a:pt x="0" y="534416"/>
                  </a:lnTo>
                  <a:cubicBezTo>
                    <a:pt x="0" y="512634"/>
                    <a:pt x="9226" y="493025"/>
                    <a:pt x="23947" y="479210"/>
                  </a:cubicBezTo>
                  <a:close/>
                  <a:moveTo>
                    <a:pt x="531595" y="370187"/>
                  </a:moveTo>
                  <a:cubicBezTo>
                    <a:pt x="560614" y="370187"/>
                    <a:pt x="584140" y="393682"/>
                    <a:pt x="584140" y="422713"/>
                  </a:cubicBezTo>
                  <a:cubicBezTo>
                    <a:pt x="584140" y="440153"/>
                    <a:pt x="575590" y="455626"/>
                    <a:pt x="562428" y="465200"/>
                  </a:cubicBezTo>
                  <a:cubicBezTo>
                    <a:pt x="553774" y="471462"/>
                    <a:pt x="543099" y="475188"/>
                    <a:pt x="531595" y="475188"/>
                  </a:cubicBezTo>
                  <a:cubicBezTo>
                    <a:pt x="520039" y="475188"/>
                    <a:pt x="509364" y="471462"/>
                    <a:pt x="500710" y="465200"/>
                  </a:cubicBezTo>
                  <a:cubicBezTo>
                    <a:pt x="487548" y="455626"/>
                    <a:pt x="478998" y="440153"/>
                    <a:pt x="478998" y="422713"/>
                  </a:cubicBezTo>
                  <a:cubicBezTo>
                    <a:pt x="478998" y="393682"/>
                    <a:pt x="502524" y="370187"/>
                    <a:pt x="531595" y="370187"/>
                  </a:cubicBezTo>
                  <a:close/>
                  <a:moveTo>
                    <a:pt x="303679" y="370187"/>
                  </a:moveTo>
                  <a:cubicBezTo>
                    <a:pt x="332703" y="370187"/>
                    <a:pt x="356285" y="393682"/>
                    <a:pt x="356285" y="422713"/>
                  </a:cubicBezTo>
                  <a:cubicBezTo>
                    <a:pt x="356285" y="440153"/>
                    <a:pt x="347681" y="455626"/>
                    <a:pt x="334569" y="465200"/>
                  </a:cubicBezTo>
                  <a:cubicBezTo>
                    <a:pt x="325861" y="471462"/>
                    <a:pt x="315236" y="475188"/>
                    <a:pt x="303679" y="475188"/>
                  </a:cubicBezTo>
                  <a:cubicBezTo>
                    <a:pt x="292121" y="475188"/>
                    <a:pt x="281444" y="471462"/>
                    <a:pt x="272788" y="465200"/>
                  </a:cubicBezTo>
                  <a:cubicBezTo>
                    <a:pt x="259624" y="455626"/>
                    <a:pt x="251072" y="440153"/>
                    <a:pt x="251072" y="422713"/>
                  </a:cubicBezTo>
                  <a:cubicBezTo>
                    <a:pt x="251072" y="393682"/>
                    <a:pt x="274654" y="370187"/>
                    <a:pt x="303679" y="370187"/>
                  </a:cubicBezTo>
                  <a:close/>
                  <a:moveTo>
                    <a:pt x="75832" y="370187"/>
                  </a:moveTo>
                  <a:cubicBezTo>
                    <a:pt x="104903" y="370187"/>
                    <a:pt x="128429" y="393682"/>
                    <a:pt x="128429" y="422713"/>
                  </a:cubicBezTo>
                  <a:cubicBezTo>
                    <a:pt x="128429" y="440153"/>
                    <a:pt x="119879" y="455626"/>
                    <a:pt x="106717" y="465200"/>
                  </a:cubicBezTo>
                  <a:cubicBezTo>
                    <a:pt x="98063" y="471462"/>
                    <a:pt x="87388" y="475188"/>
                    <a:pt x="75832" y="475188"/>
                  </a:cubicBezTo>
                  <a:cubicBezTo>
                    <a:pt x="64328" y="475188"/>
                    <a:pt x="53653" y="471462"/>
                    <a:pt x="44999" y="465200"/>
                  </a:cubicBezTo>
                  <a:cubicBezTo>
                    <a:pt x="31837" y="455626"/>
                    <a:pt x="23287" y="440153"/>
                    <a:pt x="23287" y="422713"/>
                  </a:cubicBezTo>
                  <a:cubicBezTo>
                    <a:pt x="23287" y="393682"/>
                    <a:pt x="46813" y="370187"/>
                    <a:pt x="75832" y="370187"/>
                  </a:cubicBezTo>
                  <a:close/>
                  <a:moveTo>
                    <a:pt x="607427" y="0"/>
                  </a:moveTo>
                  <a:lnTo>
                    <a:pt x="607427" y="356003"/>
                  </a:lnTo>
                  <a:cubicBezTo>
                    <a:pt x="549068" y="342858"/>
                    <a:pt x="434632" y="333957"/>
                    <a:pt x="303040" y="333957"/>
                  </a:cubicBezTo>
                  <a:cubicBezTo>
                    <a:pt x="172433" y="333957"/>
                    <a:pt x="58721" y="342754"/>
                    <a:pt x="0" y="355744"/>
                  </a:cubicBezTo>
                  <a:lnTo>
                    <a:pt x="0" y="311"/>
                  </a:lnTo>
                  <a:cubicBezTo>
                    <a:pt x="58721" y="13249"/>
                    <a:pt x="172433" y="22098"/>
                    <a:pt x="303040" y="22098"/>
                  </a:cubicBezTo>
                  <a:cubicBezTo>
                    <a:pt x="434632" y="22098"/>
                    <a:pt x="549068" y="13145"/>
                    <a:pt x="607427" y="0"/>
                  </a:cubicBezTo>
                  <a:close/>
                </a:path>
              </a:pathLst>
            </a:custGeom>
            <a:solidFill>
              <a:schemeClr val="bg1"/>
            </a:solidFill>
            <a:ln>
              <a:noFill/>
            </a:ln>
          </p:spPr>
          <p:txBody>
            <a:bodyPr bIns="45720" lIns="91440" rIns="91440" tIns="45720" wrap="square">
              <a:norm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endParaRPr altLang="en-US" lang="zh-CN"/>
            </a:p>
          </p:txBody>
        </p:sp>
      </p:grpSp>
      <p:grpSp>
        <p:nvGrpSpPr>
          <p:cNvPr id="9" name="组合 8">
            <a:extLst>
              <a:ext uri="{FF2B5EF4-FFF2-40B4-BE49-F238E27FC236}">
                <a16:creationId xmlns:a16="http://schemas.microsoft.com/office/drawing/2014/main" id="{D61874B1-B601-4C7E-83EB-1C4A9FBF01AB}"/>
              </a:ext>
            </a:extLst>
          </p:cNvPr>
          <p:cNvGrpSpPr/>
          <p:nvPr/>
        </p:nvGrpSpPr>
        <p:grpSpPr>
          <a:xfrm>
            <a:off x="3723447" y="3085047"/>
            <a:ext cx="2355054" cy="1832362"/>
            <a:chOff x="3723447" y="3085047"/>
            <a:chExt cx="2355054" cy="1832362"/>
          </a:xfrm>
          <a:solidFill>
            <a:srgbClr val="BAE0E4"/>
          </a:solidFill>
        </p:grpSpPr>
        <p:sp>
          <p:nvSpPr>
            <p:cNvPr id="20" name="ïšļíḑé">
              <a:extLst>
                <a:ext uri="{FF2B5EF4-FFF2-40B4-BE49-F238E27FC236}">
                  <a16:creationId xmlns:a16="http://schemas.microsoft.com/office/drawing/2014/main" id="{9C7B7A16-9316-4AAA-980B-BA69406B86DF}"/>
                </a:ext>
              </a:extLst>
            </p:cNvPr>
            <p:cNvSpPr/>
            <p:nvPr/>
          </p:nvSpPr>
          <p:spPr>
            <a:xfrm>
              <a:off x="3723447" y="3085047"/>
              <a:ext cx="2355054" cy="1832362"/>
            </a:xfrm>
            <a:custGeom>
              <a:cxnLst>
                <a:cxn ang="0">
                  <a:pos x="wd2" y="hd2"/>
                </a:cxn>
                <a:cxn ang="5400000">
                  <a:pos x="wd2" y="hd2"/>
                </a:cxn>
                <a:cxn ang="10800000">
                  <a:pos x="wd2" y="hd2"/>
                </a:cxn>
                <a:cxn ang="16200000">
                  <a:pos x="wd2" y="hd2"/>
                </a:cxn>
              </a:cxnLst>
              <a:rect b="b" l="0" r="r" t="0"/>
              <a:pathLst>
                <a:path extrusionOk="0" h="21598" w="21600">
                  <a:moveTo>
                    <a:pt x="20224" y="9850"/>
                  </a:moveTo>
                  <a:cubicBezTo>
                    <a:pt x="20717" y="9850"/>
                    <a:pt x="21177" y="10044"/>
                    <a:pt x="21561" y="10376"/>
                  </a:cubicBezTo>
                  <a:cubicBezTo>
                    <a:pt x="21552" y="8189"/>
                    <a:pt x="21548" y="7097"/>
                    <a:pt x="21542" y="4910"/>
                  </a:cubicBezTo>
                  <a:cubicBezTo>
                    <a:pt x="18652" y="4909"/>
                    <a:pt x="15765" y="4907"/>
                    <a:pt x="12877" y="4906"/>
                  </a:cubicBezTo>
                  <a:cubicBezTo>
                    <a:pt x="12804" y="4906"/>
                    <a:pt x="12767" y="4906"/>
                    <a:pt x="12694" y="4906"/>
                  </a:cubicBezTo>
                  <a:cubicBezTo>
                    <a:pt x="12615" y="4906"/>
                    <a:pt x="12577" y="4906"/>
                    <a:pt x="12499" y="4906"/>
                  </a:cubicBezTo>
                  <a:cubicBezTo>
                    <a:pt x="12596" y="4807"/>
                    <a:pt x="12686" y="4696"/>
                    <a:pt x="12770" y="4576"/>
                  </a:cubicBezTo>
                  <a:cubicBezTo>
                    <a:pt x="13112" y="4092"/>
                    <a:pt x="13323" y="3452"/>
                    <a:pt x="13334" y="2749"/>
                  </a:cubicBezTo>
                  <a:cubicBezTo>
                    <a:pt x="13353" y="1234"/>
                    <a:pt x="12430" y="0"/>
                    <a:pt x="11275" y="0"/>
                  </a:cubicBezTo>
                  <a:cubicBezTo>
                    <a:pt x="10120" y="-2"/>
                    <a:pt x="9156" y="1230"/>
                    <a:pt x="9121" y="2747"/>
                  </a:cubicBezTo>
                  <a:cubicBezTo>
                    <a:pt x="9108" y="3448"/>
                    <a:pt x="9297" y="4089"/>
                    <a:pt x="9622" y="4576"/>
                  </a:cubicBezTo>
                  <a:cubicBezTo>
                    <a:pt x="9702" y="4695"/>
                    <a:pt x="9788" y="4804"/>
                    <a:pt x="9883" y="4903"/>
                  </a:cubicBezTo>
                  <a:cubicBezTo>
                    <a:pt x="9805" y="4903"/>
                    <a:pt x="9766" y="4903"/>
                    <a:pt x="9687" y="4903"/>
                  </a:cubicBezTo>
                  <a:cubicBezTo>
                    <a:pt x="9614" y="4903"/>
                    <a:pt x="9578" y="4903"/>
                    <a:pt x="9505" y="4903"/>
                  </a:cubicBezTo>
                  <a:cubicBezTo>
                    <a:pt x="6550" y="4902"/>
                    <a:pt x="3594" y="4900"/>
                    <a:pt x="637" y="4899"/>
                  </a:cubicBezTo>
                  <a:cubicBezTo>
                    <a:pt x="427" y="10464"/>
                    <a:pt x="213" y="16030"/>
                    <a:pt x="0" y="21598"/>
                  </a:cubicBezTo>
                  <a:cubicBezTo>
                    <a:pt x="7199" y="21598"/>
                    <a:pt x="14399" y="21598"/>
                    <a:pt x="21600" y="21598"/>
                  </a:cubicBezTo>
                  <a:cubicBezTo>
                    <a:pt x="21592" y="19149"/>
                    <a:pt x="21587" y="17926"/>
                    <a:pt x="21578" y="15478"/>
                  </a:cubicBezTo>
                  <a:cubicBezTo>
                    <a:pt x="21194" y="15809"/>
                    <a:pt x="20729" y="16001"/>
                    <a:pt x="20229" y="16001"/>
                  </a:cubicBezTo>
                  <a:cubicBezTo>
                    <a:pt x="18894" y="16001"/>
                    <a:pt x="17814" y="14621"/>
                    <a:pt x="17822" y="12925"/>
                  </a:cubicBezTo>
                  <a:cubicBezTo>
                    <a:pt x="17827" y="11229"/>
                    <a:pt x="18904" y="9850"/>
                    <a:pt x="20224" y="9850"/>
                  </a:cubicBezTo>
                  <a:close/>
                </a:path>
              </a:pathLst>
            </a:custGeom>
            <a:grpFill/>
            <a:ln cap="flat" w="12700">
              <a:noFill/>
              <a:miter lim="400000"/>
            </a:ln>
            <a:effectLst/>
          </p:spPr>
          <p:txBody>
            <a:bodyPr anchor="ctr" bIns="19050" lIns="19050" numCol="1" rIns="19050" tIns="19050" wrap="square">
              <a:no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endParaRPr sz="4000">
                <a:solidFill>
                  <a:srgbClr val="53585F"/>
                </a:solidFill>
              </a:endParaRPr>
            </a:p>
          </p:txBody>
        </p:sp>
        <p:sp>
          <p:nvSpPr>
            <p:cNvPr id="26" name="îṡḷîdê">
              <a:extLst>
                <a:ext uri="{FF2B5EF4-FFF2-40B4-BE49-F238E27FC236}">
                  <a16:creationId xmlns:a16="http://schemas.microsoft.com/office/drawing/2014/main" id="{02AAD72F-ED95-435D-AE58-F7CD92ABA3E2}"/>
                </a:ext>
              </a:extLst>
            </p:cNvPr>
            <p:cNvSpPr/>
            <p:nvPr/>
          </p:nvSpPr>
          <p:spPr bwMode="auto">
            <a:xfrm>
              <a:off x="4786432" y="4136160"/>
              <a:ext cx="336547" cy="390296"/>
            </a:xfrm>
            <a:custGeom>
              <a:gdLst>
                <a:gd fmla="*/ 429609 w 548152" name="connsiteX0"/>
                <a:gd fmla="*/ 442977 h 607921" name="connsiteY0"/>
                <a:gd fmla="*/ 419928 w 548152" name="connsiteX1"/>
                <a:gd fmla="*/ 446388 h 607921" name="connsiteY1"/>
                <a:gd fmla="*/ 416701 w 548152" name="connsiteX2"/>
                <a:gd fmla="*/ 450367 h 607921" name="connsiteY2"/>
                <a:gd fmla="*/ 416701 w 548152" name="connsiteX3"/>
                <a:gd fmla="*/ 460220 h 607921" name="connsiteY3"/>
                <a:gd fmla="*/ 415183 w 548152" name="connsiteX4"/>
                <a:gd fmla="*/ 461262 h 607921" name="connsiteY4"/>
                <a:gd fmla="*/ 414139 w 548152" name="connsiteX5"/>
                <a:gd fmla="*/ 464389 h 607921" name="connsiteY5"/>
                <a:gd fmla="*/ 416322 w 548152" name="connsiteX6"/>
                <a:gd fmla="*/ 485516 h 607921" name="connsiteY6"/>
                <a:gd fmla="*/ 419264 w 548152" name="connsiteX7"/>
                <a:gd fmla="*/ 488926 h 607921" name="connsiteY7"/>
                <a:gd fmla="*/ 420308 w 548152" name="connsiteX8"/>
                <a:gd fmla="*/ 489116 h 607921" name="connsiteY8"/>
                <a:gd fmla="*/ 423535 w 548152" name="connsiteX9"/>
                <a:gd fmla="*/ 487505 h 607921" name="connsiteY9"/>
                <a:gd fmla="*/ 434734 w 548152" name="connsiteX10"/>
                <a:gd fmla="*/ 472631 h 607921" name="connsiteY10"/>
                <a:gd fmla="*/ 435494 w 548152" name="connsiteX11"/>
                <a:gd fmla="*/ 470262 h 607921" name="connsiteY11"/>
                <a:gd fmla="*/ 435494 w 548152" name="connsiteX12"/>
                <a:gd fmla="*/ 446482 h 607921" name="connsiteY12"/>
                <a:gd fmla="*/ 433595 w 548152" name="connsiteX13"/>
                <a:gd fmla="*/ 443072 h 607921" name="connsiteY13"/>
                <a:gd fmla="*/ 429609 w 548152" name="connsiteX14"/>
                <a:gd fmla="*/ 442977 h 607921" name="connsiteY14"/>
                <a:gd fmla="*/ 379212 w 548152" name="connsiteX15"/>
                <a:gd fmla="*/ 442977 h 607921" name="connsiteY15"/>
                <a:gd fmla="*/ 375226 w 548152" name="connsiteX16"/>
                <a:gd fmla="*/ 443072 h 607921" name="connsiteY16"/>
                <a:gd fmla="*/ 373327 w 548152" name="connsiteX17"/>
                <a:gd fmla="*/ 446482 h 607921" name="connsiteY17"/>
                <a:gd fmla="*/ 373327 w 548152" name="connsiteX18"/>
                <a:gd fmla="*/ 470262 h 607921" name="connsiteY18"/>
                <a:gd fmla="*/ 374087 w 548152" name="connsiteX19"/>
                <a:gd fmla="*/ 472631 h 607921" name="connsiteY19"/>
                <a:gd fmla="*/ 385286 w 548152" name="connsiteX20"/>
                <a:gd fmla="*/ 487505 h 607921" name="connsiteY20"/>
                <a:gd fmla="*/ 388513 w 548152" name="connsiteX21"/>
                <a:gd fmla="*/ 489116 h 607921" name="connsiteY21"/>
                <a:gd fmla="*/ 389557 w 548152" name="connsiteX22"/>
                <a:gd fmla="*/ 488926 h 607921" name="connsiteY22"/>
                <a:gd fmla="*/ 392499 w 548152" name="connsiteX23"/>
                <a:gd fmla="*/ 485516 h 607921" name="connsiteY23"/>
                <a:gd fmla="*/ 394682 w 548152" name="connsiteX24"/>
                <a:gd fmla="*/ 464389 h 607921" name="connsiteY24"/>
                <a:gd fmla="*/ 393638 w 548152" name="connsiteX25"/>
                <a:gd fmla="*/ 461262 h 607921" name="connsiteY25"/>
                <a:gd fmla="*/ 392120 w 548152" name="connsiteX26"/>
                <a:gd fmla="*/ 460220 h 607921" name="connsiteY26"/>
                <a:gd fmla="*/ 392120 w 548152" name="connsiteX27"/>
                <a:gd fmla="*/ 450367 h 607921" name="connsiteY27"/>
                <a:gd fmla="*/ 388893 w 548152" name="connsiteX28"/>
                <a:gd fmla="*/ 446388 h 607921" name="connsiteY28"/>
                <a:gd fmla="*/ 379212 w 548152" name="connsiteX29"/>
                <a:gd fmla="*/ 442977 h 607921" name="connsiteY29"/>
                <a:gd fmla="*/ 104979 w 548152" name="connsiteX30"/>
                <a:gd fmla="*/ 379219 h 607921" name="connsiteY30"/>
                <a:gd fmla="*/ 108776 w 548152" name="connsiteX31"/>
                <a:gd fmla="*/ 380167 h 607921" name="connsiteY31"/>
                <a:gd fmla="*/ 197425 w 548152" name="connsiteX32"/>
                <a:gd fmla="*/ 426209 h 607921" name="connsiteY32"/>
                <a:gd fmla="*/ 201886 w 548152" name="connsiteX33"/>
                <a:gd fmla="*/ 433504 h 607921" name="connsiteY33"/>
                <a:gd fmla="*/ 197330 w 548152" name="connsiteX34"/>
                <a:gd fmla="*/ 440798 h 607921" name="connsiteY34"/>
                <a:gd fmla="*/ 173792 w 548152" name="connsiteX35"/>
                <a:gd fmla="*/ 452640 h 607921" name="connsiteY35"/>
                <a:gd fmla="*/ 176639 w 548152" name="connsiteX36"/>
                <a:gd fmla="*/ 462777 h 607921" name="connsiteY36"/>
                <a:gd fmla="*/ 192775 w 548152" name="connsiteX37"/>
                <a:gd fmla="*/ 504841 h 607921" name="connsiteY37"/>
                <a:gd fmla="*/ 218971 w 548152" name="connsiteX38"/>
                <a:gd fmla="*/ 527577 h 607921" name="connsiteY38"/>
                <a:gd fmla="*/ 229791 w 548152" name="connsiteX39"/>
                <a:gd fmla="*/ 528051 h 607921" name="connsiteY39"/>
                <a:gd fmla="*/ 238523 w 548152" name="connsiteX40"/>
                <a:gd fmla="*/ 533262 h 607921" name="connsiteY40"/>
                <a:gd fmla="*/ 235486 w 548152" name="connsiteX41"/>
                <a:gd fmla="*/ 543020 h 607921" name="connsiteY41"/>
                <a:gd fmla="*/ 211473 w 548152" name="connsiteX42"/>
                <a:gd fmla="*/ 550693 h 607921" name="connsiteY42"/>
                <a:gd fmla="*/ 210524 w 548152" name="connsiteX43"/>
                <a:gd fmla="*/ 550693 h 607921" name="connsiteY43"/>
                <a:gd fmla="*/ 120260 w 548152" name="connsiteX44"/>
                <a:gd fmla="*/ 490535 h 607921" name="connsiteY44"/>
                <a:gd fmla="*/ 113711 w 548152" name="connsiteX45"/>
                <a:gd fmla="*/ 482862 h 607921" name="connsiteY45"/>
                <a:gd fmla="*/ 92925 w 548152" name="connsiteX46"/>
                <a:gd fmla="*/ 493377 h 607921" name="connsiteY46"/>
                <a:gd fmla="*/ 84383 w 548152" name="connsiteX47"/>
                <a:gd fmla="*/ 492619 h 607921" name="connsiteY47"/>
                <a:gd fmla="*/ 81155 w 548152" name="connsiteX48"/>
                <a:gd fmla="*/ 484756 h 607921" name="connsiteY48"/>
                <a:gd fmla="*/ 96816 w 548152" name="connsiteX49"/>
                <a:gd fmla="*/ 386135 h 607921" name="connsiteY49"/>
                <a:gd fmla="*/ 101277 w 548152" name="connsiteX50"/>
                <a:gd fmla="*/ 380167 h 607921" name="connsiteY50"/>
                <a:gd fmla="*/ 104979 w 548152" name="connsiteX51"/>
                <a:gd fmla="*/ 379219 h 607921" name="connsiteY51"/>
                <a:gd fmla="*/ 385381 w 548152" name="connsiteX52"/>
                <a:gd fmla="*/ 335919 h 607921" name="connsiteY52"/>
                <a:gd fmla="*/ 357667 w 548152" name="connsiteX53"/>
                <a:gd fmla="*/ 343214 h 607921" name="connsiteY53"/>
                <a:gd fmla="*/ 355484 w 548152" name="connsiteX54"/>
                <a:gd fmla="*/ 346814 h 607921" name="connsiteY54"/>
                <a:gd fmla="*/ 355484 w 548152" name="connsiteX55"/>
                <a:gd fmla="*/ 353920 h 607921" name="connsiteY55"/>
                <a:gd fmla="*/ 353871 w 548152" name="connsiteX56"/>
                <a:gd fmla="*/ 353920 h 607921" name="connsiteY56"/>
                <a:gd fmla="*/ 349885 w 548152" name="connsiteX57"/>
                <a:gd fmla="*/ 357899 h 607921" name="connsiteY57"/>
                <a:gd fmla="*/ 349885 w 548152" name="connsiteX58"/>
                <a:gd fmla="*/ 364436 h 607921" name="connsiteY58"/>
                <a:gd fmla="*/ 351688 w 548152" name="connsiteX59"/>
                <a:gd fmla="*/ 367752 h 607921" name="connsiteY59"/>
                <a:gd fmla="*/ 355579 w 548152" name="connsiteX60"/>
                <a:gd fmla="*/ 370310 h 607921" name="connsiteY60"/>
                <a:gd fmla="*/ 355769 w 548152" name="connsiteX61"/>
                <a:gd fmla="*/ 371921 h 607921" name="connsiteY61"/>
                <a:gd fmla="*/ 370100 w 548152" name="connsiteX62"/>
                <a:gd fmla="*/ 404891 h 607921" name="connsiteY62"/>
                <a:gd fmla="*/ 393733 w 548152" name="connsiteX63"/>
                <a:gd fmla="*/ 425355 h 607921" name="connsiteY63"/>
                <a:gd fmla="*/ 415088 w 548152" name="connsiteX64"/>
                <a:gd fmla="*/ 425355 h 607921" name="connsiteY64"/>
                <a:gd fmla="*/ 438721 w 548152" name="connsiteX65"/>
                <a:gd fmla="*/ 404891 h 607921" name="connsiteY65"/>
                <a:gd fmla="*/ 453052 w 548152" name="connsiteX66"/>
                <a:gd fmla="*/ 371921 h 607921" name="connsiteY66"/>
                <a:gd fmla="*/ 453242 w 548152" name="connsiteX67"/>
                <a:gd fmla="*/ 370310 h 607921" name="connsiteY67"/>
                <a:gd fmla="*/ 457133 w 548152" name="connsiteX68"/>
                <a:gd fmla="*/ 367752 h 607921" name="connsiteY68"/>
                <a:gd fmla="*/ 458936 w 548152" name="connsiteX69"/>
                <a:gd fmla="*/ 364436 h 607921" name="connsiteY69"/>
                <a:gd fmla="*/ 458936 w 548152" name="connsiteX70"/>
                <a:gd fmla="*/ 357899 h 607921" name="connsiteY70"/>
                <a:gd fmla="*/ 454950 w 548152" name="connsiteX71"/>
                <a:gd fmla="*/ 353920 h 607921" name="connsiteY71"/>
                <a:gd fmla="*/ 452767 w 548152" name="connsiteX72"/>
                <a:gd fmla="*/ 353920 h 607921" name="connsiteY72"/>
                <a:gd fmla="*/ 451533 w 548152" name="connsiteX73"/>
                <a:gd fmla="*/ 352594 h 607921" name="connsiteY73"/>
                <a:gd fmla="*/ 447737 w 548152" name="connsiteX74"/>
                <a:gd fmla="*/ 352309 h 607921" name="connsiteY74"/>
                <a:gd fmla="*/ 431982 w 548152" name="connsiteX75"/>
                <a:gd fmla="*/ 355909 h 607921" name="connsiteY75"/>
                <a:gd fmla="*/ 407495 w 548152" name="connsiteX76"/>
                <a:gd fmla="*/ 344825 h 607921" name="connsiteY76"/>
                <a:gd fmla="*/ 385381 w 548152" name="connsiteX77"/>
                <a:gd fmla="*/ 335919 h 607921" name="connsiteY77"/>
                <a:gd fmla="*/ 394303 w 548152" name="connsiteX78"/>
                <a:gd fmla="*/ 260316 h 607921" name="connsiteY78"/>
                <a:gd fmla="*/ 414518 w 548152" name="connsiteX79"/>
                <a:gd fmla="*/ 260316 h 607921" name="connsiteY79"/>
                <a:gd fmla="*/ 476685 w 548152" name="connsiteX80"/>
                <a:gd fmla="*/ 322466 h 607921" name="connsiteY80"/>
                <a:gd fmla="*/ 476685 w 548152" name="connsiteX81"/>
                <a:gd fmla="*/ 341983 h 607921" name="connsiteY81"/>
                <a:gd fmla="*/ 480291 w 548152" name="connsiteX82"/>
                <a:gd fmla="*/ 353067 h 607921" name="connsiteY82"/>
                <a:gd fmla="*/ 480291 w 548152" name="connsiteX83"/>
                <a:gd fmla="*/ 366899 h 607921" name="connsiteY83"/>
                <a:gd fmla="*/ 473458 w 548152" name="connsiteX84"/>
                <a:gd fmla="*/ 381585 h 607921" name="connsiteY84"/>
                <a:gd fmla="*/ 469377 w 548152" name="connsiteX85"/>
                <a:gd fmla="*/ 392196 h 607921" name="connsiteY85"/>
                <a:gd fmla="*/ 455994 w 548152" name="connsiteX86"/>
                <a:gd fmla="*/ 417302 h 607921" name="connsiteY86"/>
                <a:gd fmla="*/ 446883 w 548152" name="connsiteX87"/>
                <a:gd fmla="*/ 428861 h 607921" name="connsiteY87"/>
                <a:gd fmla="*/ 453621 w 548152" name="connsiteX88"/>
                <a:gd fmla="*/ 437198 h 607921" name="connsiteY88"/>
                <a:gd fmla="*/ 498039 w 548152" name="connsiteX89"/>
                <a:gd fmla="*/ 450651 h 607921" name="connsiteY89"/>
                <a:gd fmla="*/ 548152 w 548152" name="connsiteX90"/>
                <a:gd fmla="*/ 596173 h 607921" name="connsiteY90"/>
                <a:gd fmla="*/ 536383 w 548152" name="connsiteX91"/>
                <a:gd fmla="*/ 607921 h 607921" name="connsiteY91"/>
                <a:gd fmla="*/ 272438 w 548152" name="connsiteX92"/>
                <a:gd fmla="*/ 607921 h 607921" name="connsiteY92"/>
                <a:gd fmla="*/ 260669 w 548152" name="connsiteX93"/>
                <a:gd fmla="*/ 596173 h 607921" name="connsiteY93"/>
                <a:gd fmla="*/ 260859 w 548152" name="connsiteX94"/>
                <a:gd fmla="*/ 594279 h 607921" name="connsiteY94"/>
                <a:gd fmla="*/ 310782 w 548152" name="connsiteX95"/>
                <a:gd fmla="*/ 450651 h 607921" name="connsiteY95"/>
                <a:gd fmla="*/ 355200 w 548152" name="connsiteX96"/>
                <a:gd fmla="*/ 437198 h 607921" name="connsiteY96"/>
                <a:gd fmla="*/ 361938 w 548152" name="connsiteX97"/>
                <a:gd fmla="*/ 428861 h 607921" name="connsiteY97"/>
                <a:gd fmla="*/ 352827 w 548152" name="connsiteX98"/>
                <a:gd fmla="*/ 417302 h 607921" name="connsiteY98"/>
                <a:gd fmla="*/ 339444 w 548152" name="connsiteX99"/>
                <a:gd fmla="*/ 392196 h 607921" name="connsiteY99"/>
                <a:gd fmla="*/ 335363 w 548152" name="connsiteX100"/>
                <a:gd fmla="*/ 381585 h 607921" name="connsiteY100"/>
                <a:gd fmla="*/ 328530 w 548152" name="connsiteX101"/>
                <a:gd fmla="*/ 366899 h 607921" name="connsiteY101"/>
                <a:gd fmla="*/ 328530 w 548152" name="connsiteX102"/>
                <a:gd fmla="*/ 353067 h 607921" name="connsiteY102"/>
                <a:gd fmla="*/ 332136 w 548152" name="connsiteX103"/>
                <a:gd fmla="*/ 341983 h 607921" name="connsiteY103"/>
                <a:gd fmla="*/ 332136 w 548152" name="connsiteX104"/>
                <a:gd fmla="*/ 322466 h 607921" name="connsiteY104"/>
                <a:gd fmla="*/ 394303 w 548152" name="connsiteX105"/>
                <a:gd fmla="*/ 260316 h 607921" name="connsiteY105"/>
                <a:gd fmla="*/ 168913 w 548152" name="connsiteX106"/>
                <a:gd fmla="*/ 182698 h 607921" name="connsiteY106"/>
                <a:gd fmla="*/ 159234 w 548152" name="connsiteX107"/>
                <a:gd fmla="*/ 186109 h 607921" name="connsiteY107"/>
                <a:gd fmla="*/ 155912 w 548152" name="connsiteX108"/>
                <a:gd fmla="*/ 189994 h 607921" name="connsiteY108"/>
                <a:gd fmla="*/ 155912 w 548152" name="connsiteX109"/>
                <a:gd fmla="*/ 199944 h 607921" name="connsiteY109"/>
                <a:gd fmla="*/ 154489 w 548152" name="connsiteX110"/>
                <a:gd fmla="*/ 200987 h 607921" name="connsiteY110"/>
                <a:gd fmla="*/ 153445 w 548152" name="connsiteX111"/>
                <a:gd fmla="*/ 204114 h 607921" name="connsiteY111"/>
                <a:gd fmla="*/ 155628 w 548152" name="connsiteX112"/>
                <a:gd fmla="*/ 225245 h 607921" name="connsiteY112"/>
                <a:gd fmla="*/ 158570 w 548152" name="connsiteX113"/>
                <a:gd fmla="*/ 228657 h 607921" name="connsiteY113"/>
                <a:gd fmla="*/ 159613 w 548152" name="connsiteX114"/>
                <a:gd fmla="*/ 228751 h 607921" name="connsiteY114"/>
                <a:gd fmla="*/ 162745 w 548152" name="connsiteX115"/>
                <a:gd fmla="*/ 227235 h 607921" name="connsiteY115"/>
                <a:gd fmla="*/ 173943 w 548152" name="connsiteX116"/>
                <a:gd fmla="*/ 212358 h 607921" name="connsiteY116"/>
                <a:gd fmla="*/ 174797 w 548152" name="connsiteX117"/>
                <a:gd fmla="*/ 209989 h 607921" name="connsiteY117"/>
                <a:gd fmla="*/ 174797 w 548152" name="connsiteX118"/>
                <a:gd fmla="*/ 186204 h 607921" name="connsiteY118"/>
                <a:gd fmla="*/ 172804 w 548152" name="connsiteX119"/>
                <a:gd fmla="*/ 182793 h 607921" name="connsiteY119"/>
                <a:gd fmla="*/ 168913 w 548152" name="connsiteX120"/>
                <a:gd fmla="*/ 182698 h 607921" name="connsiteY120"/>
                <a:gd fmla="*/ 118429 w 548152" name="connsiteX121"/>
                <a:gd fmla="*/ 182698 h 607921" name="connsiteY121"/>
                <a:gd fmla="*/ 114538 w 548152" name="connsiteX122"/>
                <a:gd fmla="*/ 182793 h 607921" name="connsiteY122"/>
                <a:gd fmla="*/ 112640 w 548152" name="connsiteX123"/>
                <a:gd fmla="*/ 186204 h 607921" name="connsiteY123"/>
                <a:gd fmla="*/ 112640 w 548152" name="connsiteX124"/>
                <a:gd fmla="*/ 209989 h 607921" name="connsiteY124"/>
                <a:gd fmla="*/ 113399 w 548152" name="connsiteX125"/>
                <a:gd fmla="*/ 212358 h 607921" name="connsiteY125"/>
                <a:gd fmla="*/ 124597 w 548152" name="connsiteX126"/>
                <a:gd fmla="*/ 227235 h 607921" name="connsiteY126"/>
                <a:gd fmla="*/ 127824 w 548152" name="connsiteX127"/>
                <a:gd fmla="*/ 228846 h 607921" name="connsiteY127"/>
                <a:gd fmla="*/ 128867 w 548152" name="connsiteX128"/>
                <a:gd fmla="*/ 228657 h 607921" name="connsiteY128"/>
                <a:gd fmla="*/ 131809 w 548152" name="connsiteX129"/>
                <a:gd fmla="*/ 225245 h 607921" name="connsiteY129"/>
                <a:gd fmla="*/ 133992 w 548152" name="connsiteX130"/>
                <a:gd fmla="*/ 204114 h 607921" name="connsiteY130"/>
                <a:gd fmla="*/ 132948 w 548152" name="connsiteX131"/>
                <a:gd fmla="*/ 200987 h 607921" name="connsiteY131"/>
                <a:gd fmla="*/ 131430 w 548152" name="connsiteX132"/>
                <a:gd fmla="*/ 199944 h 607921" name="connsiteY132"/>
                <a:gd fmla="*/ 131430 w 548152" name="connsiteX133"/>
                <a:gd fmla="*/ 189994 h 607921" name="connsiteY133"/>
                <a:gd fmla="*/ 128108 w 548152" name="connsiteX134"/>
                <a:gd fmla="*/ 186109 h 607921" name="connsiteY134"/>
                <a:gd fmla="*/ 118429 w 548152" name="connsiteX135"/>
                <a:gd fmla="*/ 182698 h 607921" name="connsiteY135"/>
                <a:gd fmla="*/ 124597 w 548152" name="connsiteX136"/>
                <a:gd fmla="*/ 75619 h 607921" name="connsiteY136"/>
                <a:gd fmla="*/ 96983 w 548152" name="connsiteX137"/>
                <a:gd fmla="*/ 82915 h 607921" name="connsiteY137"/>
                <a:gd fmla="*/ 94800 w 548152" name="connsiteX138"/>
                <a:gd fmla="*/ 86516 h 607921" name="connsiteY138"/>
                <a:gd fmla="*/ 94800 w 548152" name="connsiteX139"/>
                <a:gd fmla="*/ 93623 h 607921" name="connsiteY139"/>
                <a:gd fmla="*/ 93187 w 548152" name="connsiteX140"/>
                <a:gd fmla="*/ 93623 h 607921" name="connsiteY140"/>
                <a:gd fmla="*/ 89201 w 548152" name="connsiteX141"/>
                <a:gd fmla="*/ 97603 h 607921" name="connsiteY141"/>
                <a:gd fmla="*/ 89201 w 548152" name="connsiteX142"/>
                <a:gd fmla="*/ 104141 h 607921" name="connsiteY142"/>
                <a:gd fmla="*/ 91004 w 548152" name="connsiteX143"/>
                <a:gd fmla="*/ 107458 h 607921" name="connsiteY143"/>
                <a:gd fmla="*/ 94800 w 548152" name="connsiteX144"/>
                <a:gd fmla="*/ 109922 h 607921" name="connsiteY144"/>
                <a:gd fmla="*/ 95085 w 548152" name="connsiteX145"/>
                <a:gd fmla="*/ 111628 h 607921" name="connsiteY145"/>
                <a:gd fmla="*/ 109319 w 548152" name="connsiteX146"/>
                <a:gd fmla="*/ 144604 h 607921" name="connsiteY146"/>
                <a:gd fmla="*/ 132948 w 548152" name="connsiteX147"/>
                <a:gd fmla="*/ 165072 h 607921" name="connsiteY147"/>
                <a:gd fmla="*/ 154394 w 548152" name="connsiteX148"/>
                <a:gd fmla="*/ 165072 h 607921" name="connsiteY148"/>
                <a:gd fmla="*/ 178023 w 548152" name="connsiteX149"/>
                <a:gd fmla="*/ 144604 h 607921" name="connsiteY149"/>
                <a:gd fmla="*/ 192352 w 548152" name="connsiteX150"/>
                <a:gd fmla="*/ 111628 h 607921" name="connsiteY150"/>
                <a:gd fmla="*/ 192542 w 548152" name="connsiteX151"/>
                <a:gd fmla="*/ 109922 h 607921" name="connsiteY151"/>
                <a:gd fmla="*/ 196433 w 548152" name="connsiteX152"/>
                <a:gd fmla="*/ 107458 h 607921" name="connsiteY152"/>
                <a:gd fmla="*/ 198236 w 548152" name="connsiteX153"/>
                <a:gd fmla="*/ 104141 h 607921" name="connsiteY153"/>
                <a:gd fmla="*/ 198236 w 548152" name="connsiteX154"/>
                <a:gd fmla="*/ 97603 h 607921" name="connsiteY154"/>
                <a:gd fmla="*/ 194250 w 548152" name="connsiteX155"/>
                <a:gd fmla="*/ 93623 h 607921" name="connsiteY155"/>
                <a:gd fmla="*/ 192067 w 548152" name="connsiteX156"/>
                <a:gd fmla="*/ 93623 h 607921" name="connsiteY156"/>
                <a:gd fmla="*/ 190834 w 548152" name="connsiteX157"/>
                <a:gd fmla="*/ 92202 h 607921" name="connsiteY157"/>
                <a:gd fmla="*/ 187038 w 548152" name="connsiteX158"/>
                <a:gd fmla="*/ 91917 h 607921" name="connsiteY158"/>
                <a:gd fmla="*/ 171191 w 548152" name="connsiteX159"/>
                <a:gd fmla="*/ 95518 h 607921" name="connsiteY159"/>
                <a:gd fmla="*/ 146803 w 548152" name="connsiteX160"/>
                <a:gd fmla="*/ 84431 h 607921" name="connsiteY160"/>
                <a:gd fmla="*/ 124597 w 548152" name="connsiteX161"/>
                <a:gd fmla="*/ 75619 h 607921" name="connsiteY161"/>
                <a:gd fmla="*/ 270104 w 548152" name="connsiteX162"/>
                <a:gd fmla="*/ 63791 h 607921" name="connsiteY162"/>
                <a:gd fmla="*/ 271148 w 548152" name="connsiteX163"/>
                <a:gd fmla="*/ 63791 h 607921" name="connsiteY163"/>
                <a:gd fmla="*/ 361385 w 548152" name="connsiteX164"/>
                <a:gd fmla="*/ 123957 h 607921" name="connsiteY164"/>
                <a:gd fmla="*/ 367932 w 548152" name="connsiteX165"/>
                <a:gd fmla="*/ 131537 h 607921" name="connsiteY165"/>
                <a:gd fmla="*/ 388618 w 548152" name="connsiteX166"/>
                <a:gd fmla="*/ 121115 h 607921" name="connsiteY166"/>
                <a:gd fmla="*/ 397252 w 548152" name="connsiteX167"/>
                <a:gd fmla="*/ 121778 h 607921" name="connsiteY167"/>
                <a:gd fmla="*/ 400479 w 548152" name="connsiteX168"/>
                <a:gd fmla="*/ 129737 h 607921" name="connsiteY168"/>
                <a:gd fmla="*/ 384822 w 548152" name="connsiteX169"/>
                <a:gd fmla="*/ 228277 h 607921" name="connsiteY169"/>
                <a:gd fmla="*/ 380363 w 548152" name="connsiteX170"/>
                <a:gd fmla="*/ 234341 h 607921" name="connsiteY170"/>
                <a:gd fmla="*/ 376662 w 548152" name="connsiteX171"/>
                <a:gd fmla="*/ 235194 h 607921" name="connsiteY171"/>
                <a:gd fmla="*/ 372867 w 548152" name="connsiteX172"/>
                <a:gd fmla="*/ 234341 h 607921" name="connsiteY172"/>
                <a:gd fmla="*/ 284147 w 548152" name="connsiteX173"/>
                <a:gd fmla="*/ 188292 h 607921" name="connsiteY173"/>
                <a:gd fmla="*/ 279688 w 548152" name="connsiteX174"/>
                <a:gd fmla="*/ 180997 h 607921" name="connsiteY174"/>
                <a:gd fmla="*/ 284242 w 548152" name="connsiteX175"/>
                <a:gd fmla="*/ 173701 h 607921" name="connsiteY175"/>
                <a:gd fmla="*/ 307774 w 548152" name="connsiteX176"/>
                <a:gd fmla="*/ 161857 h 607921" name="connsiteY176"/>
                <a:gd fmla="*/ 305023 w 548152" name="connsiteX177"/>
                <a:gd fmla="*/ 151624 h 607921" name="connsiteY177"/>
                <a:gd fmla="*/ 288892 w 548152" name="connsiteX178"/>
                <a:gd fmla="*/ 109555 h 607921" name="connsiteY178"/>
                <a:gd fmla="*/ 262703 w 548152" name="connsiteX179"/>
                <a:gd fmla="*/ 86910 h 607921" name="connsiteY179"/>
                <a:gd fmla="*/ 251791 w 548152" name="connsiteX180"/>
                <a:gd fmla="*/ 86436 h 607921" name="connsiteY180"/>
                <a:gd fmla="*/ 243156 w 548152" name="connsiteX181"/>
                <a:gd fmla="*/ 81130 h 607921" name="connsiteY181"/>
                <a:gd fmla="*/ 246193 w 548152" name="connsiteX182"/>
                <a:gd fmla="*/ 71466 h 607921" name="connsiteY182"/>
                <a:gd fmla="*/ 270104 w 548152" name="connsiteX183"/>
                <a:gd fmla="*/ 63791 h 607921" name="connsiteY183"/>
                <a:gd fmla="*/ 133612 w 548152" name="connsiteX184"/>
                <a:gd fmla="*/ 0 h 607921" name="connsiteY184"/>
                <a:gd fmla="*/ 153825 w 548152" name="connsiteX185"/>
                <a:gd fmla="*/ 0 h 607921" name="connsiteY185"/>
                <a:gd fmla="*/ 215981 w 548152" name="connsiteX186"/>
                <a:gd fmla="*/ 62163 h 607921" name="connsiteY186"/>
                <a:gd fmla="*/ 215981 w 548152" name="connsiteX187"/>
                <a:gd fmla="*/ 81683 h 607921" name="connsiteY187"/>
                <a:gd fmla="*/ 219587 w 548152" name="connsiteX188"/>
                <a:gd fmla="*/ 92770 h 607921" name="connsiteY188"/>
                <a:gd fmla="*/ 219587 w 548152" name="connsiteX189"/>
                <a:gd fmla="*/ 106605 h 607921" name="connsiteY189"/>
                <a:gd fmla="*/ 212660 w 548152" name="connsiteX190"/>
                <a:gd fmla="*/ 121293 h 607921" name="connsiteY190"/>
                <a:gd fmla="*/ 208674 w 548152" name="connsiteX191"/>
                <a:gd fmla="*/ 131812 h 607921" name="connsiteY191"/>
                <a:gd fmla="*/ 195294 w 548152" name="connsiteX192"/>
                <a:gd fmla="*/ 156923 h 607921" name="connsiteY192"/>
                <a:gd fmla="*/ 186184 w 548152" name="connsiteX193"/>
                <a:gd fmla="*/ 168484 h 607921" name="connsiteY193"/>
                <a:gd fmla="*/ 192921 w 548152" name="connsiteX194"/>
                <a:gd fmla="*/ 176917 h 607921" name="connsiteY194"/>
                <a:gd fmla="*/ 237332 w 548152" name="connsiteX195"/>
                <a:gd fmla="*/ 190373 h 607921" name="connsiteY195"/>
                <a:gd fmla="*/ 287342 w 548152" name="connsiteX196"/>
                <a:gd fmla="*/ 335831 h 607921" name="connsiteY196"/>
                <a:gd fmla="*/ 275575 w 548152" name="connsiteX197"/>
                <a:gd fmla="*/ 347676 h 607921" name="connsiteY197"/>
                <a:gd fmla="*/ 11767 w 548152" name="connsiteX198"/>
                <a:gd fmla="*/ 347676 h 607921" name="connsiteY198"/>
                <a:gd fmla="*/ 0 w 548152" name="connsiteX199"/>
                <a:gd fmla="*/ 335831 h 607921" name="connsiteY199"/>
                <a:gd fmla="*/ 190 w 548152" name="connsiteX200"/>
                <a:gd fmla="*/ 334030 h 607921" name="connsiteY200"/>
                <a:gd fmla="*/ 50105 w 548152" name="connsiteX201"/>
                <a:gd fmla="*/ 190373 h 607921" name="connsiteY201"/>
                <a:gd fmla="*/ 94421 w 548152" name="connsiteX202"/>
                <a:gd fmla="*/ 176917 h 607921" name="connsiteY202"/>
                <a:gd fmla="*/ 101253 w 548152" name="connsiteX203"/>
                <a:gd fmla="*/ 168484 h 607921" name="connsiteY203"/>
                <a:gd fmla="*/ 92143 w 548152" name="connsiteX204"/>
                <a:gd fmla="*/ 156923 h 607921" name="connsiteY204"/>
                <a:gd fmla="*/ 78763 w 548152" name="connsiteX205"/>
                <a:gd fmla="*/ 131812 h 607921" name="connsiteY205"/>
                <a:gd fmla="*/ 74682 w 548152" name="connsiteX206"/>
                <a:gd fmla="*/ 121293 h 607921" name="connsiteY206"/>
                <a:gd fmla="*/ 67850 w 548152" name="connsiteX207"/>
                <a:gd fmla="*/ 106605 h 607921" name="connsiteY207"/>
                <a:gd fmla="*/ 67850 w 548152" name="connsiteX208"/>
                <a:gd fmla="*/ 92770 h 607921" name="connsiteY208"/>
                <a:gd fmla="*/ 71361 w 548152" name="connsiteX209"/>
                <a:gd fmla="*/ 81683 h 607921" name="connsiteY209"/>
                <a:gd fmla="*/ 71361 w 548152" name="connsiteX210"/>
                <a:gd fmla="*/ 62163 h 607921" name="connsiteY210"/>
                <a:gd fmla="*/ 133612 w 548152" name="connsiteX211"/>
                <a:gd fmla="*/ 0 h 607921" name="connsiteY211"/>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Lst>
              <a:rect b="b" l="l" r="r" t="t"/>
              <a:pathLst>
                <a:path h="607921" w="548152">
                  <a:moveTo>
                    <a:pt x="429609" y="442977"/>
                  </a:moveTo>
                  <a:cubicBezTo>
                    <a:pt x="426382" y="444682"/>
                    <a:pt x="423155" y="445819"/>
                    <a:pt x="419928" y="446388"/>
                  </a:cubicBezTo>
                  <a:cubicBezTo>
                    <a:pt x="418030" y="446767"/>
                    <a:pt x="416701" y="448377"/>
                    <a:pt x="416701" y="450367"/>
                  </a:cubicBezTo>
                  <a:lnTo>
                    <a:pt x="416701" y="460220"/>
                  </a:lnTo>
                  <a:cubicBezTo>
                    <a:pt x="416132" y="460504"/>
                    <a:pt x="415562" y="460788"/>
                    <a:pt x="415183" y="461262"/>
                  </a:cubicBezTo>
                  <a:cubicBezTo>
                    <a:pt x="414424" y="462115"/>
                    <a:pt x="414044" y="463252"/>
                    <a:pt x="414139" y="464389"/>
                  </a:cubicBezTo>
                  <a:lnTo>
                    <a:pt x="416322" y="485516"/>
                  </a:lnTo>
                  <a:cubicBezTo>
                    <a:pt x="416512" y="487126"/>
                    <a:pt x="417650" y="488547"/>
                    <a:pt x="419264" y="488926"/>
                  </a:cubicBezTo>
                  <a:cubicBezTo>
                    <a:pt x="419644" y="489021"/>
                    <a:pt x="419928" y="489116"/>
                    <a:pt x="420308" y="489116"/>
                  </a:cubicBezTo>
                  <a:cubicBezTo>
                    <a:pt x="421542" y="489116"/>
                    <a:pt x="422776" y="488547"/>
                    <a:pt x="423535" y="487505"/>
                  </a:cubicBezTo>
                  <a:lnTo>
                    <a:pt x="434734" y="472631"/>
                  </a:lnTo>
                  <a:cubicBezTo>
                    <a:pt x="435209" y="471968"/>
                    <a:pt x="435494" y="471115"/>
                    <a:pt x="435494" y="470262"/>
                  </a:cubicBezTo>
                  <a:lnTo>
                    <a:pt x="435494" y="446482"/>
                  </a:lnTo>
                  <a:cubicBezTo>
                    <a:pt x="435494" y="445061"/>
                    <a:pt x="434734" y="443830"/>
                    <a:pt x="433595" y="443072"/>
                  </a:cubicBezTo>
                  <a:cubicBezTo>
                    <a:pt x="432362" y="442314"/>
                    <a:pt x="430843" y="442314"/>
                    <a:pt x="429609" y="442977"/>
                  </a:cubicBezTo>
                  <a:close/>
                  <a:moveTo>
                    <a:pt x="379212" y="442977"/>
                  </a:moveTo>
                  <a:cubicBezTo>
                    <a:pt x="377978" y="442314"/>
                    <a:pt x="376459" y="442314"/>
                    <a:pt x="375226" y="443072"/>
                  </a:cubicBezTo>
                  <a:cubicBezTo>
                    <a:pt x="374087" y="443830"/>
                    <a:pt x="373327" y="445061"/>
                    <a:pt x="373327" y="446482"/>
                  </a:cubicBezTo>
                  <a:lnTo>
                    <a:pt x="373327" y="470262"/>
                  </a:lnTo>
                  <a:cubicBezTo>
                    <a:pt x="373327" y="471115"/>
                    <a:pt x="373612" y="471968"/>
                    <a:pt x="374087" y="472631"/>
                  </a:cubicBezTo>
                  <a:lnTo>
                    <a:pt x="385286" y="487505"/>
                  </a:lnTo>
                  <a:cubicBezTo>
                    <a:pt x="386045" y="488547"/>
                    <a:pt x="387279" y="489116"/>
                    <a:pt x="388513" y="489116"/>
                  </a:cubicBezTo>
                  <a:cubicBezTo>
                    <a:pt x="388893" y="489116"/>
                    <a:pt x="389177" y="489021"/>
                    <a:pt x="389557" y="488926"/>
                  </a:cubicBezTo>
                  <a:cubicBezTo>
                    <a:pt x="391171" y="488547"/>
                    <a:pt x="392309" y="487126"/>
                    <a:pt x="392499" y="485516"/>
                  </a:cubicBezTo>
                  <a:lnTo>
                    <a:pt x="394682" y="464389"/>
                  </a:lnTo>
                  <a:cubicBezTo>
                    <a:pt x="394777" y="463252"/>
                    <a:pt x="394397" y="462115"/>
                    <a:pt x="393638" y="461262"/>
                  </a:cubicBezTo>
                  <a:cubicBezTo>
                    <a:pt x="393259" y="460788"/>
                    <a:pt x="392689" y="460504"/>
                    <a:pt x="392120" y="460220"/>
                  </a:cubicBezTo>
                  <a:lnTo>
                    <a:pt x="392120" y="450367"/>
                  </a:lnTo>
                  <a:cubicBezTo>
                    <a:pt x="392120" y="448377"/>
                    <a:pt x="390791" y="446767"/>
                    <a:pt x="388893" y="446388"/>
                  </a:cubicBezTo>
                  <a:cubicBezTo>
                    <a:pt x="385666" y="445819"/>
                    <a:pt x="382439" y="444682"/>
                    <a:pt x="379212" y="442977"/>
                  </a:cubicBezTo>
                  <a:close/>
                  <a:moveTo>
                    <a:pt x="104979" y="379219"/>
                  </a:moveTo>
                  <a:cubicBezTo>
                    <a:pt x="106213" y="379219"/>
                    <a:pt x="107542" y="379598"/>
                    <a:pt x="108776" y="380167"/>
                  </a:cubicBezTo>
                  <a:lnTo>
                    <a:pt x="197425" y="426209"/>
                  </a:lnTo>
                  <a:cubicBezTo>
                    <a:pt x="200178" y="427630"/>
                    <a:pt x="201886" y="430377"/>
                    <a:pt x="201886" y="433504"/>
                  </a:cubicBezTo>
                  <a:cubicBezTo>
                    <a:pt x="201886" y="436630"/>
                    <a:pt x="200178" y="439377"/>
                    <a:pt x="197330" y="440798"/>
                  </a:cubicBezTo>
                  <a:lnTo>
                    <a:pt x="173792" y="452640"/>
                  </a:lnTo>
                  <a:lnTo>
                    <a:pt x="176639" y="462777"/>
                  </a:lnTo>
                  <a:cubicBezTo>
                    <a:pt x="179961" y="474904"/>
                    <a:pt x="184897" y="490725"/>
                    <a:pt x="192775" y="504841"/>
                  </a:cubicBezTo>
                  <a:cubicBezTo>
                    <a:pt x="199798" y="517630"/>
                    <a:pt x="208625" y="525209"/>
                    <a:pt x="218971" y="527577"/>
                  </a:cubicBezTo>
                  <a:cubicBezTo>
                    <a:pt x="222483" y="528335"/>
                    <a:pt x="226089" y="528525"/>
                    <a:pt x="229791" y="528051"/>
                  </a:cubicBezTo>
                  <a:cubicBezTo>
                    <a:pt x="233588" y="527577"/>
                    <a:pt x="237194" y="529756"/>
                    <a:pt x="238523" y="533262"/>
                  </a:cubicBezTo>
                  <a:cubicBezTo>
                    <a:pt x="239852" y="536862"/>
                    <a:pt x="238618" y="540841"/>
                    <a:pt x="235486" y="543020"/>
                  </a:cubicBezTo>
                  <a:cubicBezTo>
                    <a:pt x="228178" y="547946"/>
                    <a:pt x="220395" y="550504"/>
                    <a:pt x="211473" y="550693"/>
                  </a:cubicBezTo>
                  <a:cubicBezTo>
                    <a:pt x="211188" y="550693"/>
                    <a:pt x="210808" y="550693"/>
                    <a:pt x="210524" y="550693"/>
                  </a:cubicBezTo>
                  <a:cubicBezTo>
                    <a:pt x="184992" y="550693"/>
                    <a:pt x="154619" y="530420"/>
                    <a:pt x="120260" y="490535"/>
                  </a:cubicBezTo>
                  <a:lnTo>
                    <a:pt x="113711" y="482862"/>
                  </a:lnTo>
                  <a:lnTo>
                    <a:pt x="92925" y="493377"/>
                  </a:lnTo>
                  <a:cubicBezTo>
                    <a:pt x="90172" y="494704"/>
                    <a:pt x="86850" y="494419"/>
                    <a:pt x="84383" y="492619"/>
                  </a:cubicBezTo>
                  <a:cubicBezTo>
                    <a:pt x="81915" y="490819"/>
                    <a:pt x="80586" y="487788"/>
                    <a:pt x="81155" y="484756"/>
                  </a:cubicBezTo>
                  <a:lnTo>
                    <a:pt x="96816" y="386135"/>
                  </a:lnTo>
                  <a:cubicBezTo>
                    <a:pt x="97196" y="383577"/>
                    <a:pt x="98904" y="381303"/>
                    <a:pt x="101277" y="380167"/>
                  </a:cubicBezTo>
                  <a:cubicBezTo>
                    <a:pt x="102416" y="379503"/>
                    <a:pt x="103650" y="379219"/>
                    <a:pt x="104979" y="379219"/>
                  </a:cubicBezTo>
                  <a:close/>
                  <a:moveTo>
                    <a:pt x="385381" y="335919"/>
                  </a:moveTo>
                  <a:cubicBezTo>
                    <a:pt x="374087" y="335919"/>
                    <a:pt x="363172" y="340467"/>
                    <a:pt x="357667" y="343214"/>
                  </a:cubicBezTo>
                  <a:cubicBezTo>
                    <a:pt x="356338" y="343877"/>
                    <a:pt x="355484" y="345298"/>
                    <a:pt x="355484" y="346814"/>
                  </a:cubicBezTo>
                  <a:lnTo>
                    <a:pt x="355484" y="353920"/>
                  </a:lnTo>
                  <a:lnTo>
                    <a:pt x="353871" y="353920"/>
                  </a:lnTo>
                  <a:cubicBezTo>
                    <a:pt x="351688" y="353920"/>
                    <a:pt x="349885" y="355720"/>
                    <a:pt x="349885" y="357899"/>
                  </a:cubicBezTo>
                  <a:lnTo>
                    <a:pt x="349885" y="364436"/>
                  </a:lnTo>
                  <a:cubicBezTo>
                    <a:pt x="349885" y="365763"/>
                    <a:pt x="350549" y="366994"/>
                    <a:pt x="351688" y="367752"/>
                  </a:cubicBezTo>
                  <a:lnTo>
                    <a:pt x="355579" y="370310"/>
                  </a:lnTo>
                  <a:lnTo>
                    <a:pt x="355769" y="371921"/>
                  </a:lnTo>
                  <a:cubicBezTo>
                    <a:pt x="357003" y="381395"/>
                    <a:pt x="362413" y="393806"/>
                    <a:pt x="370100" y="404891"/>
                  </a:cubicBezTo>
                  <a:cubicBezTo>
                    <a:pt x="379781" y="419008"/>
                    <a:pt x="388988" y="425355"/>
                    <a:pt x="393733" y="425355"/>
                  </a:cubicBezTo>
                  <a:lnTo>
                    <a:pt x="415088" y="425355"/>
                  </a:lnTo>
                  <a:cubicBezTo>
                    <a:pt x="419833" y="425355"/>
                    <a:pt x="429040" y="419008"/>
                    <a:pt x="438721" y="404891"/>
                  </a:cubicBezTo>
                  <a:cubicBezTo>
                    <a:pt x="446408" y="393806"/>
                    <a:pt x="451818" y="381395"/>
                    <a:pt x="453052" y="371921"/>
                  </a:cubicBezTo>
                  <a:lnTo>
                    <a:pt x="453242" y="370310"/>
                  </a:lnTo>
                  <a:lnTo>
                    <a:pt x="457133" y="367752"/>
                  </a:lnTo>
                  <a:cubicBezTo>
                    <a:pt x="458272" y="366994"/>
                    <a:pt x="458936" y="365763"/>
                    <a:pt x="458936" y="364436"/>
                  </a:cubicBezTo>
                  <a:lnTo>
                    <a:pt x="458936" y="357899"/>
                  </a:lnTo>
                  <a:cubicBezTo>
                    <a:pt x="458936" y="355720"/>
                    <a:pt x="457133" y="353920"/>
                    <a:pt x="454950" y="353920"/>
                  </a:cubicBezTo>
                  <a:lnTo>
                    <a:pt x="452767" y="353920"/>
                  </a:lnTo>
                  <a:cubicBezTo>
                    <a:pt x="452483" y="353351"/>
                    <a:pt x="452008" y="352878"/>
                    <a:pt x="451533" y="352594"/>
                  </a:cubicBezTo>
                  <a:cubicBezTo>
                    <a:pt x="450395" y="351836"/>
                    <a:pt x="448971" y="351741"/>
                    <a:pt x="447737" y="352309"/>
                  </a:cubicBezTo>
                  <a:cubicBezTo>
                    <a:pt x="442422" y="354678"/>
                    <a:pt x="437107" y="355909"/>
                    <a:pt x="431982" y="355909"/>
                  </a:cubicBezTo>
                  <a:cubicBezTo>
                    <a:pt x="422871" y="355909"/>
                    <a:pt x="414613" y="352120"/>
                    <a:pt x="407495" y="344825"/>
                  </a:cubicBezTo>
                  <a:cubicBezTo>
                    <a:pt x="401800" y="338856"/>
                    <a:pt x="394397" y="335919"/>
                    <a:pt x="385381" y="335919"/>
                  </a:cubicBezTo>
                  <a:close/>
                  <a:moveTo>
                    <a:pt x="394303" y="260316"/>
                  </a:moveTo>
                  <a:lnTo>
                    <a:pt x="414518" y="260316"/>
                  </a:lnTo>
                  <a:cubicBezTo>
                    <a:pt x="448781" y="260316"/>
                    <a:pt x="476685" y="288170"/>
                    <a:pt x="476685" y="322466"/>
                  </a:cubicBezTo>
                  <a:lnTo>
                    <a:pt x="476685" y="341983"/>
                  </a:lnTo>
                  <a:cubicBezTo>
                    <a:pt x="479057" y="345204"/>
                    <a:pt x="480291" y="349088"/>
                    <a:pt x="480291" y="353067"/>
                  </a:cubicBezTo>
                  <a:lnTo>
                    <a:pt x="480291" y="366899"/>
                  </a:lnTo>
                  <a:cubicBezTo>
                    <a:pt x="480291" y="372584"/>
                    <a:pt x="477729" y="377984"/>
                    <a:pt x="473458" y="381585"/>
                  </a:cubicBezTo>
                  <a:cubicBezTo>
                    <a:pt x="472319" y="385090"/>
                    <a:pt x="470990" y="388596"/>
                    <a:pt x="469377" y="392196"/>
                  </a:cubicBezTo>
                  <a:cubicBezTo>
                    <a:pt x="466150" y="400533"/>
                    <a:pt x="461594" y="409249"/>
                    <a:pt x="455994" y="417302"/>
                  </a:cubicBezTo>
                  <a:cubicBezTo>
                    <a:pt x="453621" y="420713"/>
                    <a:pt x="450584" y="424787"/>
                    <a:pt x="446883" y="428861"/>
                  </a:cubicBezTo>
                  <a:cubicBezTo>
                    <a:pt x="450205" y="431229"/>
                    <a:pt x="452577" y="433977"/>
                    <a:pt x="453621" y="437198"/>
                  </a:cubicBezTo>
                  <a:lnTo>
                    <a:pt x="498039" y="450651"/>
                  </a:lnTo>
                  <a:cubicBezTo>
                    <a:pt x="529265" y="459651"/>
                    <a:pt x="548152" y="590489"/>
                    <a:pt x="548152" y="596173"/>
                  </a:cubicBezTo>
                  <a:cubicBezTo>
                    <a:pt x="548152" y="602616"/>
                    <a:pt x="542837" y="607921"/>
                    <a:pt x="536383" y="607921"/>
                  </a:cubicBezTo>
                  <a:lnTo>
                    <a:pt x="272438" y="607921"/>
                  </a:lnTo>
                  <a:cubicBezTo>
                    <a:pt x="265984" y="607921"/>
                    <a:pt x="260669" y="602616"/>
                    <a:pt x="260669" y="596173"/>
                  </a:cubicBezTo>
                  <a:cubicBezTo>
                    <a:pt x="260669" y="595510"/>
                    <a:pt x="260764" y="594942"/>
                    <a:pt x="260859" y="594279"/>
                  </a:cubicBezTo>
                  <a:cubicBezTo>
                    <a:pt x="260859" y="594279"/>
                    <a:pt x="279556" y="459651"/>
                    <a:pt x="310782" y="450651"/>
                  </a:cubicBezTo>
                  <a:lnTo>
                    <a:pt x="355200" y="437198"/>
                  </a:lnTo>
                  <a:cubicBezTo>
                    <a:pt x="356244" y="433977"/>
                    <a:pt x="358616" y="431229"/>
                    <a:pt x="361938" y="428861"/>
                  </a:cubicBezTo>
                  <a:cubicBezTo>
                    <a:pt x="358237" y="424787"/>
                    <a:pt x="355200" y="420618"/>
                    <a:pt x="352827" y="417302"/>
                  </a:cubicBezTo>
                  <a:cubicBezTo>
                    <a:pt x="347227" y="409249"/>
                    <a:pt x="342671" y="400533"/>
                    <a:pt x="339444" y="392196"/>
                  </a:cubicBezTo>
                  <a:cubicBezTo>
                    <a:pt x="337831" y="388596"/>
                    <a:pt x="336502" y="385090"/>
                    <a:pt x="335363" y="381585"/>
                  </a:cubicBezTo>
                  <a:cubicBezTo>
                    <a:pt x="331092" y="377984"/>
                    <a:pt x="328530" y="372584"/>
                    <a:pt x="328530" y="366899"/>
                  </a:cubicBezTo>
                  <a:lnTo>
                    <a:pt x="328530" y="353067"/>
                  </a:lnTo>
                  <a:cubicBezTo>
                    <a:pt x="328530" y="349088"/>
                    <a:pt x="329764" y="345204"/>
                    <a:pt x="332136" y="341983"/>
                  </a:cubicBezTo>
                  <a:lnTo>
                    <a:pt x="332136" y="322466"/>
                  </a:lnTo>
                  <a:cubicBezTo>
                    <a:pt x="332136" y="288170"/>
                    <a:pt x="360040" y="260316"/>
                    <a:pt x="394303" y="260316"/>
                  </a:cubicBezTo>
                  <a:close/>
                  <a:moveTo>
                    <a:pt x="168913" y="182698"/>
                  </a:moveTo>
                  <a:cubicBezTo>
                    <a:pt x="165687" y="184404"/>
                    <a:pt x="162365" y="185541"/>
                    <a:pt x="159234" y="186109"/>
                  </a:cubicBezTo>
                  <a:cubicBezTo>
                    <a:pt x="157336" y="186488"/>
                    <a:pt x="155912" y="188099"/>
                    <a:pt x="155912" y="189994"/>
                  </a:cubicBezTo>
                  <a:lnTo>
                    <a:pt x="155912" y="199944"/>
                  </a:lnTo>
                  <a:cubicBezTo>
                    <a:pt x="155343" y="200134"/>
                    <a:pt x="154869" y="200513"/>
                    <a:pt x="154489" y="200987"/>
                  </a:cubicBezTo>
                  <a:cubicBezTo>
                    <a:pt x="153730" y="201839"/>
                    <a:pt x="153350" y="202977"/>
                    <a:pt x="153445" y="204114"/>
                  </a:cubicBezTo>
                  <a:lnTo>
                    <a:pt x="155628" y="225245"/>
                  </a:lnTo>
                  <a:cubicBezTo>
                    <a:pt x="155818" y="226856"/>
                    <a:pt x="156956" y="228183"/>
                    <a:pt x="158570" y="228657"/>
                  </a:cubicBezTo>
                  <a:cubicBezTo>
                    <a:pt x="158854" y="228751"/>
                    <a:pt x="159234" y="228751"/>
                    <a:pt x="159613" y="228751"/>
                  </a:cubicBezTo>
                  <a:cubicBezTo>
                    <a:pt x="160847" y="228751"/>
                    <a:pt x="161986" y="228183"/>
                    <a:pt x="162745" y="227235"/>
                  </a:cubicBezTo>
                  <a:lnTo>
                    <a:pt x="173943" y="212358"/>
                  </a:lnTo>
                  <a:cubicBezTo>
                    <a:pt x="174512" y="211695"/>
                    <a:pt x="174797" y="210842"/>
                    <a:pt x="174797" y="209989"/>
                  </a:cubicBezTo>
                  <a:lnTo>
                    <a:pt x="174797" y="186204"/>
                  </a:lnTo>
                  <a:cubicBezTo>
                    <a:pt x="174797" y="184783"/>
                    <a:pt x="174037" y="183456"/>
                    <a:pt x="172804" y="182793"/>
                  </a:cubicBezTo>
                  <a:cubicBezTo>
                    <a:pt x="171665" y="182035"/>
                    <a:pt x="170147" y="182035"/>
                    <a:pt x="168913" y="182698"/>
                  </a:cubicBezTo>
                  <a:close/>
                  <a:moveTo>
                    <a:pt x="118429" y="182698"/>
                  </a:moveTo>
                  <a:cubicBezTo>
                    <a:pt x="117195" y="182035"/>
                    <a:pt x="115772" y="182035"/>
                    <a:pt x="114538" y="182793"/>
                  </a:cubicBezTo>
                  <a:cubicBezTo>
                    <a:pt x="113305" y="183456"/>
                    <a:pt x="112640" y="184783"/>
                    <a:pt x="112640" y="186204"/>
                  </a:cubicBezTo>
                  <a:lnTo>
                    <a:pt x="112640" y="209989"/>
                  </a:lnTo>
                  <a:cubicBezTo>
                    <a:pt x="112640" y="210842"/>
                    <a:pt x="112925" y="211695"/>
                    <a:pt x="113399" y="212358"/>
                  </a:cubicBezTo>
                  <a:lnTo>
                    <a:pt x="124597" y="227235"/>
                  </a:lnTo>
                  <a:cubicBezTo>
                    <a:pt x="125356" y="228278"/>
                    <a:pt x="126590" y="228846"/>
                    <a:pt x="127824" y="228846"/>
                  </a:cubicBezTo>
                  <a:cubicBezTo>
                    <a:pt x="128108" y="228846"/>
                    <a:pt x="128488" y="228751"/>
                    <a:pt x="128867" y="228657"/>
                  </a:cubicBezTo>
                  <a:cubicBezTo>
                    <a:pt x="130481" y="228183"/>
                    <a:pt x="131619" y="226856"/>
                    <a:pt x="131809" y="225245"/>
                  </a:cubicBezTo>
                  <a:lnTo>
                    <a:pt x="133992" y="204114"/>
                  </a:lnTo>
                  <a:cubicBezTo>
                    <a:pt x="134087" y="202977"/>
                    <a:pt x="133707" y="201839"/>
                    <a:pt x="132948" y="200987"/>
                  </a:cubicBezTo>
                  <a:cubicBezTo>
                    <a:pt x="132568" y="200513"/>
                    <a:pt x="131999" y="200134"/>
                    <a:pt x="131430" y="199944"/>
                  </a:cubicBezTo>
                  <a:lnTo>
                    <a:pt x="131430" y="189994"/>
                  </a:lnTo>
                  <a:cubicBezTo>
                    <a:pt x="131430" y="188099"/>
                    <a:pt x="130006" y="186488"/>
                    <a:pt x="128108" y="186109"/>
                  </a:cubicBezTo>
                  <a:cubicBezTo>
                    <a:pt x="124977" y="185541"/>
                    <a:pt x="121750" y="184404"/>
                    <a:pt x="118429" y="182698"/>
                  </a:cubicBezTo>
                  <a:close/>
                  <a:moveTo>
                    <a:pt x="124597" y="75619"/>
                  </a:moveTo>
                  <a:cubicBezTo>
                    <a:pt x="113399" y="75619"/>
                    <a:pt x="102487" y="80167"/>
                    <a:pt x="96983" y="82915"/>
                  </a:cubicBezTo>
                  <a:cubicBezTo>
                    <a:pt x="95654" y="83578"/>
                    <a:pt x="94800" y="85000"/>
                    <a:pt x="94800" y="86516"/>
                  </a:cubicBezTo>
                  <a:lnTo>
                    <a:pt x="94800" y="93623"/>
                  </a:lnTo>
                  <a:lnTo>
                    <a:pt x="93187" y="93623"/>
                  </a:lnTo>
                  <a:cubicBezTo>
                    <a:pt x="90909" y="93623"/>
                    <a:pt x="89201" y="95329"/>
                    <a:pt x="89201" y="97603"/>
                  </a:cubicBezTo>
                  <a:lnTo>
                    <a:pt x="89201" y="104141"/>
                  </a:lnTo>
                  <a:cubicBezTo>
                    <a:pt x="89201" y="105468"/>
                    <a:pt x="89866" y="106700"/>
                    <a:pt x="91004" y="107458"/>
                  </a:cubicBezTo>
                  <a:lnTo>
                    <a:pt x="94800" y="109922"/>
                  </a:lnTo>
                  <a:lnTo>
                    <a:pt x="95085" y="111628"/>
                  </a:lnTo>
                  <a:cubicBezTo>
                    <a:pt x="96318" y="121104"/>
                    <a:pt x="101633" y="133422"/>
                    <a:pt x="109319" y="144604"/>
                  </a:cubicBezTo>
                  <a:cubicBezTo>
                    <a:pt x="119093" y="158723"/>
                    <a:pt x="128298" y="165072"/>
                    <a:pt x="132948" y="165072"/>
                  </a:cubicBezTo>
                  <a:lnTo>
                    <a:pt x="154394" y="165072"/>
                  </a:lnTo>
                  <a:cubicBezTo>
                    <a:pt x="159139" y="165072"/>
                    <a:pt x="168249" y="158723"/>
                    <a:pt x="178023" y="144604"/>
                  </a:cubicBezTo>
                  <a:cubicBezTo>
                    <a:pt x="185709" y="133422"/>
                    <a:pt x="191024" y="121104"/>
                    <a:pt x="192352" y="111628"/>
                  </a:cubicBezTo>
                  <a:lnTo>
                    <a:pt x="192542" y="109922"/>
                  </a:lnTo>
                  <a:lnTo>
                    <a:pt x="196433" y="107458"/>
                  </a:lnTo>
                  <a:cubicBezTo>
                    <a:pt x="197571" y="106700"/>
                    <a:pt x="198236" y="105468"/>
                    <a:pt x="198236" y="104141"/>
                  </a:cubicBezTo>
                  <a:lnTo>
                    <a:pt x="198236" y="97603"/>
                  </a:lnTo>
                  <a:cubicBezTo>
                    <a:pt x="198236" y="95329"/>
                    <a:pt x="196433" y="93623"/>
                    <a:pt x="194250" y="93623"/>
                  </a:cubicBezTo>
                  <a:lnTo>
                    <a:pt x="192067" y="93623"/>
                  </a:lnTo>
                  <a:cubicBezTo>
                    <a:pt x="191783" y="93054"/>
                    <a:pt x="191308" y="92581"/>
                    <a:pt x="190834" y="92202"/>
                  </a:cubicBezTo>
                  <a:cubicBezTo>
                    <a:pt x="189695" y="91538"/>
                    <a:pt x="188272" y="91444"/>
                    <a:pt x="187038" y="91917"/>
                  </a:cubicBezTo>
                  <a:cubicBezTo>
                    <a:pt x="181629" y="94381"/>
                    <a:pt x="176315" y="95518"/>
                    <a:pt x="171191" y="95518"/>
                  </a:cubicBezTo>
                  <a:cubicBezTo>
                    <a:pt x="162176" y="95518"/>
                    <a:pt x="153920" y="91823"/>
                    <a:pt x="146803" y="84431"/>
                  </a:cubicBezTo>
                  <a:cubicBezTo>
                    <a:pt x="141109" y="78556"/>
                    <a:pt x="133612" y="75619"/>
                    <a:pt x="124597" y="75619"/>
                  </a:cubicBezTo>
                  <a:close/>
                  <a:moveTo>
                    <a:pt x="270104" y="63791"/>
                  </a:moveTo>
                  <a:cubicBezTo>
                    <a:pt x="270484" y="63791"/>
                    <a:pt x="270768" y="63791"/>
                    <a:pt x="271148" y="63791"/>
                  </a:cubicBezTo>
                  <a:cubicBezTo>
                    <a:pt x="296578" y="63791"/>
                    <a:pt x="326941" y="84067"/>
                    <a:pt x="361385" y="123957"/>
                  </a:cubicBezTo>
                  <a:lnTo>
                    <a:pt x="367932" y="131537"/>
                  </a:lnTo>
                  <a:lnTo>
                    <a:pt x="388618" y="121115"/>
                  </a:lnTo>
                  <a:cubicBezTo>
                    <a:pt x="391369" y="119693"/>
                    <a:pt x="394690" y="119978"/>
                    <a:pt x="397252" y="121778"/>
                  </a:cubicBezTo>
                  <a:cubicBezTo>
                    <a:pt x="399719" y="123673"/>
                    <a:pt x="400953" y="126705"/>
                    <a:pt x="400479" y="129737"/>
                  </a:cubicBezTo>
                  <a:lnTo>
                    <a:pt x="384822" y="228277"/>
                  </a:lnTo>
                  <a:cubicBezTo>
                    <a:pt x="384348" y="230930"/>
                    <a:pt x="382735" y="233204"/>
                    <a:pt x="380363" y="234341"/>
                  </a:cubicBezTo>
                  <a:cubicBezTo>
                    <a:pt x="379224" y="234910"/>
                    <a:pt x="377896" y="235194"/>
                    <a:pt x="376662" y="235194"/>
                  </a:cubicBezTo>
                  <a:cubicBezTo>
                    <a:pt x="375334" y="235194"/>
                    <a:pt x="374100" y="234910"/>
                    <a:pt x="372867" y="234341"/>
                  </a:cubicBezTo>
                  <a:lnTo>
                    <a:pt x="284147" y="188292"/>
                  </a:lnTo>
                  <a:cubicBezTo>
                    <a:pt x="281396" y="186871"/>
                    <a:pt x="279688" y="184029"/>
                    <a:pt x="279688" y="180997"/>
                  </a:cubicBezTo>
                  <a:cubicBezTo>
                    <a:pt x="279783" y="177870"/>
                    <a:pt x="281491" y="175122"/>
                    <a:pt x="284242" y="173701"/>
                  </a:cubicBezTo>
                  <a:lnTo>
                    <a:pt x="307774" y="161857"/>
                  </a:lnTo>
                  <a:lnTo>
                    <a:pt x="305023" y="151624"/>
                  </a:lnTo>
                  <a:cubicBezTo>
                    <a:pt x="301607" y="139496"/>
                    <a:pt x="296767" y="123768"/>
                    <a:pt x="288892" y="109555"/>
                  </a:cubicBezTo>
                  <a:cubicBezTo>
                    <a:pt x="281775" y="96859"/>
                    <a:pt x="272951" y="89184"/>
                    <a:pt x="262703" y="86910"/>
                  </a:cubicBezTo>
                  <a:cubicBezTo>
                    <a:pt x="259192" y="86152"/>
                    <a:pt x="255492" y="85962"/>
                    <a:pt x="251791" y="86436"/>
                  </a:cubicBezTo>
                  <a:cubicBezTo>
                    <a:pt x="248091" y="86910"/>
                    <a:pt x="244485" y="84731"/>
                    <a:pt x="243156" y="81130"/>
                  </a:cubicBezTo>
                  <a:cubicBezTo>
                    <a:pt x="241828" y="77624"/>
                    <a:pt x="243062" y="73645"/>
                    <a:pt x="246193" y="71466"/>
                  </a:cubicBezTo>
                  <a:cubicBezTo>
                    <a:pt x="253404" y="66539"/>
                    <a:pt x="261280" y="63980"/>
                    <a:pt x="270104" y="63791"/>
                  </a:cubicBezTo>
                  <a:close/>
                  <a:moveTo>
                    <a:pt x="133612" y="0"/>
                  </a:moveTo>
                  <a:lnTo>
                    <a:pt x="153825" y="0"/>
                  </a:lnTo>
                  <a:cubicBezTo>
                    <a:pt x="188082" y="0"/>
                    <a:pt x="215981" y="27859"/>
                    <a:pt x="215981" y="62163"/>
                  </a:cubicBezTo>
                  <a:lnTo>
                    <a:pt x="215981" y="81683"/>
                  </a:lnTo>
                  <a:cubicBezTo>
                    <a:pt x="218258" y="84905"/>
                    <a:pt x="219587" y="88790"/>
                    <a:pt x="219587" y="92770"/>
                  </a:cubicBezTo>
                  <a:lnTo>
                    <a:pt x="219587" y="106605"/>
                  </a:lnTo>
                  <a:cubicBezTo>
                    <a:pt x="219587" y="112291"/>
                    <a:pt x="217025" y="117692"/>
                    <a:pt x="212660" y="121293"/>
                  </a:cubicBezTo>
                  <a:cubicBezTo>
                    <a:pt x="211616" y="124799"/>
                    <a:pt x="210287" y="128305"/>
                    <a:pt x="208674" y="131812"/>
                  </a:cubicBezTo>
                  <a:cubicBezTo>
                    <a:pt x="205448" y="140245"/>
                    <a:pt x="200798" y="148868"/>
                    <a:pt x="195294" y="156923"/>
                  </a:cubicBezTo>
                  <a:cubicBezTo>
                    <a:pt x="192921" y="160334"/>
                    <a:pt x="189790" y="164504"/>
                    <a:pt x="186184" y="168484"/>
                  </a:cubicBezTo>
                  <a:cubicBezTo>
                    <a:pt x="189505" y="170853"/>
                    <a:pt x="191878" y="173696"/>
                    <a:pt x="192921" y="176917"/>
                  </a:cubicBezTo>
                  <a:lnTo>
                    <a:pt x="237332" y="190373"/>
                  </a:lnTo>
                  <a:cubicBezTo>
                    <a:pt x="268553" y="199281"/>
                    <a:pt x="287342" y="330240"/>
                    <a:pt x="287342" y="335831"/>
                  </a:cubicBezTo>
                  <a:cubicBezTo>
                    <a:pt x="287342" y="342369"/>
                    <a:pt x="282123" y="347676"/>
                    <a:pt x="275575" y="347676"/>
                  </a:cubicBezTo>
                  <a:lnTo>
                    <a:pt x="11767" y="347676"/>
                  </a:lnTo>
                  <a:cubicBezTo>
                    <a:pt x="5314" y="347676"/>
                    <a:pt x="0" y="342369"/>
                    <a:pt x="0" y="335831"/>
                  </a:cubicBezTo>
                  <a:cubicBezTo>
                    <a:pt x="0" y="335262"/>
                    <a:pt x="95" y="334599"/>
                    <a:pt x="190" y="334030"/>
                  </a:cubicBezTo>
                  <a:cubicBezTo>
                    <a:pt x="190" y="334030"/>
                    <a:pt x="18884" y="199281"/>
                    <a:pt x="50105" y="190373"/>
                  </a:cubicBezTo>
                  <a:lnTo>
                    <a:pt x="94421" y="176917"/>
                  </a:lnTo>
                  <a:cubicBezTo>
                    <a:pt x="95559" y="173696"/>
                    <a:pt x="97932" y="170853"/>
                    <a:pt x="101253" y="168484"/>
                  </a:cubicBezTo>
                  <a:cubicBezTo>
                    <a:pt x="97552" y="164504"/>
                    <a:pt x="94515" y="160334"/>
                    <a:pt x="92143" y="156923"/>
                  </a:cubicBezTo>
                  <a:cubicBezTo>
                    <a:pt x="86544" y="148868"/>
                    <a:pt x="81894" y="140245"/>
                    <a:pt x="78763" y="131812"/>
                  </a:cubicBezTo>
                  <a:cubicBezTo>
                    <a:pt x="77150" y="128305"/>
                    <a:pt x="75821" y="124799"/>
                    <a:pt x="74682" y="121293"/>
                  </a:cubicBezTo>
                  <a:cubicBezTo>
                    <a:pt x="70412" y="117692"/>
                    <a:pt x="67850" y="112291"/>
                    <a:pt x="67850" y="106605"/>
                  </a:cubicBezTo>
                  <a:lnTo>
                    <a:pt x="67850" y="92770"/>
                  </a:lnTo>
                  <a:cubicBezTo>
                    <a:pt x="67850" y="88790"/>
                    <a:pt x="69084" y="84905"/>
                    <a:pt x="71361" y="81683"/>
                  </a:cubicBezTo>
                  <a:lnTo>
                    <a:pt x="71361" y="62163"/>
                  </a:lnTo>
                  <a:cubicBezTo>
                    <a:pt x="71361" y="27859"/>
                    <a:pt x="99355" y="0"/>
                    <a:pt x="133612" y="0"/>
                  </a:cubicBezTo>
                  <a:close/>
                </a:path>
              </a:pathLst>
            </a:custGeom>
            <a:solidFill>
              <a:schemeClr val="bg1"/>
            </a:solidFill>
            <a:ln>
              <a:noFill/>
            </a:ln>
            <a:extLst/>
          </p:spPr>
          <p:txBody>
            <a:bodyPr bIns="45720" lIns="91440" rIns="91440" tIns="45720" wrap="square">
              <a:norm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endParaRPr/>
            </a:p>
          </p:txBody>
        </p:sp>
      </p:grpSp>
    </p:spTree>
    <p:extLst>
      <p:ext uri="{BB962C8B-B14F-4D97-AF65-F5344CB8AC3E}">
        <p14:creationId val="512021375"/>
      </p:ext>
    </p:extLst>
  </p:cSld>
  <p:clrMapOvr>
    <a:masterClrMapping/>
  </p:clrMapOvr>
  <mc:AlternateContent>
    <mc:Choice Requires="p14">
      <p:transition p14:dur="1400" spd="slow">
        <p:blinds/>
      </p:transition>
    </mc:Choice>
    <mc:Fallback>
      <p:transition spd="slow">
        <p:blinds/>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3" presetSubtype="32">
                                  <p:stCondLst>
                                    <p:cond delay="0"/>
                                  </p:stCondLst>
                                  <p:iterate type="lt">
                                    <p:tmPct val="10000"/>
                                  </p:iterate>
                                  <p:childTnLst>
                                    <p:set>
                                      <p:cBhvr>
                                        <p:cTn dur="1" fill="hold" id="6">
                                          <p:stCondLst>
                                            <p:cond delay="0"/>
                                          </p:stCondLst>
                                        </p:cTn>
                                        <p:tgtEl>
                                          <p:spTgt spid="87"/>
                                        </p:tgtEl>
                                        <p:attrNameLst>
                                          <p:attrName>style.visibility</p:attrName>
                                        </p:attrNameLst>
                                      </p:cBhvr>
                                      <p:to>
                                        <p:strVal val="visible"/>
                                      </p:to>
                                    </p:set>
                                    <p:anim calcmode="lin" valueType="num">
                                      <p:cBhvr>
                                        <p:cTn dur="500" fill="hold" id="7"/>
                                        <p:tgtEl>
                                          <p:spTgt spid="87"/>
                                        </p:tgtEl>
                                        <p:attrNameLst>
                                          <p:attrName>ppt_w</p:attrName>
                                        </p:attrNameLst>
                                      </p:cBhvr>
                                      <p:tavLst>
                                        <p:tav tm="0">
                                          <p:val>
                                            <p:strVal val="4*#ppt_w"/>
                                          </p:val>
                                        </p:tav>
                                        <p:tav tm="100000">
                                          <p:val>
                                            <p:strVal val="#ppt_w"/>
                                          </p:val>
                                        </p:tav>
                                      </p:tavLst>
                                    </p:anim>
                                    <p:anim calcmode="lin" valueType="num">
                                      <p:cBhvr>
                                        <p:cTn dur="500" fill="hold" id="8"/>
                                        <p:tgtEl>
                                          <p:spTgt spid="87"/>
                                        </p:tgtEl>
                                        <p:attrNameLst>
                                          <p:attrName>ppt_h</p:attrName>
                                        </p:attrNameLst>
                                      </p:cBhvr>
                                      <p:tavLst>
                                        <p:tav tm="0">
                                          <p:val>
                                            <p:strVal val="4*#ppt_h"/>
                                          </p:val>
                                        </p:tav>
                                        <p:tav tm="100000">
                                          <p:val>
                                            <p:strVal val="#ppt_h"/>
                                          </p:val>
                                        </p:tav>
                                      </p:tavLst>
                                    </p:anim>
                                  </p:childTnLst>
                                </p:cTn>
                              </p:par>
                            </p:childTnLst>
                          </p:cTn>
                        </p:par>
                        <p:par>
                          <p:cTn fill="hold" id="9" nodeType="afterGroup">
                            <p:stCondLst>
                              <p:cond delay="500"/>
                            </p:stCondLst>
                            <p:childTnLst>
                              <p:par>
                                <p:cTn fill="hold" id="10" nodeType="afterEffect" presetClass="entr" presetID="22" presetSubtype="4">
                                  <p:stCondLst>
                                    <p:cond delay="0"/>
                                  </p:stCondLst>
                                  <p:childTnLst>
                                    <p:set>
                                      <p:cBhvr>
                                        <p:cTn dur="1" fill="hold" id="11">
                                          <p:stCondLst>
                                            <p:cond delay="0"/>
                                          </p:stCondLst>
                                        </p:cTn>
                                        <p:tgtEl>
                                          <p:spTgt spid="14"/>
                                        </p:tgtEl>
                                        <p:attrNameLst>
                                          <p:attrName>style.visibility</p:attrName>
                                        </p:attrNameLst>
                                      </p:cBhvr>
                                      <p:to>
                                        <p:strVal val="visible"/>
                                      </p:to>
                                    </p:set>
                                    <p:animEffect filter="wipe(down)" transition="in">
                                      <p:cBhvr>
                                        <p:cTn dur="750" id="12"/>
                                        <p:tgtEl>
                                          <p:spTgt spid="14"/>
                                        </p:tgtEl>
                                      </p:cBhvr>
                                    </p:animEffect>
                                  </p:childTnLst>
                                </p:cTn>
                              </p:par>
                            </p:childTnLst>
                          </p:cTn>
                        </p:par>
                        <p:par>
                          <p:cTn fill="hold" id="13" nodeType="afterGroup">
                            <p:stCondLst>
                              <p:cond delay="1250"/>
                            </p:stCondLst>
                            <p:childTnLst>
                              <p:par>
                                <p:cTn fill="hold" id="14" nodeType="afterEffect" presetClass="entr" presetID="1" presetSubtype="0">
                                  <p:stCondLst>
                                    <p:cond delay="0"/>
                                  </p:stCondLst>
                                  <p:childTnLst>
                                    <p:set>
                                      <p:cBhvr>
                                        <p:cTn dur="1" fill="hold" id="15">
                                          <p:stCondLst>
                                            <p:cond delay="0"/>
                                          </p:stCondLst>
                                        </p:cTn>
                                        <p:tgtEl>
                                          <p:spTgt spid="4"/>
                                        </p:tgtEl>
                                        <p:attrNameLst>
                                          <p:attrName>style.visibility</p:attrName>
                                        </p:attrNameLst>
                                      </p:cBhvr>
                                      <p:to>
                                        <p:strVal val="visible"/>
                                      </p:to>
                                    </p:set>
                                  </p:childTnLst>
                                </p:cTn>
                              </p:par>
                            </p:childTnLst>
                          </p:cTn>
                        </p:par>
                        <p:par>
                          <p:cTn fill="hold" id="16" nodeType="afterGroup">
                            <p:stCondLst>
                              <p:cond delay="1251"/>
                            </p:stCondLst>
                            <p:childTnLst>
                              <p:par>
                                <p:cTn fill="hold" id="17" nodeType="afterEffect" presetClass="entr" presetID="1" presetSubtype="0">
                                  <p:stCondLst>
                                    <p:cond delay="0"/>
                                  </p:stCondLst>
                                  <p:childTnLst>
                                    <p:set>
                                      <p:cBhvr>
                                        <p:cTn dur="1" fill="hold" id="18">
                                          <p:stCondLst>
                                            <p:cond delay="0"/>
                                          </p:stCondLst>
                                        </p:cTn>
                                        <p:tgtEl>
                                          <p:spTgt spid="7"/>
                                        </p:tgtEl>
                                        <p:attrNameLst>
                                          <p:attrName>style.visibility</p:attrName>
                                        </p:attrNameLst>
                                      </p:cBhvr>
                                      <p:to>
                                        <p:strVal val="visible"/>
                                      </p:to>
                                    </p:set>
                                  </p:childTnLst>
                                </p:cTn>
                              </p:par>
                            </p:childTnLst>
                          </p:cTn>
                        </p:par>
                        <p:par>
                          <p:cTn fill="hold" id="19" nodeType="afterGroup">
                            <p:stCondLst>
                              <p:cond delay="1252"/>
                            </p:stCondLst>
                            <p:childTnLst>
                              <p:par>
                                <p:cTn fill="hold" id="20" nodeType="afterEffect" presetClass="entr" presetID="1" presetSubtype="0">
                                  <p:stCondLst>
                                    <p:cond delay="0"/>
                                  </p:stCondLst>
                                  <p:childTnLst>
                                    <p:set>
                                      <p:cBhvr>
                                        <p:cTn dur="1" fill="hold" id="21">
                                          <p:stCondLst>
                                            <p:cond delay="0"/>
                                          </p:stCondLst>
                                        </p:cTn>
                                        <p:tgtEl>
                                          <p:spTgt spid="9"/>
                                        </p:tgtEl>
                                        <p:attrNameLst>
                                          <p:attrName>style.visibility</p:attrName>
                                        </p:attrNameLst>
                                      </p:cBhvr>
                                      <p:to>
                                        <p:strVal val="visible"/>
                                      </p:to>
                                    </p:set>
                                  </p:childTnLst>
                                </p:cTn>
                              </p:par>
                            </p:childTnLst>
                          </p:cTn>
                        </p:par>
                        <p:par>
                          <p:cTn fill="hold" id="22" nodeType="afterGroup">
                            <p:stCondLst>
                              <p:cond delay="1253"/>
                            </p:stCondLst>
                            <p:childTnLst>
                              <p:par>
                                <p:cTn fill="hold" id="23" nodeType="afterEffect" presetClass="entr" presetID="1" presetSubtype="0">
                                  <p:stCondLst>
                                    <p:cond delay="0"/>
                                  </p:stCondLst>
                                  <p:childTnLst>
                                    <p:set>
                                      <p:cBhvr>
                                        <p:cTn dur="1" fill="hold" id="24">
                                          <p:stCondLst>
                                            <p:cond delay="0"/>
                                          </p:stCondLst>
                                        </p:cTn>
                                        <p:tgtEl>
                                          <p:spTgt spid="11"/>
                                        </p:tgtEl>
                                        <p:attrNameLst>
                                          <p:attrName>style.visibility</p:attrName>
                                        </p:attrNameLst>
                                      </p:cBhvr>
                                      <p:to>
                                        <p:strVal val="visible"/>
                                      </p:to>
                                    </p:set>
                                  </p:childTnLst>
                                </p:cTn>
                              </p:par>
                              <p:par>
                                <p:cTn accel="50000" fill="hold" id="25" nodeType="withEffect" presetClass="path" presetID="56" presetSubtype="0">
                                  <p:stCondLst>
                                    <p:cond delay="0"/>
                                  </p:stCondLst>
                                  <p:childTnLst>
                                    <p:animMotion origin="layout" path="M -3.95833E-06 -1.85185E-06 L -0.23229 -0.25532" pathEditMode="relative" ptsTypes="AA" rAng="0">
                                      <p:cBhvr>
                                        <p:cTn dur="1750" fill="hold" id="26" spd="-100000"/>
                                        <p:tgtEl>
                                          <p:spTgt spid="4"/>
                                        </p:tgtEl>
                                        <p:attrNameLst>
                                          <p:attrName>ppt_x</p:attrName>
                                          <p:attrName>ppt_y</p:attrName>
                                        </p:attrNameLst>
                                      </p:cBhvr>
                                      <p:rCtr x="-11615" y="-12778"/>
                                    </p:animMotion>
                                  </p:childTnLst>
                                </p:cTn>
                              </p:par>
                              <p:par>
                                <p:cTn accel="50000" fill="hold" id="27" nodeType="withEffect" presetClass="path" presetID="56" presetSubtype="0">
                                  <p:stCondLst>
                                    <p:cond delay="0"/>
                                  </p:stCondLst>
                                  <p:childTnLst>
                                    <p:animMotion origin="layout" path="M 1.11022E-16 -4.44444E-06 L 0.25 -0.25" pathEditMode="relative" ptsTypes="AA" rAng="0">
                                      <p:cBhvr>
                                        <p:cTn dur="1750" fill="hold" id="28" spd="-100000"/>
                                        <p:tgtEl>
                                          <p:spTgt spid="7"/>
                                        </p:tgtEl>
                                        <p:attrNameLst>
                                          <p:attrName>ppt_x</p:attrName>
                                          <p:attrName>ppt_y</p:attrName>
                                        </p:attrNameLst>
                                      </p:cBhvr>
                                      <p:rCtr x="12500" y="-12500"/>
                                    </p:animMotion>
                                  </p:childTnLst>
                                </p:cTn>
                              </p:par>
                              <p:par>
                                <p:cTn accel="50000" fill="hold" id="29" nodeType="withEffect" presetClass="path" presetID="56" presetSubtype="0">
                                  <p:stCondLst>
                                    <p:cond delay="0"/>
                                  </p:stCondLst>
                                  <p:childTnLst>
                                    <p:animMotion origin="layout" path="M -3.125E-06 -3.33333E-06 L -0.22695 0.20648" pathEditMode="relative" ptsTypes="AA" rAng="0">
                                      <p:cBhvr>
                                        <p:cTn dur="1750" fill="hold" id="30" spd="-100000"/>
                                        <p:tgtEl>
                                          <p:spTgt spid="9"/>
                                        </p:tgtEl>
                                        <p:attrNameLst>
                                          <p:attrName>ppt_x</p:attrName>
                                          <p:attrName>ppt_y</p:attrName>
                                        </p:attrNameLst>
                                      </p:cBhvr>
                                      <p:rCtr x="-11354" y="10324"/>
                                    </p:animMotion>
                                  </p:childTnLst>
                                </p:cTn>
                              </p:par>
                              <p:par>
                                <p:cTn accel="50000" fill="hold" id="31" nodeType="withEffect" presetClass="path" presetID="56" presetSubtype="0">
                                  <p:stCondLst>
                                    <p:cond delay="0"/>
                                  </p:stCondLst>
                                  <p:childTnLst>
                                    <p:animMotion origin="layout" path="M 2.08333E-07 4.07407E-06 L 0.25911 0.20995" pathEditMode="relative" ptsTypes="AA" rAng="0">
                                      <p:cBhvr>
                                        <p:cTn dur="1750" fill="hold" id="32" spd="-100000"/>
                                        <p:tgtEl>
                                          <p:spTgt spid="11"/>
                                        </p:tgtEl>
                                        <p:attrNameLst>
                                          <p:attrName>ppt_x</p:attrName>
                                          <p:attrName>ppt_y</p:attrName>
                                        </p:attrNameLst>
                                      </p:cBhvr>
                                      <p:rCtr x="12956" y="10486"/>
                                    </p:animMotion>
                                  </p:childTnLst>
                                </p:cTn>
                              </p:par>
                            </p:childTnLst>
                          </p:cTn>
                        </p:par>
                        <p:par>
                          <p:cTn fill="hold" id="33" nodeType="afterGroup">
                            <p:stCondLst>
                              <p:cond delay="3003"/>
                            </p:stCondLst>
                            <p:childTnLst>
                              <p:par>
                                <p:cTn fill="hold" grpId="0" id="34" nodeType="afterEffect" presetClass="entr" presetID="22" presetSubtype="8">
                                  <p:stCondLst>
                                    <p:cond delay="0"/>
                                  </p:stCondLst>
                                  <p:childTnLst>
                                    <p:set>
                                      <p:cBhvr>
                                        <p:cTn dur="1" fill="hold" id="35">
                                          <p:stCondLst>
                                            <p:cond delay="0"/>
                                          </p:stCondLst>
                                        </p:cTn>
                                        <p:tgtEl>
                                          <p:spTgt spid="60"/>
                                        </p:tgtEl>
                                        <p:attrNameLst>
                                          <p:attrName>style.visibility</p:attrName>
                                        </p:attrNameLst>
                                      </p:cBhvr>
                                      <p:to>
                                        <p:strVal val="visible"/>
                                      </p:to>
                                    </p:set>
                                    <p:animEffect filter="wipe(left)" transition="in">
                                      <p:cBhvr>
                                        <p:cTn dur="500" id="36"/>
                                        <p:tgtEl>
                                          <p:spTgt spid="60"/>
                                        </p:tgtEl>
                                      </p:cBhvr>
                                    </p:animEffect>
                                  </p:childTnLst>
                                </p:cTn>
                              </p:par>
                            </p:childTnLst>
                          </p:cTn>
                        </p:par>
                        <p:par>
                          <p:cTn fill="hold" id="37" nodeType="afterGroup">
                            <p:stCondLst>
                              <p:cond delay="3503"/>
                            </p:stCondLst>
                            <p:childTnLst>
                              <p:par>
                                <p:cTn fill="hold" grpId="0" id="38" nodeType="afterEffect" presetClass="entr" presetID="22" presetSubtype="8">
                                  <p:stCondLst>
                                    <p:cond delay="0"/>
                                  </p:stCondLst>
                                  <p:childTnLst>
                                    <p:set>
                                      <p:cBhvr>
                                        <p:cTn dur="1" fill="hold" id="39">
                                          <p:stCondLst>
                                            <p:cond delay="0"/>
                                          </p:stCondLst>
                                        </p:cTn>
                                        <p:tgtEl>
                                          <p:spTgt spid="59"/>
                                        </p:tgtEl>
                                        <p:attrNameLst>
                                          <p:attrName>style.visibility</p:attrName>
                                        </p:attrNameLst>
                                      </p:cBhvr>
                                      <p:to>
                                        <p:strVal val="visible"/>
                                      </p:to>
                                    </p:set>
                                    <p:animEffect filter="wipe(left)" transition="in">
                                      <p:cBhvr>
                                        <p:cTn dur="500" id="40"/>
                                        <p:tgtEl>
                                          <p:spTgt spid="59"/>
                                        </p:tgtEl>
                                      </p:cBhvr>
                                    </p:animEffect>
                                  </p:childTnLst>
                                </p:cTn>
                              </p:par>
                            </p:childTnLst>
                          </p:cTn>
                        </p:par>
                        <p:par>
                          <p:cTn fill="hold" id="41" nodeType="afterGroup">
                            <p:stCondLst>
                              <p:cond delay="4003"/>
                            </p:stCondLst>
                            <p:childTnLst>
                              <p:par>
                                <p:cTn fill="hold" grpId="0" id="42" nodeType="afterEffect" presetClass="entr" presetID="22" presetSubtype="8">
                                  <p:stCondLst>
                                    <p:cond delay="0"/>
                                  </p:stCondLst>
                                  <p:childTnLst>
                                    <p:set>
                                      <p:cBhvr>
                                        <p:cTn dur="1" fill="hold" id="43">
                                          <p:stCondLst>
                                            <p:cond delay="0"/>
                                          </p:stCondLst>
                                        </p:cTn>
                                        <p:tgtEl>
                                          <p:spTgt spid="62"/>
                                        </p:tgtEl>
                                        <p:attrNameLst>
                                          <p:attrName>style.visibility</p:attrName>
                                        </p:attrNameLst>
                                      </p:cBhvr>
                                      <p:to>
                                        <p:strVal val="visible"/>
                                      </p:to>
                                    </p:set>
                                    <p:animEffect filter="wipe(left)" transition="in">
                                      <p:cBhvr>
                                        <p:cTn dur="500" id="44"/>
                                        <p:tgtEl>
                                          <p:spTgt spid="62"/>
                                        </p:tgtEl>
                                      </p:cBhvr>
                                    </p:animEffect>
                                  </p:childTnLst>
                                </p:cTn>
                              </p:par>
                            </p:childTnLst>
                          </p:cTn>
                        </p:par>
                        <p:par>
                          <p:cTn fill="hold" id="45" nodeType="afterGroup">
                            <p:stCondLst>
                              <p:cond delay="4503"/>
                            </p:stCondLst>
                            <p:childTnLst>
                              <p:par>
                                <p:cTn fill="hold" grpId="0" id="46" nodeType="afterEffect" presetClass="entr" presetID="22" presetSubtype="8">
                                  <p:stCondLst>
                                    <p:cond delay="0"/>
                                  </p:stCondLst>
                                  <p:childTnLst>
                                    <p:set>
                                      <p:cBhvr>
                                        <p:cTn dur="1" fill="hold" id="47">
                                          <p:stCondLst>
                                            <p:cond delay="0"/>
                                          </p:stCondLst>
                                        </p:cTn>
                                        <p:tgtEl>
                                          <p:spTgt spid="64"/>
                                        </p:tgtEl>
                                        <p:attrNameLst>
                                          <p:attrName>style.visibility</p:attrName>
                                        </p:attrNameLst>
                                      </p:cBhvr>
                                      <p:to>
                                        <p:strVal val="visible"/>
                                      </p:to>
                                    </p:set>
                                    <p:animEffect filter="wipe(left)" transition="in">
                                      <p:cBhvr>
                                        <p:cTn dur="500" id="48"/>
                                        <p:tgtEl>
                                          <p:spTgt spid="6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87"/>
      <p:bldP grpId="0" spid="59"/>
      <p:bldP grpId="0" spid="60"/>
      <p:bldP grpId="0" spid="62"/>
      <p:bldP grpId="0" spid="64"/>
    </p:bldLst>
  </p:timing>
</p:sld>
</file>

<file path=ppt/tags/tag1.xml><?xml version="1.0" encoding="utf-8"?>
<p:tagLst xmlns:p="http://schemas.openxmlformats.org/presentationml/2006/main">
  <p:tag name="AS_NET" val="4.0.30319.42000"/>
  <p:tag name="AS_OS" val="Microsoft Windows NT 6.2.9200.0"/>
  <p:tag name="AS_RELEASE_DATE" val="2020.04.14"/>
  <p:tag name="AS_TITLE" val="Aspose.Slides for .NET 4.0 Client Profile"/>
  <p:tag name="AS_VERSION" val="20.4"/>
</p:tagLst>
</file>

<file path=ppt/theme/theme1.xml><?xml version="1.0" encoding="utf-8"?>
<a:theme xmlns:r="http://schemas.openxmlformats.org/officeDocument/2006/relationships" xmlns:a="http://schemas.openxmlformats.org/drawingml/2006/main" na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2.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3.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宽屏</PresentationFormat>
  <Paragraphs>252</Paragraphs>
  <Slides>28</Slides>
  <Notes>0</Notes>
  <TotalTime>502</TotalTime>
  <HiddenSlides>0</HiddenSlides>
  <MMClips>0</MMClips>
  <ScaleCrop>0</ScaleCrop>
  <HeadingPairs>
    <vt:vector baseType="variant" size="6">
      <vt:variant>
        <vt:lpstr>Fonts used</vt:lpstr>
      </vt:variant>
      <vt:variant>
        <vt:i4>10</vt:i4>
      </vt:variant>
      <vt:variant>
        <vt:lpstr>Theme</vt:lpstr>
      </vt:variant>
      <vt:variant>
        <vt:i4>1</vt:i4>
      </vt:variant>
      <vt:variant>
        <vt:lpstr>Slide Titles</vt:lpstr>
      </vt:variant>
      <vt:variant>
        <vt:i4>28</vt:i4>
      </vt:variant>
    </vt:vector>
  </HeadingPairs>
  <TitlesOfParts>
    <vt:vector baseType="lpstr" size="39">
      <vt:lpstr>Arial</vt:lpstr>
      <vt:lpstr>等线 Light</vt:lpstr>
      <vt:lpstr>等线</vt:lpstr>
      <vt:lpstr>微软雅黑</vt:lpstr>
      <vt:lpstr>Calibri Light</vt:lpstr>
      <vt:lpstr>Calibri</vt:lpstr>
      <vt:lpstr>新宋体</vt:lpstr>
      <vt:lpstr>Impact</vt:lpstr>
      <vt:lpstr>Lato Light</vt:lpstr>
      <vt:lpstr>宋体</vt:lpstr>
      <vt:lpstr>Office 主题​​</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20.0400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2019-04-18T08:31:00Z</dcterms:created>
  <cp:lastModifiedBy>kan</cp:lastModifiedBy>
  <dcterms:modified xsi:type="dcterms:W3CDTF">2021-08-20T10:51:03Z</dcterms:modified>
  <cp:revision>50</cp:revision>
  <dc:title>PowerPoint 演示文稿</dc:title>
</cp:coreProperties>
</file>